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4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c9f40158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3bc9f4015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bc9f4015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3bc9f4015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bc9f4015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3bc9f4015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bc9f4015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3bc9f4015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bc9f40158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3bc9f40158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bc9f40158_0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3bc9f4015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Slides Timer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bc9f40158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3bc9f4015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bc9f4015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3bc9f4015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c9f4015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3bc9f4015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bc9f4015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3bc9f4015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c9f4015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3bc9f4015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c9f4015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3bc9f4015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c9f4015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3bc9f4015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bc9f4015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3bc9f4015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translink.ca/" TargetMode="External"/><Relationship Id="rId4" Type="http://schemas.openxmlformats.org/officeDocument/2006/relationships/hyperlink" Target="https://developer.github.com/v3/" TargetMode="External"/><Relationship Id="rId5" Type="http://schemas.openxmlformats.org/officeDocument/2006/relationships/hyperlink" Target="https://openweathermap.org/api" TargetMode="External"/><Relationship Id="rId6" Type="http://schemas.openxmlformats.org/officeDocument/2006/relationships/hyperlink" Target="https://www.alphavantage.co/" TargetMode="External"/><Relationship Id="rId7" Type="http://schemas.openxmlformats.org/officeDocument/2006/relationships/hyperlink" Target="https://developer.spotify.com/documentation/web-api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idx="4294967295" type="title"/>
          </p:nvPr>
        </p:nvSpPr>
        <p:spPr>
          <a:xfrm>
            <a:off x="619700" y="518700"/>
            <a:ext cx="58410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APIs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7"/>
          <p:cNvSpPr txBox="1"/>
          <p:nvPr/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Siphu Langeni</a:t>
            </a:r>
            <a:endParaRPr b="0" i="0" sz="2400" u="none" cap="none" strike="noStrike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– JSON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540300" y="1228675"/>
            <a:ext cx="79323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{"menu":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"id": "file",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"value": "File",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"popup":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"menuitem": [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{"value": "New", "onclick": "CreateNewDoc()"},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{"value": "Open", "onclick": "OpenDoc()"},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{"value": "Close", "onclick": "CloseDoc()"}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– XML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540300" y="1228675"/>
            <a:ext cx="79323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 id="file" value="File"&gt;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&lt;popup&gt;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&lt;menuitem value="New" onclick="CreateNewDoc()" /&gt;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&lt;menuitem value="Open" onclick="OpenDoc()" /&gt;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&lt;menuitem value="Close" onclick="CloseDoc()" /&gt;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&lt;/popup&gt;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&lt;/menu&gt;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ENVIRONMENT VARIABLES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48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 should be set as an environment variable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may be session-specific (not permanent) or account-specific (permanent)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 steps depend on your system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instructions are on Compass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Seek mentor help if this is confusing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Anaconda example: conda env config vars set VARIABLE_NAME=</a:t>
            </a:r>
            <a:r>
              <a:rPr i="1"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variable_value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-n </a:t>
            </a:r>
            <a:r>
              <a:rPr i="1"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environment_name</a:t>
            </a:r>
            <a:endParaRPr i="1"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cmd example: setx 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VARIABLE_NAME </a:t>
            </a:r>
            <a:r>
              <a:rPr i="1"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“variable_value”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API IN YOUR OWN PROJECTS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9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data science problems (e.g. stock prediction, twitter sentiment, etc.) will require data from APIs, but the APIs might not let you query dates in the past!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know you want to work with data that has a temporal component for your final project: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for an API early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if it lets you query past dates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write a python program that queries the API on the current date and run it every day (or automate it)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B37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idx="4294967295" type="title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Time! (but break first)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b="1" sz="430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8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Navigating an API and examples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8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APIs and why we need them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 and Responses</a:t>
            </a:r>
            <a:endParaRPr b="0" i="0" sz="2000" u="none" cap="none" strike="noStrik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APIs in 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8"/>
          <p:cNvSpPr txBox="1"/>
          <p:nvPr/>
        </p:nvSpPr>
        <p:spPr>
          <a:xfrm>
            <a:off x="415125" y="246825"/>
            <a:ext cx="86061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DO WE GET OUR DATA?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15125" y="1169275"/>
            <a:ext cx="80574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datasets (e.g. </a:t>
            </a: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Kaggle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benchmarking, but limited for real use-cases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company’s database (e.g. transaction history, customer data)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SQL, MongoDB, etc.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web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Collected manually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Collected automatically (web scraping)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that goes to URLs and parses the HTML to extract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effort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all information is irrelevant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Websites often require interaction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websites update, your code will break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website is different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actively try to stop data miners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tools: Beautiful Soup, Selenium, Requests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APIs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Programming Interface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Programming-friendly version of websites (and applications)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via HTTP requests: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 (PUT, DELETE, etc)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GET REQUEST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415125" y="2196875"/>
            <a:ext cx="45696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 request to a URL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composed of: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4DD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address</a:t>
            </a:r>
            <a:endParaRPr sz="20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042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F9C0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endParaRPr sz="2000">
              <a:solidFill>
                <a:srgbClr val="F9C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152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D451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 (credentials)</a:t>
            </a:r>
            <a:endParaRPr sz="2000">
              <a:solidFill>
                <a:srgbClr val="D451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parameters</a:t>
            </a:r>
            <a:endParaRPr sz="2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Return: JSON, XML, csv, etc.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311700" y="1590988"/>
            <a:ext cx="8520600" cy="4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6A4DD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https://api.translink.ca/rttiapi/v1</a:t>
            </a:r>
            <a:r>
              <a:rPr b="0" i="0" lang="en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300" cap="none" strike="noStrike">
                <a:solidFill>
                  <a:srgbClr val="F9C042"/>
                </a:solidFill>
                <a:latin typeface="Courier New"/>
                <a:ea typeface="Courier New"/>
                <a:cs typeface="Courier New"/>
                <a:sym typeface="Courier New"/>
              </a:rPr>
              <a:t>stops</a:t>
            </a: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0" i="0" lang="en" sz="1300" u="none" cap="none" strike="noStrike">
                <a:solidFill>
                  <a:srgbClr val="D45152"/>
                </a:solidFill>
                <a:latin typeface="Courier New"/>
                <a:ea typeface="Courier New"/>
                <a:cs typeface="Courier New"/>
                <a:sym typeface="Courier New"/>
              </a:rPr>
              <a:t>apikey=YOURKEY</a:t>
            </a: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" sz="13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lat=49.18</a:t>
            </a: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" sz="13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long=-122.85</a:t>
            </a:r>
            <a:endParaRPr b="0" i="0" sz="13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571525" y="1097850"/>
            <a:ext cx="81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|------server—--------|----path--------|------------query string---------|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572000" y="2119825"/>
            <a:ext cx="4260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"StopNo": 54997,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"Name": "SB KING GEORGE BLVD FS 98 AVE",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"BayNo": "N",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"City": "SURREY",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"OnStreet": "KING GEORGE BLVD",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"AtStreet": "98 AVE",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"Latitude": 49.179601,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"Longitude": -122.845814,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"WheelchairAccess": 1,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"Distance": 307,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"Routes": "314, 321, 329"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SOME EXAMPLES OF APIs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Translink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GitHub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Weather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Stock price API (Alpha Vantage)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Spotify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Many, many others!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ACTIVITY: FIND AN EXAMPLE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4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through an API you’re interested in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 API endpoint (URL), explain what data you would get back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Don't be afraid of documentation!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 usually provides examples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minutes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GET REQUESTS</a:t>
            </a:r>
            <a:endParaRPr b="0" i="0" sz="1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5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access a website (through an URL), you are: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Sending a HTTP GET request to the server to retrieve data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"data" can be a webpage that is displayed, a JSON, etc.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 codes are helpful when you're working with HTTP requests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 OK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300 Multiple Choices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400 Bad Request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401 Unauthorized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404 Not Found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418 …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