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4D904-47E9-4141-88F0-94514D3A8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D69756-2D4A-0E46-862B-3A89DF1B1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AB125-13CB-4844-98FE-DBF0AEE2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11.11.21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19C63-250C-8D4E-845A-8937C89E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A666-82E8-E642-BD6C-2CFE6E24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67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FB85A-C5AF-BB4F-83ED-6FECEF2A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9105A5-A9C6-A547-BEF1-023626AC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DCE0B1-EC8B-2F4F-B2EC-B2EB09E1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11.11.21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20D62-93F5-A24A-A8A5-B7624597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480E3-17F3-BE43-ACC1-C53AF254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9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B5DA79-D002-F244-AC68-26D276F1B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72FDCA-DB9C-4944-A5A8-8B0BB0AF5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2A5CB9-D815-724B-8DDF-19BDF0B2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11.11.21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205DC-E35E-C348-9B85-94A4E48B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B44C2-37FB-CC45-A666-ED932331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99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F471F-FF8F-5844-886C-76DBF73C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02480-98AB-EA44-B2A6-D925515F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FB08C-B1B9-DF40-9F74-A7DF2F1F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11.11.21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2AF75F-120C-DC46-8957-4F1C616B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98DD4-EC6E-2447-96DC-2646AE23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60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578F7-52F3-F445-97B4-6CD5D0E9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463CFB-F28F-6A43-9A71-D60397E7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E707C-E90F-4D49-B581-C3CD977A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11.11.21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6BBC8-2BB2-CB4E-A4BA-1AEDA9E8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C61A86-47F2-1C41-8A27-D050D02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34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7C630-3C80-F444-90E8-316D7C88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8E966-2A30-4244-986C-9CEE4D672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9BD290-FF34-FC43-A568-357302DA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091C29-9A22-9845-A582-81408455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11.11.21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92CD36-1D61-0C44-B70C-93AEB824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4A190-35A0-354D-A1FC-9C1B001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71D4D-BF46-D34E-9222-19D6F4CE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7E6CDF-BB5B-9742-8A56-E2C9756F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4501A4-6E0A-ED49-86DF-23BFF2CBC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CEF9-D387-A846-B84D-F6BB1895D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4EDD8B-7BEF-DB40-BC86-A65EBA44F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355A93-5ADA-EE4C-B17D-F9AC598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11.11.21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A6580F-05FB-CF41-8F31-43BB79C1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611C48-1CB8-8B45-9E61-7CEA960F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4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2EA02-6728-0E48-9F61-2FA168EA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2B9AAB-C52A-A64C-AEF4-311795A0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11.11.21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A03F04-E6EB-5A48-ABF6-8784777C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4A5619-CCCA-3244-A9C2-E61836A7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96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3C71A1-63C3-A14D-BB90-8F6EF564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11.11.21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CD42A6-C1EC-C549-B728-24CBC879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9C6BAA-D3F6-754F-B866-B2C645CA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32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AD7E8-6716-9C40-9B60-1C42FBBE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E73745-C8FE-FD49-A4B5-101E6CB2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1A45BC-48F3-6744-B2DC-35D55126C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B6DCE5-712B-ED47-9713-8B1E3490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11.11.21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475E09-F915-CE4C-A4E1-4F079691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325FA-05E4-1F4F-915B-7442B1A0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00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DFB85-4CCF-E645-9461-0DB5D4A3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B7D7B0-7146-A042-938C-5B3306FD6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B4A174-191B-0E4E-883E-27EA7B5B9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661760-333D-F448-ADB6-F538C93A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11.11.21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0EEC5E-683A-1246-8858-82C519F3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672442-DD08-DC48-9CB0-515E828B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8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1E1B45-0481-0D4F-9E2B-895763BC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E4AFB8-F199-1C4F-924D-61F0A2E9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B7D771-1B6B-EE4C-96DE-D9DB94AFE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A4C1-C0D5-6141-88DD-0AD0588EAC82}" type="datetimeFigureOut">
              <a:rPr lang="de-DE" smtClean="0"/>
              <a:t>11.11.21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D470FD-35BD-C840-A997-A2839F035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F70ED1-D732-FB41-AFA8-3EB6A22F1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14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Frau, lächelnd, darstellend enthält.&#10;&#10;Automatisch generierte Beschreibung">
            <a:extLst>
              <a:ext uri="{FF2B5EF4-FFF2-40B4-BE49-F238E27FC236}">
                <a16:creationId xmlns:a16="http://schemas.microsoft.com/office/drawing/2014/main" id="{4ADC38D5-2E60-E34F-B045-C5E03A74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1" y="214313"/>
            <a:ext cx="463449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Grafik 6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D105A834-263F-D945-824F-B8E0AB74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1" y="1100138"/>
            <a:ext cx="463449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Grafik 8" descr="Ein Bild, das Person, Mann, darstellend enthält.&#10;&#10;Automatisch generierte Beschreibung">
            <a:extLst>
              <a:ext uri="{FF2B5EF4-FFF2-40B4-BE49-F238E27FC236}">
                <a16:creationId xmlns:a16="http://schemas.microsoft.com/office/drawing/2014/main" id="{2E0FC5DA-ED83-3F47-8287-350D8963619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3840" y="1985963"/>
            <a:ext cx="464400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4" descr="Wandtattoo Kleckse und Sterne | WANDTATTOO.DE">
            <a:extLst>
              <a:ext uri="{FF2B5EF4-FFF2-40B4-BE49-F238E27FC236}">
                <a16:creationId xmlns:a16="http://schemas.microsoft.com/office/drawing/2014/main" id="{556873EB-F569-714C-B0F9-389B52CF2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65" y="6467475"/>
            <a:ext cx="234949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12FFA5-6F84-2F4E-B297-C8E75DECD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88" y="1985963"/>
            <a:ext cx="403738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EA8656F-98E5-7C4C-9FB0-65E731F1808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77435" y="1100138"/>
            <a:ext cx="464400" cy="57592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21892FB-56A6-9A42-B9B4-39438B0314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450" y="1758950"/>
            <a:ext cx="422692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Wandtattoo Kleckse und Sterne | WANDTATTOO.DE">
            <a:extLst>
              <a:ext uri="{FF2B5EF4-FFF2-40B4-BE49-F238E27FC236}">
                <a16:creationId xmlns:a16="http://schemas.microsoft.com/office/drawing/2014/main" id="{4950B6FF-249B-FA48-A056-DDD5C9B0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40" y="395978"/>
            <a:ext cx="1051560" cy="7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20594A6-9741-D945-A193-E82E9711A2BF}"/>
              </a:ext>
            </a:extLst>
          </p:cNvPr>
          <p:cNvGrpSpPr/>
          <p:nvPr/>
        </p:nvGrpSpPr>
        <p:grpSpPr>
          <a:xfrm>
            <a:off x="7587491" y="1985963"/>
            <a:ext cx="1456164" cy="1112520"/>
            <a:chOff x="7587491" y="1985963"/>
            <a:chExt cx="1456164" cy="111252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4A63526-FE8A-6049-BF91-C86B3808B544}"/>
                </a:ext>
              </a:extLst>
            </p:cNvPr>
            <p:cNvSpPr/>
            <p:nvPr/>
          </p:nvSpPr>
          <p:spPr>
            <a:xfrm>
              <a:off x="7587491" y="1985963"/>
              <a:ext cx="1456164" cy="1112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Picture 4" descr="Yoshi SVG | Yoshi Super Mario Bros svg cut file Download | JPG, PNG, SVG,  CDR, AI, PDF, EPS, DXF Format">
              <a:extLst>
                <a:ext uri="{FF2B5EF4-FFF2-40B4-BE49-F238E27FC236}">
                  <a16:creationId xmlns:a16="http://schemas.microsoft.com/office/drawing/2014/main" id="{E0F84586-06C5-854B-87D2-040060164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3416" y="2020064"/>
              <a:ext cx="1044313" cy="104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5268704-04C0-1C43-ADB7-6A7F87DF9F30}"/>
              </a:ext>
            </a:extLst>
          </p:cNvPr>
          <p:cNvGrpSpPr/>
          <p:nvPr/>
        </p:nvGrpSpPr>
        <p:grpSpPr>
          <a:xfrm>
            <a:off x="9390561" y="1985963"/>
            <a:ext cx="1456164" cy="1112520"/>
            <a:chOff x="9390561" y="1985963"/>
            <a:chExt cx="1456164" cy="1112520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5CD25BF-17AF-024A-9DAE-E01D0495C7CB}"/>
                </a:ext>
              </a:extLst>
            </p:cNvPr>
            <p:cNvSpPr/>
            <p:nvPr/>
          </p:nvSpPr>
          <p:spPr>
            <a:xfrm>
              <a:off x="9390561" y="1985963"/>
              <a:ext cx="1456164" cy="1112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2" name="Picture 8" descr="Pikachu - Das Spielemagazin Games-Mag">
              <a:extLst>
                <a:ext uri="{FF2B5EF4-FFF2-40B4-BE49-F238E27FC236}">
                  <a16:creationId xmlns:a16="http://schemas.microsoft.com/office/drawing/2014/main" id="{B7EC2F05-0B61-E34B-B6C7-A8CEABFC6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9421" y="2055332"/>
              <a:ext cx="1058443" cy="95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48FF5E6-152A-4C4E-A85B-96DC7FB227CF}"/>
              </a:ext>
            </a:extLst>
          </p:cNvPr>
          <p:cNvGrpSpPr/>
          <p:nvPr/>
        </p:nvGrpSpPr>
        <p:grpSpPr>
          <a:xfrm>
            <a:off x="7587491" y="3610903"/>
            <a:ext cx="1456164" cy="1112520"/>
            <a:chOff x="7587491" y="3610903"/>
            <a:chExt cx="1456164" cy="111252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A6E00D2-4BA6-1047-B6A4-D46E9EDE6236}"/>
                </a:ext>
              </a:extLst>
            </p:cNvPr>
            <p:cNvSpPr/>
            <p:nvPr/>
          </p:nvSpPr>
          <p:spPr>
            <a:xfrm>
              <a:off x="7587491" y="3610903"/>
              <a:ext cx="1456164" cy="1112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34" name="Picture 10" descr="New Super Mario Bros. Wii: All-Star Quest | Super mario art, Super mario  birthday party, Mario art">
              <a:extLst>
                <a:ext uri="{FF2B5EF4-FFF2-40B4-BE49-F238E27FC236}">
                  <a16:creationId xmlns:a16="http://schemas.microsoft.com/office/drawing/2014/main" id="{BFB1094F-2F45-A74D-B1AA-285211330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8498" y="3772827"/>
              <a:ext cx="794148" cy="788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240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Döringer</dc:creator>
  <cp:lastModifiedBy>Christoph Döringer</cp:lastModifiedBy>
  <cp:revision>2</cp:revision>
  <dcterms:created xsi:type="dcterms:W3CDTF">2021-11-09T10:40:39Z</dcterms:created>
  <dcterms:modified xsi:type="dcterms:W3CDTF">2021-11-15T06:05:23Z</dcterms:modified>
</cp:coreProperties>
</file>