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ris “ChrisdaVillager” Puccett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05T14:24:54.773">
    <p:pos x="6000" y="0"/>
    <p:text>stakeholder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175e7fa3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175e7fa3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175e7fa3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175e7fa3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175e7fa35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175e7fa3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175e7fa35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175e7fa35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175e7fa35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175e7fa35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175e7fa35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175e7fa35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82725" y="1325950"/>
            <a:ext cx="51939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Salaries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Gathered data using a small population of 603 Data Scientists from around the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Depending on your desired employment type, which pays the most?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typical salaries for Data Scientists?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projected salaries for Data Scientists in the </a:t>
            </a:r>
            <a:r>
              <a:rPr lang="en"/>
              <a:t>future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903" y="718125"/>
            <a:ext cx="4946202" cy="370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241950" y="1240525"/>
            <a:ext cx="3851100" cy="25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Contract Data Scientists earned higher salaries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Companies pay Data Scientists higher salaries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5" y="1138175"/>
            <a:ext cx="4970825" cy="34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88" y="358700"/>
            <a:ext cx="7677424" cy="37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4950" y="3900999"/>
            <a:ext cx="76974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Directors of Data Science tend to earn the highest consistent salaries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Science Managers earn most consistent salary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Analysts &amp; Data Scientists have seen a steady increase in salaries over past 2-3 years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Strengths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Projected salaries would give you an idea of which Data Science career to focus 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Strengths &amp; Limitations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Limitations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small amount of data provided, model would have a margin of error of $6.5k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wanting to start off in the Data Science Industry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Analyst: regardless if it’s a startup or big tech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Scientist: steady salary with potential salary increase in few years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