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27CEA-8FEA-4F26-91F3-361D6118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54D48A4-C0F6-49DA-9F17-1E6C0BB5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326D1-B7EF-46E5-A530-364B4C2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8188D-EC74-428A-BA81-7A07CE6D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E62DD-E243-4283-A3A5-3EFCBA4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45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AED73-0E94-4085-B563-53766EF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DC707-A71B-436B-B94A-84F9CBC6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8DACE-C0CC-4D98-8743-8D6BAFA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EAF87-C197-4551-806A-399A3354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72F2F7-6B1F-496F-B4DF-A9800662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0C006D-4098-453C-8F70-A57DAFEA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B1B47D-E5E0-4A03-9399-95EB201D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D62A5-42D3-4325-9105-BE827FC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5351D-F4B1-472D-8D95-0E9CE7B4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D699C1-EBE7-477D-82B5-66EF5F27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70571-219C-420A-99A6-96742BD0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0027C-2BF8-4491-84DA-4EF9ACA3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80E32-384C-453D-B9D0-F22502C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E9DA5-3895-4632-98D2-7CD1E49F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97A8D-9776-4B78-A22E-E383191C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A0F4B-8DDE-4384-A7B5-17095963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34E0CB-7D46-4DC1-813B-3CD0FED7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CC70C-5A83-4B0F-9AA6-A94FCAF7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3CDD4-6477-45AB-92DD-317EB41B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FDFEA-CABC-47F3-A8C7-E837EDD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D31CA-3510-407D-9B0F-773ECC15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CB1B9-23EC-4CA8-A126-E8DC33B3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FC6E3-77F6-4635-9235-72ECB130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B213E2-3A58-4A0D-B08B-ACA7D87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B2AB1-D245-46B3-87DB-EA7C530C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D88E2-18B8-49FF-BD99-CB673FA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5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1EF8D-C822-443F-BA45-2D6C8008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39FD3-C83B-4E37-98E0-7474D080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F8CF71-504B-40DF-B339-370BC42F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CD26C4-C2D3-4723-9A4D-5EF48D86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936D2-A35E-4447-B539-1763E181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A12475-3E2C-42E2-8DB9-E8B00F53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674503-E1E2-4C1B-BAD7-1D32DDE6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844FD5-97C0-4C72-AE3A-A4614E1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8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245A8-C19C-413B-808B-EA0CF598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B9C80-358F-42DD-BCA0-411FCCD4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7A31E-6EDC-4EF1-A83B-C1DF3FB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530340-2432-4E73-9A78-58925A47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2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BC35D-431C-437A-877A-1AFC514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22251-1BFC-4991-A02B-D5290AA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2A0C78-5DE1-46C2-8F85-8EB8C89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3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3AE5E-11D4-4683-A8ED-98958CB6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BDA1F-036A-4612-B320-718C4105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965C55-3F0C-43AC-B5FB-47400772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D52FEE-AA73-4620-B095-C734648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FA76A-1163-49D1-A46B-9136C81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2180C-EE3C-4439-86F9-0FC85BE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1F47C-7BCA-4E9E-B052-FA212A04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3A3975-82FF-4A56-8235-D7B6F14A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7D509-D282-4833-BE53-CE48D063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643041-2915-47BC-8FFF-9914FD1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0F9881-891A-4E25-ABDD-1F4FAAB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D246C9-ADC2-4778-B878-2D8DAB2B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71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7E6473-7F71-46FB-A830-98641FB7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1F4DE-54BC-407C-8F8E-60B0E078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F5B85-1852-4D5A-9277-C92D9246A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B55B-22DB-4493-9315-74E07D820084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DFBB32-137B-451B-A0DA-0AC1AEC1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DD7ED-EA52-4F3A-B170-B71E17D2A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FF3B-5697-4AA2-8CE0-46C63B90E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 title="Group1">
            <a:extLst>
              <a:ext uri="{FF2B5EF4-FFF2-40B4-BE49-F238E27FC236}">
                <a16:creationId xmlns:a16="http://schemas.microsoft.com/office/drawing/2014/main" id="{C49681F4-3317-4C4D-BB60-B05903FCA08F}"/>
              </a:ext>
            </a:extLst>
          </p:cNvPr>
          <p:cNvGrpSpPr/>
          <p:nvPr/>
        </p:nvGrpSpPr>
        <p:grpSpPr>
          <a:xfrm>
            <a:off x="1076446" y="1493134"/>
            <a:ext cx="1469984" cy="1250066"/>
            <a:chOff x="1076446" y="1493134"/>
            <a:chExt cx="1469984" cy="1250066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C801EFD1-52C8-41AE-AB55-1D8E7FCD07D1}"/>
                </a:ext>
              </a:extLst>
            </p:cNvPr>
            <p:cNvSpPr/>
            <p:nvPr/>
          </p:nvSpPr>
          <p:spPr>
            <a:xfrm>
              <a:off x="1076446" y="1493134"/>
              <a:ext cx="1469984" cy="125006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ABC</a:t>
              </a:r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DF10ABF-2C7F-4269-95F3-B04665D9142F}"/>
                </a:ext>
              </a:extLst>
            </p:cNvPr>
            <p:cNvSpPr/>
            <p:nvPr/>
          </p:nvSpPr>
          <p:spPr>
            <a:xfrm>
              <a:off x="1956121" y="1493134"/>
              <a:ext cx="590309" cy="5555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DA7194-3768-451A-B53F-4796755A8749}"/>
              </a:ext>
            </a:extLst>
          </p:cNvPr>
          <p:cNvSpPr txBox="1"/>
          <p:nvPr/>
        </p:nvSpPr>
        <p:spPr>
          <a:xfrm>
            <a:off x="10112188" y="5190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7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2018-01-02T04:26:01Z</dcterms:created>
  <dcterms:modified xsi:type="dcterms:W3CDTF">2018-01-05T09:09:45Z</dcterms:modified>
</cp:coreProperties>
</file>