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58" r:id="rId2"/>
    <p:sldId id="259" r:id="rId3"/>
    <p:sldId id="261" r:id="rId4"/>
    <p:sldId id="260" r:id="rId5"/>
    <p:sldId id="267" r:id="rId6"/>
    <p:sldId id="262" r:id="rId7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816A"/>
    <a:srgbClr val="EE4A2C"/>
    <a:srgbClr val="729AFF"/>
    <a:srgbClr val="0432FF"/>
    <a:srgbClr val="A9B9FF"/>
    <a:srgbClr val="D59C82"/>
    <a:srgbClr val="FF2500"/>
    <a:srgbClr val="FFC101"/>
    <a:srgbClr val="0144FF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8"/>
    <p:restoredTop sz="80892"/>
  </p:normalViewPr>
  <p:slideViewPr>
    <p:cSldViewPr snapToGrid="0" snapToObjects="1">
      <p:cViewPr>
        <p:scale>
          <a:sx n="85" d="100"/>
          <a:sy n="85" d="100"/>
        </p:scale>
        <p:origin x="1728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D0719-D052-C84F-BE95-5CDC41CB84A6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58372-0FBD-9143-8104-1BA0139D4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37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58372-0FBD-9143-8104-1BA0139D43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57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58372-0FBD-9143-8104-1BA0139D43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30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58372-0FBD-9143-8104-1BA0139D43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014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58372-0FBD-9143-8104-1BA0139D43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78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58372-0FBD-9143-8104-1BA0139D43B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624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58372-0FBD-9143-8104-1BA0139D43B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7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52A49-ACF0-7846-AF37-46401A3BCA18}" type="datetime1">
              <a:rPr lang="en-US" smtClean="0"/>
              <a:t>10/10/16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B4378-DE0B-7C44-B03C-AB06ACF580F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1276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BE" smtClean="0"/>
              <a:t>Cliquez pour modifier les styles du texte du masque</a:t>
            </a:r>
          </a:p>
          <a:p>
            <a:pPr lvl="1"/>
            <a:r>
              <a:rPr lang="nl-BE" smtClean="0"/>
              <a:t>Deuxième niveau</a:t>
            </a:r>
          </a:p>
          <a:p>
            <a:pPr lvl="2"/>
            <a:r>
              <a:rPr lang="nl-BE" smtClean="0"/>
              <a:t>Troisième niveau</a:t>
            </a:r>
          </a:p>
          <a:p>
            <a:pPr lvl="3"/>
            <a:r>
              <a:rPr lang="nl-BE" smtClean="0"/>
              <a:t>Quatrième niveau</a:t>
            </a:r>
          </a:p>
          <a:p>
            <a:pPr lvl="4"/>
            <a:r>
              <a:rPr lang="nl-BE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8AC9-1BF3-B942-A470-0373F012CD97}" type="datetime1">
              <a:rPr lang="en-US" smtClean="0"/>
              <a:t>10/10/16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B4378-DE0B-7C44-B03C-AB06ACF580F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4815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BE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BE" smtClean="0"/>
              <a:t>Cliquez pour modifier les styles du texte du masque</a:t>
            </a:r>
          </a:p>
          <a:p>
            <a:pPr lvl="1"/>
            <a:r>
              <a:rPr lang="nl-BE" smtClean="0"/>
              <a:t>Deuxième niveau</a:t>
            </a:r>
          </a:p>
          <a:p>
            <a:pPr lvl="2"/>
            <a:r>
              <a:rPr lang="nl-BE" smtClean="0"/>
              <a:t>Troisième niveau</a:t>
            </a:r>
          </a:p>
          <a:p>
            <a:pPr lvl="3"/>
            <a:r>
              <a:rPr lang="nl-BE" smtClean="0"/>
              <a:t>Quatrième niveau</a:t>
            </a:r>
          </a:p>
          <a:p>
            <a:pPr lvl="4"/>
            <a:r>
              <a:rPr lang="nl-BE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086A3-7A65-F241-80C4-DD34EF155425}" type="datetime1">
              <a:rPr lang="en-US" smtClean="0"/>
              <a:t>10/10/16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B4378-DE0B-7C44-B03C-AB06ACF580F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6505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smtClean="0"/>
              <a:t>Cliquez pour modifier les styles du texte du masque</a:t>
            </a:r>
          </a:p>
          <a:p>
            <a:pPr lvl="1"/>
            <a:r>
              <a:rPr lang="nl-BE" smtClean="0"/>
              <a:t>Deuxième niveau</a:t>
            </a:r>
          </a:p>
          <a:p>
            <a:pPr lvl="2"/>
            <a:r>
              <a:rPr lang="nl-BE" smtClean="0"/>
              <a:t>Troisième niveau</a:t>
            </a:r>
          </a:p>
          <a:p>
            <a:pPr lvl="3"/>
            <a:r>
              <a:rPr lang="nl-BE" smtClean="0"/>
              <a:t>Quatrième niveau</a:t>
            </a:r>
          </a:p>
          <a:p>
            <a:pPr lvl="4"/>
            <a:r>
              <a:rPr lang="nl-BE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4C153-B28C-9F43-BFA1-D7B590DC7536}" type="datetime1">
              <a:rPr lang="en-US" smtClean="0"/>
              <a:t>10/10/16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B4378-DE0B-7C44-B03C-AB06ACF580F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4797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BE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BE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1BD46-CFB0-5146-AAE6-B0887A095627}" type="datetime1">
              <a:rPr lang="en-US" smtClean="0"/>
              <a:t>10/10/16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B4378-DE0B-7C44-B03C-AB06ACF580F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950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Cliquez pour modifier les styles du texte du masque</a:t>
            </a:r>
          </a:p>
          <a:p>
            <a:pPr lvl="1"/>
            <a:r>
              <a:rPr lang="nl-BE" smtClean="0"/>
              <a:t>Deuxième niveau</a:t>
            </a:r>
          </a:p>
          <a:p>
            <a:pPr lvl="2"/>
            <a:r>
              <a:rPr lang="nl-BE" smtClean="0"/>
              <a:t>Troisième niveau</a:t>
            </a:r>
          </a:p>
          <a:p>
            <a:pPr lvl="3"/>
            <a:r>
              <a:rPr lang="nl-BE" smtClean="0"/>
              <a:t>Quatrième niveau</a:t>
            </a:r>
          </a:p>
          <a:p>
            <a:pPr lvl="4"/>
            <a:r>
              <a:rPr lang="nl-BE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Cliquez pour modifier les styles du texte du masque</a:t>
            </a:r>
          </a:p>
          <a:p>
            <a:pPr lvl="1"/>
            <a:r>
              <a:rPr lang="nl-BE" smtClean="0"/>
              <a:t>Deuxième niveau</a:t>
            </a:r>
          </a:p>
          <a:p>
            <a:pPr lvl="2"/>
            <a:r>
              <a:rPr lang="nl-BE" smtClean="0"/>
              <a:t>Troisième niveau</a:t>
            </a:r>
          </a:p>
          <a:p>
            <a:pPr lvl="3"/>
            <a:r>
              <a:rPr lang="nl-BE" smtClean="0"/>
              <a:t>Quatrième niveau</a:t>
            </a:r>
          </a:p>
          <a:p>
            <a:pPr lvl="4"/>
            <a:r>
              <a:rPr lang="nl-BE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0F727-7838-FF49-B83D-AF3B3369CDB8}" type="datetime1">
              <a:rPr lang="en-US" smtClean="0"/>
              <a:t>10/10/16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B4378-DE0B-7C44-B03C-AB06ACF580F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5483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BE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Cliquez pour modifier les styles du texte du masque</a:t>
            </a:r>
          </a:p>
          <a:p>
            <a:pPr lvl="1"/>
            <a:r>
              <a:rPr lang="nl-BE" smtClean="0"/>
              <a:t>Deuxième niveau</a:t>
            </a:r>
          </a:p>
          <a:p>
            <a:pPr lvl="2"/>
            <a:r>
              <a:rPr lang="nl-BE" smtClean="0"/>
              <a:t>Troisième niveau</a:t>
            </a:r>
          </a:p>
          <a:p>
            <a:pPr lvl="3"/>
            <a:r>
              <a:rPr lang="nl-BE" smtClean="0"/>
              <a:t>Quatrième niveau</a:t>
            </a:r>
          </a:p>
          <a:p>
            <a:pPr lvl="4"/>
            <a:r>
              <a:rPr lang="nl-BE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Cliquez pour modifier les styles du texte du masque</a:t>
            </a:r>
          </a:p>
          <a:p>
            <a:pPr lvl="1"/>
            <a:r>
              <a:rPr lang="nl-BE" smtClean="0"/>
              <a:t>Deuxième niveau</a:t>
            </a:r>
          </a:p>
          <a:p>
            <a:pPr lvl="2"/>
            <a:r>
              <a:rPr lang="nl-BE" smtClean="0"/>
              <a:t>Troisième niveau</a:t>
            </a:r>
          </a:p>
          <a:p>
            <a:pPr lvl="3"/>
            <a:r>
              <a:rPr lang="nl-BE" smtClean="0"/>
              <a:t>Quatrième niveau</a:t>
            </a:r>
          </a:p>
          <a:p>
            <a:pPr lvl="4"/>
            <a:r>
              <a:rPr lang="nl-BE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C779-C2F3-DC4B-8A43-4FB2972F174D}" type="datetime1">
              <a:rPr lang="en-US" smtClean="0"/>
              <a:t>10/10/16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B4378-DE0B-7C44-B03C-AB06ACF580F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7504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321F-8BEE-D84A-9B2B-4882F5DE9943}" type="datetime1">
              <a:rPr lang="en-US" smtClean="0"/>
              <a:t>10/10/16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B4378-DE0B-7C44-B03C-AB06ACF580F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687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93549-3F17-A442-8771-833DE9E2E642}" type="datetime1">
              <a:rPr lang="en-US" smtClean="0"/>
              <a:t>10/10/16</a:t>
            </a:fld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4216657" y="6508750"/>
            <a:ext cx="585788" cy="365125"/>
          </a:xfrm>
        </p:spPr>
        <p:txBody>
          <a:bodyPr/>
          <a:lstStyle>
            <a:lvl1pPr>
              <a:defRPr sz="1400" baseline="0">
                <a:latin typeface="Avenir" charset="0"/>
              </a:defRPr>
            </a:lvl1pPr>
          </a:lstStyle>
          <a:p>
            <a:fld id="{14EB4378-DE0B-7C44-B03C-AB06ACF580FC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7" name="Image 3" descr="logo_vortex_noi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550" y="6423074"/>
            <a:ext cx="1206350" cy="39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129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BE" smtClean="0"/>
              <a:t>Cliquez pour modifier les styles du texte du masque</a:t>
            </a:r>
          </a:p>
          <a:p>
            <a:pPr lvl="1"/>
            <a:r>
              <a:rPr lang="nl-BE" smtClean="0"/>
              <a:t>Deuxième niveau</a:t>
            </a:r>
          </a:p>
          <a:p>
            <a:pPr lvl="2"/>
            <a:r>
              <a:rPr lang="nl-BE" smtClean="0"/>
              <a:t>Troisième niveau</a:t>
            </a:r>
          </a:p>
          <a:p>
            <a:pPr lvl="3"/>
            <a:r>
              <a:rPr lang="nl-BE" smtClean="0"/>
              <a:t>Quatrième niveau</a:t>
            </a:r>
          </a:p>
          <a:p>
            <a:pPr lvl="4"/>
            <a:r>
              <a:rPr lang="nl-BE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4BB23-149F-7E42-B8A0-CEA6E07D8912}" type="datetime1">
              <a:rPr lang="en-US" smtClean="0"/>
              <a:t>10/10/16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B4378-DE0B-7C44-B03C-AB06ACF580F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5628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F05E6-E16B-864A-9A34-AA6908570F28}" type="datetime1">
              <a:rPr lang="en-US" smtClean="0"/>
              <a:t>10/10/16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B4378-DE0B-7C44-B03C-AB06ACF580F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7392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92882-E40B-2848-8EF1-AD42FFEFA652}" type="datetime1">
              <a:rPr lang="en-US" smtClean="0"/>
              <a:t>10/10/16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B4378-DE0B-7C44-B03C-AB06ACF580F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6365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45595" y="0"/>
            <a:ext cx="8442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  <a:latin typeface="Avenir Roman"/>
                <a:cs typeface="Avenir Roman"/>
              </a:rPr>
              <a:t>N-band Null </a:t>
            </a:r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  <a:latin typeface="Avenir Roman"/>
                <a:cs typeface="Avenir Roman"/>
              </a:rPr>
              <a:t>depth</a:t>
            </a:r>
            <a:endParaRPr lang="en-US" sz="3600" b="1" dirty="0">
              <a:solidFill>
                <a:schemeClr val="accent6">
                  <a:lumMod val="75000"/>
                </a:schemeClr>
              </a:solidFill>
              <a:latin typeface="Avenir Roman"/>
              <a:cs typeface="Avenir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0048" y="1574804"/>
            <a:ext cx="2718565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Fixed parameters: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Bandwidth = 8-13.5 µm</a:t>
            </a:r>
            <a:endParaRPr lang="en-US" b="1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Sidewall angle = 2.45°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ARG = 99.5%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across 10–12.5 </a:t>
            </a:r>
            <a:r>
              <a:rPr lang="en-US" dirty="0" err="1" smtClean="0"/>
              <a:t>μm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Free parameters: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Period = </a:t>
            </a:r>
            <a:r>
              <a:rPr lang="hr-HR" dirty="0" smtClean="0"/>
              <a:t>3.5891 </a:t>
            </a:r>
            <a:r>
              <a:rPr lang="en-US" dirty="0" smtClean="0"/>
              <a:t>µm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Fill factor (top) = </a:t>
            </a:r>
            <a:r>
              <a:rPr lang="en-US" dirty="0" smtClean="0"/>
              <a:t>0.5362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Depth = </a:t>
            </a:r>
            <a:r>
              <a:rPr lang="hr-HR" dirty="0" smtClean="0"/>
              <a:t>16.9154</a:t>
            </a:r>
            <a:r>
              <a:rPr lang="en-US" dirty="0" smtClean="0"/>
              <a:t> µm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r>
              <a:rPr lang="en-US" dirty="0" smtClean="0"/>
              <a:t>Null depth: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m</a:t>
            </a:r>
            <a:r>
              <a:rPr lang="en-US" dirty="0" smtClean="0"/>
              <a:t>ean = 0.0021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std</a:t>
            </a:r>
            <a:r>
              <a:rPr lang="en-US" dirty="0" smtClean="0"/>
              <a:t> = 0.0017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895" y="1392704"/>
            <a:ext cx="5740608" cy="4567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73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45595" y="0"/>
            <a:ext cx="84425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  <a:latin typeface="Avenir Roman"/>
                <a:cs typeface="Avenir Roman"/>
              </a:rPr>
              <a:t>Transmission &amp; phase shift</a:t>
            </a:r>
          </a:p>
          <a:p>
            <a:pPr algn="ctr"/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  <a:latin typeface="Avenir Roman"/>
                <a:cs typeface="Avenir Roman"/>
              </a:rPr>
              <a:t>8 – 13.5 µm</a:t>
            </a:r>
            <a:endParaRPr lang="en-US" sz="3600" b="1" dirty="0">
              <a:solidFill>
                <a:schemeClr val="accent6">
                  <a:lumMod val="75000"/>
                </a:schemeClr>
              </a:solidFill>
              <a:latin typeface="Avenir Roman"/>
              <a:cs typeface="Avenir Roman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0" y="1723867"/>
            <a:ext cx="4475806" cy="3505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846" y="1723867"/>
            <a:ext cx="4466908" cy="350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38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45595" y="0"/>
            <a:ext cx="84425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  <a:latin typeface="Avenir Roman"/>
                <a:cs typeface="Avenir Roman"/>
              </a:rPr>
              <a:t>Diffraction orders</a:t>
            </a:r>
          </a:p>
          <a:p>
            <a:pPr algn="ctr"/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  <a:latin typeface="Avenir Roman"/>
                <a:cs typeface="Avenir Roman"/>
              </a:rPr>
              <a:t>2 – 13.5 µm</a:t>
            </a:r>
            <a:endParaRPr lang="en-US" sz="3600" b="1" dirty="0">
              <a:solidFill>
                <a:schemeClr val="accent6">
                  <a:lumMod val="75000"/>
                </a:schemeClr>
              </a:solidFill>
              <a:latin typeface="Avenir Roman"/>
              <a:cs typeface="Avenir Roman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016" y="1436765"/>
            <a:ext cx="6235700" cy="500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4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45595" y="0"/>
            <a:ext cx="84425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  <a:latin typeface="Avenir Roman"/>
                <a:cs typeface="Avenir Roman"/>
              </a:rPr>
              <a:t>Transmission &amp; phase shift</a:t>
            </a:r>
          </a:p>
          <a:p>
            <a:pPr algn="ctr"/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  <a:latin typeface="Avenir Roman"/>
                <a:cs typeface="Avenir Roman"/>
              </a:rPr>
              <a:t>2 – 13.5 µm</a:t>
            </a:r>
            <a:endParaRPr lang="en-US" sz="3600" b="1" dirty="0">
              <a:solidFill>
                <a:schemeClr val="accent6">
                  <a:lumMod val="75000"/>
                </a:schemeClr>
              </a:solidFill>
              <a:latin typeface="Avenir Roman"/>
              <a:cs typeface="Avenir Roman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36" y="2053651"/>
            <a:ext cx="4376150" cy="34973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826" y="2053651"/>
            <a:ext cx="4367273" cy="349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14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45595" y="0"/>
            <a:ext cx="84425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  <a:latin typeface="Avenir Roman"/>
                <a:cs typeface="Avenir Roman"/>
              </a:rPr>
              <a:t>Transmission &amp; phase shift</a:t>
            </a:r>
          </a:p>
          <a:p>
            <a:pPr algn="ctr"/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  <a:latin typeface="Avenir Roman"/>
                <a:cs typeface="Avenir Roman"/>
              </a:rPr>
              <a:t>2 – </a:t>
            </a:r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  <a:latin typeface="Avenir Roman"/>
                <a:cs typeface="Avenir Roman"/>
              </a:rPr>
              <a:t>2.4 </a:t>
            </a:r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  <a:latin typeface="Avenir Roman"/>
                <a:cs typeface="Avenir Roman"/>
              </a:rPr>
              <a:t>µm</a:t>
            </a:r>
            <a:endParaRPr lang="en-US" sz="3600" b="1" dirty="0">
              <a:solidFill>
                <a:schemeClr val="accent6">
                  <a:lumMod val="75000"/>
                </a:schemeClr>
              </a:solidFill>
              <a:latin typeface="Avenir Roman"/>
              <a:cs typeface="Avenir Roman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688" y="2533336"/>
            <a:ext cx="4050449" cy="31981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20" y="2533336"/>
            <a:ext cx="3993629" cy="31981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60654" y="1759908"/>
            <a:ext cx="72124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Transmittance </a:t>
            </a:r>
            <a:r>
              <a:rPr lang="en-US" dirty="0"/>
              <a:t>= </a:t>
            </a:r>
            <a:r>
              <a:rPr lang="nb-NO" dirty="0"/>
              <a:t>0.4121 ± 0.1</a:t>
            </a:r>
            <a:r>
              <a:rPr lang="fr-FR" dirty="0" smtClean="0"/>
              <a:t>514			</a:t>
            </a:r>
            <a:r>
              <a:rPr lang="en-US" dirty="0" smtClean="0"/>
              <a:t>Phase </a:t>
            </a:r>
            <a:r>
              <a:rPr lang="en-US" dirty="0"/>
              <a:t>= </a:t>
            </a:r>
            <a:r>
              <a:rPr lang="nb-NO" dirty="0"/>
              <a:t>0.1837 ± 0.1172 </a:t>
            </a:r>
            <a:r>
              <a:rPr lang="en-US" dirty="0"/>
              <a:t>pi rad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28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45595" y="0"/>
            <a:ext cx="84425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  <a:latin typeface="Avenir Roman"/>
                <a:cs typeface="Avenir Roman"/>
              </a:rPr>
              <a:t>Transmission </a:t>
            </a:r>
          </a:p>
          <a:p>
            <a:pPr algn="ctr"/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  <a:latin typeface="Avenir Roman"/>
                <a:cs typeface="Avenir Roman"/>
              </a:rPr>
              <a:t>2 – 2.4 µm</a:t>
            </a:r>
            <a:endParaRPr lang="en-US" sz="3600" b="1" dirty="0">
              <a:solidFill>
                <a:schemeClr val="accent6">
                  <a:lumMod val="75000"/>
                </a:schemeClr>
              </a:solidFill>
              <a:latin typeface="Avenir Roman"/>
              <a:cs typeface="Avenir Roman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966" y="1339954"/>
            <a:ext cx="65278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81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Ajd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8057</TotalTime>
  <Words>66</Words>
  <Application>Microsoft Macintosh PowerPoint</Application>
  <PresentationFormat>On-screen Show (4:3)</PresentationFormat>
  <Paragraphs>32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Avenir</vt:lpstr>
      <vt:lpstr>Avenir Roman</vt:lpstr>
      <vt:lpstr>Calibri</vt:lpstr>
      <vt:lpstr>Arial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Jeunes cdH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Claire Koch</dc:creator>
  <cp:lastModifiedBy>Christian Delacroix</cp:lastModifiedBy>
  <cp:revision>234</cp:revision>
  <cp:lastPrinted>2016-07-01T02:41:45Z</cp:lastPrinted>
  <dcterms:created xsi:type="dcterms:W3CDTF">2016-06-10T01:36:55Z</dcterms:created>
  <dcterms:modified xsi:type="dcterms:W3CDTF">2016-10-10T16:57:12Z</dcterms:modified>
</cp:coreProperties>
</file>