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28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C6776-1077-C3AA-A639-D6D8D19FD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374AC9-F7FB-7ECE-D720-DD13BD5C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2725E0-A5D0-CD7E-CB22-6DF1180C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299599-AAAB-9A9D-8A3E-AFF70510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540578-9A73-04EE-B4DA-026E3363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37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A1629-288D-DABD-9093-BF032668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A1622C5-EBA7-8251-29FE-CE83A53E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F270F0-CD9F-0C98-7954-DE3C58E2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25C964-9622-48C4-D494-BE2B7FEE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60C0F6-A2B0-F739-578B-1D711D7F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4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5FA0534-0CC1-092C-FED2-61580ADBB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EEEA3C-B3B4-4426-A7AA-22D58C1B9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8B7F5E-8D6F-7BDD-F24C-D4AE21E5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7E4E-4518-9819-78AE-8DDAB4DF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EABF6B-DCFD-799D-92C4-D4BCCCD0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44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E2AE-BBBB-5DD3-63F5-2018A25D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51DACE-EECD-3BDC-000C-6A573FC9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668B49-23B5-CDF3-9151-915500C7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514BF9-DF18-9C89-D7C1-DC131B27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6682A6-A2A1-E95E-65AD-52CD868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9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9EE91-A26B-F75E-698E-FF2C8227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87ABF7-F2EC-008B-B6BC-DAF88153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C442A4-EEE7-27BE-9039-30CEA711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AF4CCE-1BC8-6686-5064-A66D8F69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787A26-76D9-AA95-2D95-379624C6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7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CD0A0-884F-40DE-E116-B0651202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13FD36-3C09-DD1B-9FE5-3CF5B19BE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02B3BF-CBCD-8CEB-A6A9-CF74E00EE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E8A4236-AC1B-E253-C425-D7648C4C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75BDC-6669-033A-D934-88C2987F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0116E4-EB94-6DF6-C226-07CF1D2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16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B9BB2-7298-43EE-F5D6-2CC15790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310EB6-E3F5-0865-5DCE-FC6C6B69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6132E2-6B79-CA6F-A55D-EC026427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5DC470B-C9BA-0893-B779-880067475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15AC35E-DC60-8D50-7BA5-4939E0080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EDFC9A6-9B46-C124-4AF7-AC91034C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E83C424-A3A1-4F3A-7A57-81D1ABDA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3C99FEC-63F0-E4E5-D71D-74A1F2F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9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EFBB5-C0AC-0B8B-94FE-4FC5717F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3AEAFC8-5E64-7B17-5576-2206A1CA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95357A-ABE7-AA6D-1C5F-8178950D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7083A6-2FE9-C26C-CB66-BB7F8800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77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F2B8766-4FFA-EA8A-C0F9-07861361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CE1A8C-AAEC-A19C-C582-0B1BD577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EFDBBA-7A7D-20EB-49B0-15CA295D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04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B7A51-E47B-E4C0-5C41-C583A1A7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35B37D-4C24-AD5C-3B78-E85CC951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950913-FCDB-AB1C-16D9-8CFBA04FB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CAA2B9-EEB6-35EF-4DCB-F28E6F67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ECE6FC-BD69-E5A2-BBD4-200C260B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AC776F-D11E-8DE2-D95C-C055B0F9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1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ADEAD-D031-741C-6937-E7B05735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29B7834-0B2F-68C6-FDD0-8395F344A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F45E54-B7F4-2382-C45E-461B32D47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483AAD-E7C7-F996-A0C3-3F8A390C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A30D3A-74E2-A055-BEBE-8EA2F96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42BD44-793D-7739-20DB-5AF35C7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16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ACF62C6-901F-5867-0724-B04548FB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6722AA-09FB-F181-C9A3-48EAC559C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C24C42-D822-9622-AC9C-6005BC95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0942-DF65-46B3-A7BD-E5BA5143B9B1}" type="datetimeFigureOut">
              <a:rPr lang="nl-NL" smtClean="0"/>
              <a:t>19-9-2023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26E988-0099-9869-C781-4A8DB4535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194016-64DB-E49C-9B62-1AACC6064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ADD2-81C0-4954-9B27-BB2D92187C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782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ep 21">
            <a:extLst>
              <a:ext uri="{FF2B5EF4-FFF2-40B4-BE49-F238E27FC236}">
                <a16:creationId xmlns:a16="http://schemas.microsoft.com/office/drawing/2014/main" id="{7F80812A-4817-6BF9-F4CF-038BEFA4E916}"/>
              </a:ext>
            </a:extLst>
          </p:cNvPr>
          <p:cNvGrpSpPr/>
          <p:nvPr/>
        </p:nvGrpSpPr>
        <p:grpSpPr>
          <a:xfrm>
            <a:off x="2333077" y="1176454"/>
            <a:ext cx="5964923" cy="5217012"/>
            <a:chOff x="2333077" y="1176454"/>
            <a:chExt cx="5964923" cy="521701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DF6FCD9-2AB8-08BE-9BF0-88B21C0A4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42924" y="1176454"/>
              <a:ext cx="1440000" cy="14400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BB1B3E7-1396-A308-9C03-8FE6FA080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6604" y="3064960"/>
              <a:ext cx="1440000" cy="1440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2573E6F-B871-D8FC-BB26-361F3ED8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58000" y="1176454"/>
              <a:ext cx="1440000" cy="1440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3DE5B7F-A315-0DBB-E9E1-4B0B37108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0" y="3064960"/>
              <a:ext cx="1440000" cy="14400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AAF129C-59C1-9408-1ECF-4DE709806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6604" y="4953466"/>
              <a:ext cx="1440000" cy="1440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8D4B052-19F2-C9D6-0410-F40546B1F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6858000" y="4953466"/>
              <a:ext cx="1440000" cy="1440000"/>
            </a:xfrm>
            <a:prstGeom prst="rect">
              <a:avLst/>
            </a:prstGeom>
          </p:spPr>
        </p:pic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82C8AEBA-14D7-6060-3A82-489422E7D76C}"/>
                </a:ext>
              </a:extLst>
            </p:cNvPr>
            <p:cNvGrpSpPr/>
            <p:nvPr/>
          </p:nvGrpSpPr>
          <p:grpSpPr>
            <a:xfrm>
              <a:off x="5810048" y="5494079"/>
              <a:ext cx="934508" cy="358775"/>
              <a:chOff x="5856817" y="5470525"/>
              <a:chExt cx="934508" cy="358775"/>
            </a:xfrm>
          </p:grpSpPr>
          <p:cxnSp>
            <p:nvCxnSpPr>
              <p:cNvPr id="13" name="Rechte verbindingslijn met pijl 12">
                <a:extLst>
                  <a:ext uri="{FF2B5EF4-FFF2-40B4-BE49-F238E27FC236}">
                    <a16:creationId xmlns:a16="http://schemas.microsoft.com/office/drawing/2014/main" id="{3D3547F3-B7C7-B777-F3C1-CAF5A3847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6817" y="5470525"/>
                <a:ext cx="667808" cy="0"/>
              </a:xfrm>
              <a:prstGeom prst="straightConnector1">
                <a:avLst/>
              </a:prstGeom>
              <a:ln w="76200" cap="rnd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Rechte verbindingslijn met pijl 16">
                <a:extLst>
                  <a:ext uri="{FF2B5EF4-FFF2-40B4-BE49-F238E27FC236}">
                    <a16:creationId xmlns:a16="http://schemas.microsoft.com/office/drawing/2014/main" id="{3AE3F70F-8746-6064-3A82-7D2BCE9CD2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3517" y="5829300"/>
                <a:ext cx="667808" cy="0"/>
              </a:xfrm>
              <a:prstGeom prst="straightConnector1">
                <a:avLst/>
              </a:prstGeom>
              <a:ln w="76200" cap="rnd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1528FC1-1294-801C-5C44-399A264CE643}"/>
                </a:ext>
              </a:extLst>
            </p:cNvPr>
            <p:cNvSpPr txBox="1"/>
            <p:nvPr/>
          </p:nvSpPr>
          <p:spPr>
            <a:xfrm>
              <a:off x="2876495" y="1293015"/>
              <a:ext cx="8066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0" b="1" dirty="0"/>
                <a:t>A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7A3E774A-986F-10A7-EE77-5355EB48D0A5}"/>
                </a:ext>
              </a:extLst>
            </p:cNvPr>
            <p:cNvSpPr txBox="1"/>
            <p:nvPr/>
          </p:nvSpPr>
          <p:spPr>
            <a:xfrm>
              <a:off x="2899738" y="3181521"/>
              <a:ext cx="7601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0" b="1" dirty="0"/>
                <a:t>B</a:t>
              </a:r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F2EECF0-2B95-E34F-995D-F7D0A3954D72}"/>
                </a:ext>
              </a:extLst>
            </p:cNvPr>
            <p:cNvSpPr txBox="1"/>
            <p:nvPr/>
          </p:nvSpPr>
          <p:spPr>
            <a:xfrm>
              <a:off x="2333077" y="5070027"/>
              <a:ext cx="18934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0" b="1" dirty="0"/>
                <a:t>A+B</a:t>
              </a:r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846E14B6-BA83-6E58-59FF-81CE2C38DC8A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chemeClr val="bg1"/>
                </a:solidFill>
              </a:rPr>
              <a:t>Handleiding dino</a:t>
            </a:r>
          </a:p>
        </p:txBody>
      </p:sp>
    </p:spTree>
    <p:extLst>
      <p:ext uri="{BB962C8B-B14F-4D97-AF65-F5344CB8AC3E}">
        <p14:creationId xmlns:p14="http://schemas.microsoft.com/office/powerpoint/2010/main" val="365353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1FACA591-0EB4-6E61-E3B6-73AA3358A9B4}"/>
              </a:ext>
            </a:extLst>
          </p:cNvPr>
          <p:cNvSpPr txBox="1"/>
          <p:nvPr/>
        </p:nvSpPr>
        <p:spPr>
          <a:xfrm>
            <a:off x="7548963" y="47485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https://makecode.microbit.org/_aVyXKeExv3tT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341F56-ACD1-9D54-83E2-8417DCF42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963" y="5315035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3BAA670-D97B-8A32-C6A5-C335B68D1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215" y="266022"/>
            <a:ext cx="7475756" cy="62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06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Breedbeeld</PresentationFormat>
  <Paragraphs>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 Dorna</dc:creator>
  <cp:lastModifiedBy>Chris Dorna</cp:lastModifiedBy>
  <cp:revision>3</cp:revision>
  <dcterms:created xsi:type="dcterms:W3CDTF">2023-08-30T14:48:52Z</dcterms:created>
  <dcterms:modified xsi:type="dcterms:W3CDTF">2023-09-19T13:55:33Z</dcterms:modified>
</cp:coreProperties>
</file>