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6776-1077-C3AA-A639-D6D8D19F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374AC9-F7FB-7ECE-D720-DD13BD5C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2725E0-A5D0-CD7E-CB22-6DF1180C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299599-AAAB-9A9D-8A3E-AFF7051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540578-9A73-04EE-B4DA-026E3363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A1629-288D-DABD-9093-BF03266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1622C5-EBA7-8251-29FE-CE83A53E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270F0-CD9F-0C98-7954-DE3C58E2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5C964-9622-48C4-D494-BE2B7FE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60C0F6-A2B0-F739-578B-1D711D7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4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5FA0534-0CC1-092C-FED2-61580ADBB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EEEA3C-B3B4-4426-A7AA-22D58C1B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8B7F5E-8D6F-7BDD-F24C-D4AE21E5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7E4E-4518-9819-78AE-8DDAB4DF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EABF6B-DCFD-799D-92C4-D4BCCCD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4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E2AE-BBBB-5DD3-63F5-2018A25D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51DACE-EECD-3BDC-000C-6A573FC9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668B49-23B5-CDF3-9151-915500C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14BF9-DF18-9C89-D7C1-DC131B27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6682A6-A2A1-E95E-65AD-52CD868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9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9EE91-A26B-F75E-698E-FF2C822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7ABF7-F2EC-008B-B6BC-DAF8815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C442A4-EEE7-27BE-9039-30CEA71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AF4CCE-1BC8-6686-5064-A66D8F6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87A26-76D9-AA95-2D95-379624C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D0A0-884F-40DE-E116-B0651202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13FD36-3C09-DD1B-9FE5-3CF5B19BE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02B3BF-CBCD-8CEB-A6A9-CF74E00E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8A4236-AC1B-E253-C425-D7648C4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75BDC-6669-033A-D934-88C2987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0116E4-EB94-6DF6-C226-07CF1D2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16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B9BB2-7298-43EE-F5D6-2CC15790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10EB6-E3F5-0865-5DCE-FC6C6B6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6132E2-6B79-CA6F-A55D-EC026427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DC470B-C9BA-0893-B779-88006747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5AC35E-DC60-8D50-7BA5-4939E008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DFC9A6-9B46-C124-4AF7-AC91034C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83C424-A3A1-4F3A-7A57-81D1ABDA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C99FEC-63F0-E4E5-D71D-74A1F2F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FBB5-C0AC-0B8B-94FE-4FC5717F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AEAFC8-5E64-7B17-5576-2206A1CA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95357A-ABE7-AA6D-1C5F-8178950D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7083A6-2FE9-C26C-CB66-BB7F880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77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2B8766-4FFA-EA8A-C0F9-07861361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CE1A8C-AAEC-A19C-C582-0B1BD577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EFDBBA-7A7D-20EB-49B0-15CA295D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B7A51-E47B-E4C0-5C41-C583A1A7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5B37D-4C24-AD5C-3B78-E85CC951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50913-FCDB-AB1C-16D9-8CFBA04F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AA2B9-EEB6-35EF-4DCB-F28E6F6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ECE6FC-BD69-E5A2-BBD4-200C260B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776F-D11E-8DE2-D95C-C055B0F9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ADEAD-D031-741C-6937-E7B05735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9B7834-0B2F-68C6-FDD0-8395F344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F45E54-B7F4-2382-C45E-461B32D4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483AAD-E7C7-F996-A0C3-3F8A390C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A30D3A-74E2-A055-BEBE-8EA2F96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42BD44-793D-7739-20DB-5AF35C7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1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CF62C6-901F-5867-0724-B04548FB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6722AA-09FB-F181-C9A3-48EAC559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C24C42-D822-9622-AC9C-6005BC9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26E988-0099-9869-C781-4A8DB453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194016-64DB-E49C-9B62-1AACC606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8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7F80812A-4817-6BF9-F4CF-038BEFA4E916}"/>
              </a:ext>
            </a:extLst>
          </p:cNvPr>
          <p:cNvGrpSpPr/>
          <p:nvPr/>
        </p:nvGrpSpPr>
        <p:grpSpPr>
          <a:xfrm>
            <a:off x="4547638" y="2007716"/>
            <a:ext cx="806631" cy="3211945"/>
            <a:chOff x="2876495" y="1293015"/>
            <a:chExt cx="806631" cy="3211945"/>
          </a:xfrm>
        </p:grpSpPr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1528FC1-1294-801C-5C44-399A264CE643}"/>
                </a:ext>
              </a:extLst>
            </p:cNvPr>
            <p:cNvSpPr txBox="1"/>
            <p:nvPr/>
          </p:nvSpPr>
          <p:spPr>
            <a:xfrm>
              <a:off x="2876495" y="1293015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A3E774A-986F-10A7-EE77-5355EB48D0A5}"/>
                </a:ext>
              </a:extLst>
            </p:cNvPr>
            <p:cNvSpPr txBox="1"/>
            <p:nvPr/>
          </p:nvSpPr>
          <p:spPr>
            <a:xfrm>
              <a:off x="2899738" y="3181521"/>
              <a:ext cx="7601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B</a:t>
              </a: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</a:t>
            </a:r>
            <a:r>
              <a:rPr lang="nl-NL" sz="4000" dirty="0" err="1">
                <a:solidFill>
                  <a:schemeClr val="bg1"/>
                </a:solidFill>
              </a:rPr>
              <a:t>Night</a:t>
            </a:r>
            <a:r>
              <a:rPr lang="nl-NL" sz="4000" dirty="0">
                <a:solidFill>
                  <a:schemeClr val="bg1"/>
                </a:solidFill>
              </a:rPr>
              <a:t> </a:t>
            </a:r>
            <a:r>
              <a:rPr lang="nl-NL" sz="4000" dirty="0" err="1">
                <a:solidFill>
                  <a:schemeClr val="bg1"/>
                </a:solidFill>
              </a:rPr>
              <a:t>rider</a:t>
            </a:r>
            <a:endParaRPr lang="nl-NL" sz="4000" dirty="0">
              <a:solidFill>
                <a:schemeClr val="bg1"/>
              </a:solidFill>
            </a:endParaRPr>
          </a:p>
        </p:txBody>
      </p:sp>
      <p:pic>
        <p:nvPicPr>
          <p:cNvPr id="4" name="Graphic 3" descr="Luidspreker dempen met effen opvulling">
            <a:extLst>
              <a:ext uri="{FF2B5EF4-FFF2-40B4-BE49-F238E27FC236}">
                <a16:creationId xmlns:a16="http://schemas.microsoft.com/office/drawing/2014/main" id="{F2615974-E63F-D31E-8F33-51A5E7EF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845" y="3331155"/>
            <a:ext cx="2423532" cy="2423532"/>
          </a:xfrm>
          <a:prstGeom prst="rect">
            <a:avLst/>
          </a:prstGeom>
        </p:spPr>
      </p:pic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B8C17A81-196A-25BD-0B81-B3C9DF3983B3}"/>
              </a:ext>
            </a:extLst>
          </p:cNvPr>
          <p:cNvSpPr/>
          <p:nvPr/>
        </p:nvSpPr>
        <p:spPr>
          <a:xfrm>
            <a:off x="6619806" y="1776018"/>
            <a:ext cx="1136030" cy="1716668"/>
          </a:xfrm>
          <a:custGeom>
            <a:avLst/>
            <a:gdLst>
              <a:gd name="connsiteX0" fmla="*/ 0 w 1136030"/>
              <a:gd name="connsiteY0" fmla="*/ 530148 h 1716668"/>
              <a:gd name="connsiteX1" fmla="*/ 0 w 1136030"/>
              <a:gd name="connsiteY1" fmla="*/ 1186521 h 1716668"/>
              <a:gd name="connsiteX2" fmla="*/ 504903 w 1136030"/>
              <a:gd name="connsiteY2" fmla="*/ 1186521 h 1716668"/>
              <a:gd name="connsiteX3" fmla="*/ 1136031 w 1136030"/>
              <a:gd name="connsiteY3" fmla="*/ 1716669 h 1716668"/>
              <a:gd name="connsiteX4" fmla="*/ 1136031 w 1136030"/>
              <a:gd name="connsiteY4" fmla="*/ 0 h 1716668"/>
              <a:gd name="connsiteX5" fmla="*/ 504903 w 1136030"/>
              <a:gd name="connsiteY5" fmla="*/ 530148 h 1716668"/>
              <a:gd name="connsiteX6" fmla="*/ 0 w 1136030"/>
              <a:gd name="connsiteY6" fmla="*/ 530148 h 17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6030" h="1716668">
                <a:moveTo>
                  <a:pt x="0" y="530148"/>
                </a:moveTo>
                <a:lnTo>
                  <a:pt x="0" y="1186521"/>
                </a:lnTo>
                <a:lnTo>
                  <a:pt x="504903" y="1186521"/>
                </a:lnTo>
                <a:lnTo>
                  <a:pt x="1136031" y="1716669"/>
                </a:lnTo>
                <a:lnTo>
                  <a:pt x="1136031" y="0"/>
                </a:lnTo>
                <a:lnTo>
                  <a:pt x="504903" y="530148"/>
                </a:lnTo>
                <a:lnTo>
                  <a:pt x="0" y="530148"/>
                </a:lnTo>
                <a:close/>
              </a:path>
            </a:pathLst>
          </a:custGeom>
          <a:solidFill>
            <a:srgbClr val="C00000"/>
          </a:solidFill>
          <a:ln w="2520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5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diagram, Graphics&#10;&#10;Automatisch gegenereerde beschrijving">
            <a:extLst>
              <a:ext uri="{FF2B5EF4-FFF2-40B4-BE49-F238E27FC236}">
                <a16:creationId xmlns:a16="http://schemas.microsoft.com/office/drawing/2014/main" id="{F6B73CDF-536A-D135-D746-C4C57CA7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4" y="546420"/>
            <a:ext cx="10983951" cy="615182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528AC04-A125-FE14-E568-BE142760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309" y="4583151"/>
            <a:ext cx="2123779" cy="2115093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B74049F-906A-EF94-8509-F043FACFE83A}"/>
              </a:ext>
            </a:extLst>
          </p:cNvPr>
          <p:cNvSpPr txBox="1"/>
          <p:nvPr/>
        </p:nvSpPr>
        <p:spPr>
          <a:xfrm>
            <a:off x="3509529" y="621099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dirty="0"/>
              <a:t>https://makecode.microbit.org/_4Ac7bAD225PF</a:t>
            </a:r>
          </a:p>
        </p:txBody>
      </p:sp>
    </p:spTree>
    <p:extLst>
      <p:ext uri="{BB962C8B-B14F-4D97-AF65-F5344CB8AC3E}">
        <p14:creationId xmlns:p14="http://schemas.microsoft.com/office/powerpoint/2010/main" val="6733106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 Dorna</dc:creator>
  <cp:lastModifiedBy>Chris Dorna</cp:lastModifiedBy>
  <cp:revision>3</cp:revision>
  <dcterms:created xsi:type="dcterms:W3CDTF">2023-08-30T14:48:52Z</dcterms:created>
  <dcterms:modified xsi:type="dcterms:W3CDTF">2023-09-19T13:50:52Z</dcterms:modified>
</cp:coreProperties>
</file>