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90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C6776-1077-C3AA-A639-D6D8D19FD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B374AC9-F7FB-7ECE-D720-DD13BD5C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2725E0-A5D0-CD7E-CB22-6DF1180C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299599-AAAB-9A9D-8A3E-AFF70510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540578-9A73-04EE-B4DA-026E3363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237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A1629-288D-DABD-9093-BF032668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A1622C5-EBA7-8251-29FE-CE83A53E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F270F0-CD9F-0C98-7954-DE3C58E2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25C964-9622-48C4-D494-BE2B7FEE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60C0F6-A2B0-F739-578B-1D711D7F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949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5FA0534-0CC1-092C-FED2-61580ADBB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EEEA3C-B3B4-4426-A7AA-22D58C1B9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8B7F5E-8D6F-7BDD-F24C-D4AE21E5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7E4E-4518-9819-78AE-8DDAB4DF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EABF6B-DCFD-799D-92C4-D4BCCCD0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44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0E2AE-BBBB-5DD3-63F5-2018A25D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51DACE-EECD-3BDC-000C-6A573FC9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668B49-23B5-CDF3-9151-915500C7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514BF9-DF18-9C89-D7C1-DC131B27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6682A6-A2A1-E95E-65AD-52CD8687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93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9EE91-A26B-F75E-698E-FF2C8227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87ABF7-F2EC-008B-B6BC-DAF881530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C442A4-EEE7-27BE-9039-30CEA711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AF4CCE-1BC8-6686-5064-A66D8F69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787A26-76D9-AA95-2D95-379624C6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7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CD0A0-884F-40DE-E116-B0651202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13FD36-3C09-DD1B-9FE5-3CF5B19BE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D02B3BF-CBCD-8CEB-A6A9-CF74E00EE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E8A4236-AC1B-E253-C425-D7648C4C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475BDC-6669-033A-D934-88C2987F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0116E4-EB94-6DF6-C226-07CF1D24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416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B9BB2-7298-43EE-F5D6-2CC15790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310EB6-E3F5-0865-5DCE-FC6C6B692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6132E2-6B79-CA6F-A55D-EC0264277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5DC470B-C9BA-0893-B779-880067475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15AC35E-DC60-8D50-7BA5-4939E0080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EDFC9A6-9B46-C124-4AF7-AC91034C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E83C424-A3A1-4F3A-7A57-81D1ABDA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3C99FEC-63F0-E4E5-D71D-74A1F2FA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09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EFBB5-C0AC-0B8B-94FE-4FC5717F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3AEAFC8-5E64-7B17-5576-2206A1CA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95357A-ABE7-AA6D-1C5F-8178950D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7083A6-2FE9-C26C-CB66-BB7F8800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77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F2B8766-4FFA-EA8A-C0F9-07861361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CE1A8C-AAEC-A19C-C582-0B1BD577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FEFDBBA-7A7D-20EB-49B0-15CA295D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04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B7A51-E47B-E4C0-5C41-C583A1A7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35B37D-4C24-AD5C-3B78-E85CC951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950913-FCDB-AB1C-16D9-8CFBA04FB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CAA2B9-EEB6-35EF-4DCB-F28E6F67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BECE6FC-BD69-E5A2-BBD4-200C260B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AC776F-D11E-8DE2-D95C-C055B0F9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12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ADEAD-D031-741C-6937-E7B05735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29B7834-0B2F-68C6-FDD0-8395F344A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F45E54-B7F4-2382-C45E-461B32D47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483AAD-E7C7-F996-A0C3-3F8A390C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A30D3A-74E2-A055-BEBE-8EA2F96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742BD44-793D-7739-20DB-5AF35C7C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16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ACF62C6-901F-5867-0724-B04548FB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6722AA-09FB-F181-C9A3-48EAC559C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C24C42-D822-9622-AC9C-6005BC95A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26E988-0099-9869-C781-4A8DB4535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194016-64DB-E49C-9B62-1AACC6064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782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846E14B6-BA83-6E58-59FF-81CE2C38DC8A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Handleiding Leeuw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86FA64B-A3E2-B37D-1B77-4C9DCBE50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43" y="1639064"/>
            <a:ext cx="4923809" cy="4095238"/>
          </a:xfrm>
          <a:prstGeom prst="rect">
            <a:avLst/>
          </a:prstGeom>
        </p:spPr>
      </p:pic>
      <p:pic>
        <p:nvPicPr>
          <p:cNvPr id="8" name="Graphic 7" descr="Pijl: lichte curve met effen opvulling">
            <a:extLst>
              <a:ext uri="{FF2B5EF4-FFF2-40B4-BE49-F238E27FC236}">
                <a16:creationId xmlns:a16="http://schemas.microsoft.com/office/drawing/2014/main" id="{BB3CA936-5FAD-EB9E-B7F9-E5A9E6EC8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38750" flipV="1">
            <a:off x="8263515" y="2274279"/>
            <a:ext cx="2081211" cy="2081211"/>
          </a:xfrm>
          <a:prstGeom prst="rect">
            <a:avLst/>
          </a:prstGeom>
        </p:spPr>
      </p:pic>
      <p:pic>
        <p:nvPicPr>
          <p:cNvPr id="9" name="Graphic 8" descr="Pijl: lichte curve met effen opvulling">
            <a:extLst>
              <a:ext uri="{FF2B5EF4-FFF2-40B4-BE49-F238E27FC236}">
                <a16:creationId xmlns:a16="http://schemas.microsoft.com/office/drawing/2014/main" id="{31881B96-5954-ED0F-61E9-1988FB674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098784" flipH="1" flipV="1">
            <a:off x="2359486" y="3585252"/>
            <a:ext cx="2081211" cy="208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3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C946B0FC-4E06-9338-6BDA-E0466F43E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6" y="785191"/>
            <a:ext cx="11166508" cy="4730049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98D95349-940C-D4C0-539E-E37DD36B6AFA}"/>
              </a:ext>
            </a:extLst>
          </p:cNvPr>
          <p:cNvSpPr txBox="1"/>
          <p:nvPr/>
        </p:nvSpPr>
        <p:spPr>
          <a:xfrm>
            <a:off x="4175818" y="627968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https://makecode.microbit.org/S97282-36874-56911-14248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8E4B64E-28E0-A9BB-17DC-C01879AA0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3474" y="4982146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106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</Words>
  <Application>Microsoft Office PowerPoint</Application>
  <PresentationFormat>Breedbeeld</PresentationFormat>
  <Paragraphs>2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 Dorna</dc:creator>
  <cp:lastModifiedBy>Chris Dorna</cp:lastModifiedBy>
  <cp:revision>4</cp:revision>
  <dcterms:created xsi:type="dcterms:W3CDTF">2023-08-30T14:48:52Z</dcterms:created>
  <dcterms:modified xsi:type="dcterms:W3CDTF">2023-09-19T15:40:55Z</dcterms:modified>
</cp:coreProperties>
</file>