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  <a:srgbClr val="FF5D5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132" y="1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C6776-1077-C3AA-A639-D6D8D19FD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374AC9-F7FB-7ECE-D720-DD13BD5C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2725E0-A5D0-CD7E-CB22-6DF1180C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29-9-2023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299599-AAAB-9A9D-8A3E-AFF70510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540578-9A73-04EE-B4DA-026E3363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237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A1629-288D-DABD-9093-BF032668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A1622C5-EBA7-8251-29FE-CE83A53E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F270F0-CD9F-0C98-7954-DE3C58E2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29-9-2023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25C964-9622-48C4-D494-BE2B7FEE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60C0F6-A2B0-F739-578B-1D711D7F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94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5FA0534-0CC1-092C-FED2-61580ADBB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EEEA3C-B3B4-4426-A7AA-22D58C1B9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8B7F5E-8D6F-7BDD-F24C-D4AE21E5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29-9-2023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7E4E-4518-9819-78AE-8DDAB4DF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EABF6B-DCFD-799D-92C4-D4BCCCD0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44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E2AE-BBBB-5DD3-63F5-2018A25D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51DACE-EECD-3BDC-000C-6A573FC9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668B49-23B5-CDF3-9151-915500C7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29-9-2023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514BF9-DF18-9C89-D7C1-DC131B27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6682A6-A2A1-E95E-65AD-52CD868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9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9EE91-A26B-F75E-698E-FF2C8227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87ABF7-F2EC-008B-B6BC-DAF881530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C442A4-EEE7-27BE-9039-30CEA711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29-9-2023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AF4CCE-1BC8-6686-5064-A66D8F69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787A26-76D9-AA95-2D95-379624C6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7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CD0A0-884F-40DE-E116-B0651202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13FD36-3C09-DD1B-9FE5-3CF5B19BE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D02B3BF-CBCD-8CEB-A6A9-CF74E00EE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E8A4236-AC1B-E253-C425-D7648C4C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29-9-2023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475BDC-6669-033A-D934-88C2987F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0116E4-EB94-6DF6-C226-07CF1D24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16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B9BB2-7298-43EE-F5D6-2CC15790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310EB6-E3F5-0865-5DCE-FC6C6B69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6132E2-6B79-CA6F-A55D-EC0264277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5DC470B-C9BA-0893-B779-880067475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15AC35E-DC60-8D50-7BA5-4939E0080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EDFC9A6-9B46-C124-4AF7-AC91034C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29-9-2023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E83C424-A3A1-4F3A-7A57-81D1ABDA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3C99FEC-63F0-E4E5-D71D-74A1F2FA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9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EFBB5-C0AC-0B8B-94FE-4FC5717F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3AEAFC8-5E64-7B17-5576-2206A1CA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29-9-2023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95357A-ABE7-AA6D-1C5F-8178950D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7083A6-2FE9-C26C-CB66-BB7F8800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77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F2B8766-4FFA-EA8A-C0F9-07861361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29-9-2023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CE1A8C-AAEC-A19C-C582-0B1BD577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EFDBBA-7A7D-20EB-49B0-15CA295D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  <p:pic>
        <p:nvPicPr>
          <p:cNvPr id="5" name="Afbeelding 4" descr="Afbeelding met Graphics, Lettertype, grafische vormgeving, logo&#10;&#10;Automatisch gegenereerde beschrijving">
            <a:extLst>
              <a:ext uri="{FF2B5EF4-FFF2-40B4-BE49-F238E27FC236}">
                <a16:creationId xmlns:a16="http://schemas.microsoft.com/office/drawing/2014/main" id="{B242A62E-E8BE-AC11-2D65-03C96EA4E7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7" y="6135734"/>
            <a:ext cx="1407486" cy="37528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69237C8-36E5-57AF-448E-BE9ACE198438}"/>
              </a:ext>
            </a:extLst>
          </p:cNvPr>
          <p:cNvSpPr txBox="1"/>
          <p:nvPr userDrawn="1"/>
        </p:nvSpPr>
        <p:spPr>
          <a:xfrm>
            <a:off x="59423" y="6456133"/>
            <a:ext cx="1602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C00000"/>
                </a:solidFill>
              </a:rPr>
              <a:t>www.codekids.nl</a:t>
            </a:r>
          </a:p>
        </p:txBody>
      </p:sp>
    </p:spTree>
    <p:extLst>
      <p:ext uri="{BB962C8B-B14F-4D97-AF65-F5344CB8AC3E}">
        <p14:creationId xmlns:p14="http://schemas.microsoft.com/office/powerpoint/2010/main" val="1781047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B7A51-E47B-E4C0-5C41-C583A1A7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35B37D-4C24-AD5C-3B78-E85CC951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950913-FCDB-AB1C-16D9-8CFBA04FB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CAA2B9-EEB6-35EF-4DCB-F28E6F67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29-9-2023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ECE6FC-BD69-E5A2-BBD4-200C260B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AC776F-D11E-8DE2-D95C-C055B0F9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12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ADEAD-D031-741C-6937-E7B05735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29B7834-0B2F-68C6-FDD0-8395F344A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F45E54-B7F4-2382-C45E-461B32D47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483AAD-E7C7-F996-A0C3-3F8A390C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29-9-2023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A30D3A-74E2-A055-BEBE-8EA2F96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42BD44-793D-7739-20DB-5AF35C7C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16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ACF62C6-901F-5867-0724-B04548FB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6722AA-09FB-F181-C9A3-48EAC559C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C24C42-D822-9622-AC9C-6005BC95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0942-DF65-46B3-A7BD-E5BA5143B9B1}" type="datetimeFigureOut">
              <a:rPr lang="nl-NL" smtClean="0"/>
              <a:t>29-9-2023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26E988-0099-9869-C781-4A8DB4535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194016-64DB-E49C-9B62-1AACC6064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782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846E14B6-BA83-6E58-59FF-81CE2C38DC8A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Handleiding Leeuw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86FA64B-A3E2-B37D-1B77-4C9DCBE50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43" y="1639064"/>
            <a:ext cx="4923809" cy="4095238"/>
          </a:xfrm>
          <a:prstGeom prst="rect">
            <a:avLst/>
          </a:prstGeom>
        </p:spPr>
      </p:pic>
      <p:pic>
        <p:nvPicPr>
          <p:cNvPr id="8" name="Graphic 7" descr="Pijl: lichte curve met effen opvulling">
            <a:extLst>
              <a:ext uri="{FF2B5EF4-FFF2-40B4-BE49-F238E27FC236}">
                <a16:creationId xmlns:a16="http://schemas.microsoft.com/office/drawing/2014/main" id="{BB3CA936-5FAD-EB9E-B7F9-E5A9E6EC8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38750" flipV="1">
            <a:off x="8263515" y="2274279"/>
            <a:ext cx="2081211" cy="2081211"/>
          </a:xfrm>
          <a:prstGeom prst="rect">
            <a:avLst/>
          </a:prstGeom>
        </p:spPr>
      </p:pic>
      <p:pic>
        <p:nvPicPr>
          <p:cNvPr id="9" name="Graphic 8" descr="Pijl: lichte curve met effen opvulling">
            <a:extLst>
              <a:ext uri="{FF2B5EF4-FFF2-40B4-BE49-F238E27FC236}">
                <a16:creationId xmlns:a16="http://schemas.microsoft.com/office/drawing/2014/main" id="{31881B96-5954-ED0F-61E9-1988FB674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98784" flipH="1" flipV="1">
            <a:off x="2359486" y="3585252"/>
            <a:ext cx="2081211" cy="208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A932ED7C-D435-041A-DCD2-74D7D06CEDF3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Code 5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B61BB6F-DFCF-BEC6-4028-B381E5B9367B}"/>
              </a:ext>
            </a:extLst>
          </p:cNvPr>
          <p:cNvSpPr txBox="1"/>
          <p:nvPr/>
        </p:nvSpPr>
        <p:spPr>
          <a:xfrm>
            <a:off x="4495800" y="6290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https://makecode.microbit.org/S92069-94275-11263-59058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795854-6B3F-9DD7-BC97-F3C1E0CA6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00" y="5040000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 descr="Afbeelding met tekst, schermopname, software, Besturingssysteem&#10;&#10;Automatisch gegenereerde beschrijving">
            <a:extLst>
              <a:ext uri="{FF2B5EF4-FFF2-40B4-BE49-F238E27FC236}">
                <a16:creationId xmlns:a16="http://schemas.microsoft.com/office/drawing/2014/main" id="{3AD1BD89-F636-D52E-28B9-AC4F71484C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3" b="49382"/>
          <a:stretch/>
        </p:blipFill>
        <p:spPr>
          <a:xfrm>
            <a:off x="5527863" y="890293"/>
            <a:ext cx="6096000" cy="3471334"/>
          </a:xfrm>
          <a:prstGeom prst="rect">
            <a:avLst/>
          </a:prstGeom>
        </p:spPr>
      </p:pic>
      <p:pic>
        <p:nvPicPr>
          <p:cNvPr id="10" name="Afbeelding 9" descr="Afbeelding met tekst, schermopname, software, Besturingssysteem&#10;&#10;Automatisch gegenereerde beschrijving">
            <a:extLst>
              <a:ext uri="{FF2B5EF4-FFF2-40B4-BE49-F238E27FC236}">
                <a16:creationId xmlns:a16="http://schemas.microsoft.com/office/drawing/2014/main" id="{53CDC230-647A-F399-F558-20455A3144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9" t="49382" r="26355"/>
          <a:stretch/>
        </p:blipFill>
        <p:spPr>
          <a:xfrm>
            <a:off x="1956671" y="2772399"/>
            <a:ext cx="3859930" cy="3471334"/>
          </a:xfrm>
          <a:prstGeom prst="rect">
            <a:avLst/>
          </a:prstGeom>
        </p:spPr>
      </p:pic>
      <p:pic>
        <p:nvPicPr>
          <p:cNvPr id="11" name="Afbeelding 10" descr="Afbeelding met tekst, schermopname, software, Besturingssysteem&#10;&#10;Automatisch gegenereerde beschrijving">
            <a:extLst>
              <a:ext uri="{FF2B5EF4-FFF2-40B4-BE49-F238E27FC236}">
                <a16:creationId xmlns:a16="http://schemas.microsoft.com/office/drawing/2014/main" id="{373FEF75-5CD7-25EF-BC7E-982082724F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99" b="69031"/>
          <a:stretch/>
        </p:blipFill>
        <p:spPr>
          <a:xfrm>
            <a:off x="2133505" y="766885"/>
            <a:ext cx="2298629" cy="212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C946B0FC-4E06-9338-6BDA-E0466F43E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6" y="785191"/>
            <a:ext cx="11166508" cy="4730049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98D95349-940C-D4C0-539E-E37DD36B6AFA}"/>
              </a:ext>
            </a:extLst>
          </p:cNvPr>
          <p:cNvSpPr txBox="1"/>
          <p:nvPr/>
        </p:nvSpPr>
        <p:spPr>
          <a:xfrm>
            <a:off x="4419751" y="6290668"/>
            <a:ext cx="5840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https://makecode.microbit.org/S97282-36874-56911-14248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8E4B64E-28E0-A9BB-17DC-C01879AA0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000" y="5040000"/>
            <a:ext cx="1620000" cy="1620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60F67847-2CFE-4D06-CEBC-AA893B13DE0F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Code 1</a:t>
            </a:r>
          </a:p>
        </p:txBody>
      </p:sp>
    </p:spTree>
    <p:extLst>
      <p:ext uri="{BB962C8B-B14F-4D97-AF65-F5344CB8AC3E}">
        <p14:creationId xmlns:p14="http://schemas.microsoft.com/office/powerpoint/2010/main" val="67331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>
            <a:extLst>
              <a:ext uri="{FF2B5EF4-FFF2-40B4-BE49-F238E27FC236}">
                <a16:creationId xmlns:a16="http://schemas.microsoft.com/office/drawing/2014/main" id="{D1528FC1-1294-801C-5C44-399A264CE643}"/>
              </a:ext>
            </a:extLst>
          </p:cNvPr>
          <p:cNvSpPr txBox="1"/>
          <p:nvPr/>
        </p:nvSpPr>
        <p:spPr>
          <a:xfrm>
            <a:off x="4056844" y="1227989"/>
            <a:ext cx="8066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0" b="1" dirty="0"/>
              <a:t>A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7A3E774A-986F-10A7-EE77-5355EB48D0A5}"/>
              </a:ext>
            </a:extLst>
          </p:cNvPr>
          <p:cNvSpPr txBox="1"/>
          <p:nvPr/>
        </p:nvSpPr>
        <p:spPr>
          <a:xfrm>
            <a:off x="4103331" y="3881201"/>
            <a:ext cx="7601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0" b="1" dirty="0"/>
              <a:t>B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846E14B6-BA83-6E58-59FF-81CE2C38DC8A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Handleiding </a:t>
            </a:r>
            <a:r>
              <a:rPr lang="nl-NL" sz="4000" dirty="0" err="1">
                <a:solidFill>
                  <a:schemeClr val="bg1"/>
                </a:solidFill>
              </a:rPr>
              <a:t>Night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rider</a:t>
            </a:r>
            <a:endParaRPr lang="nl-NL" sz="4000" dirty="0">
              <a:solidFill>
                <a:schemeClr val="bg1"/>
              </a:solidFill>
            </a:endParaRPr>
          </a:p>
        </p:txBody>
      </p:sp>
      <p:pic>
        <p:nvPicPr>
          <p:cNvPr id="4" name="Graphic 3" descr="Luidspreker dempen met effen opvulling">
            <a:extLst>
              <a:ext uri="{FF2B5EF4-FFF2-40B4-BE49-F238E27FC236}">
                <a16:creationId xmlns:a16="http://schemas.microsoft.com/office/drawing/2014/main" id="{F2615974-E63F-D31E-8F33-51A5E7EF0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4711" y="652402"/>
            <a:ext cx="2423532" cy="2423532"/>
          </a:xfrm>
          <a:prstGeom prst="rect">
            <a:avLst/>
          </a:prstGeom>
        </p:spPr>
      </p:pic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B8C17A81-196A-25BD-0B81-B3C9DF3983B3}"/>
              </a:ext>
            </a:extLst>
          </p:cNvPr>
          <p:cNvSpPr/>
          <p:nvPr/>
        </p:nvSpPr>
        <p:spPr>
          <a:xfrm>
            <a:off x="5306420" y="3699607"/>
            <a:ext cx="1136030" cy="1716668"/>
          </a:xfrm>
          <a:custGeom>
            <a:avLst/>
            <a:gdLst>
              <a:gd name="connsiteX0" fmla="*/ 0 w 1136030"/>
              <a:gd name="connsiteY0" fmla="*/ 530148 h 1716668"/>
              <a:gd name="connsiteX1" fmla="*/ 0 w 1136030"/>
              <a:gd name="connsiteY1" fmla="*/ 1186521 h 1716668"/>
              <a:gd name="connsiteX2" fmla="*/ 504903 w 1136030"/>
              <a:gd name="connsiteY2" fmla="*/ 1186521 h 1716668"/>
              <a:gd name="connsiteX3" fmla="*/ 1136031 w 1136030"/>
              <a:gd name="connsiteY3" fmla="*/ 1716669 h 1716668"/>
              <a:gd name="connsiteX4" fmla="*/ 1136031 w 1136030"/>
              <a:gd name="connsiteY4" fmla="*/ 0 h 1716668"/>
              <a:gd name="connsiteX5" fmla="*/ 504903 w 1136030"/>
              <a:gd name="connsiteY5" fmla="*/ 530148 h 1716668"/>
              <a:gd name="connsiteX6" fmla="*/ 0 w 1136030"/>
              <a:gd name="connsiteY6" fmla="*/ 530148 h 171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6030" h="1716668">
                <a:moveTo>
                  <a:pt x="0" y="530148"/>
                </a:moveTo>
                <a:lnTo>
                  <a:pt x="0" y="1186521"/>
                </a:lnTo>
                <a:lnTo>
                  <a:pt x="504903" y="1186521"/>
                </a:lnTo>
                <a:lnTo>
                  <a:pt x="1136031" y="1716669"/>
                </a:lnTo>
                <a:lnTo>
                  <a:pt x="1136031" y="0"/>
                </a:lnTo>
                <a:lnTo>
                  <a:pt x="504903" y="530148"/>
                </a:lnTo>
                <a:lnTo>
                  <a:pt x="0" y="530148"/>
                </a:lnTo>
                <a:close/>
              </a:path>
            </a:pathLst>
          </a:custGeom>
          <a:solidFill>
            <a:srgbClr val="C00000"/>
          </a:solidFill>
          <a:ln w="25202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216E76D-E5DC-F7C8-3447-DDEDD2214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78558" y="1561382"/>
            <a:ext cx="3695890" cy="3029106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91F6CEDD-F294-174C-579C-FE16EF46F81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209800" y="1701800"/>
            <a:ext cx="1847044" cy="187909"/>
          </a:xfrm>
          <a:prstGeom prst="straightConnector1">
            <a:avLst/>
          </a:prstGeom>
          <a:ln w="190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FF0D11D-2AFE-87C3-333E-3BD25A91315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314382" y="4463986"/>
            <a:ext cx="1788949" cy="78935"/>
          </a:xfrm>
          <a:prstGeom prst="straightConnector1">
            <a:avLst/>
          </a:prstGeom>
          <a:ln w="190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4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tekst, schermopname, diagram, Graphics&#10;&#10;Automatisch gegenereerde beschrijving">
            <a:extLst>
              <a:ext uri="{FF2B5EF4-FFF2-40B4-BE49-F238E27FC236}">
                <a16:creationId xmlns:a16="http://schemas.microsoft.com/office/drawing/2014/main" id="{10F362B2-3A07-2FB2-1401-B87EFD63F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35"/>
          <a:stretch/>
        </p:blipFill>
        <p:spPr>
          <a:xfrm>
            <a:off x="2424355" y="3054654"/>
            <a:ext cx="10983951" cy="3652056"/>
          </a:xfrm>
          <a:prstGeom prst="rect">
            <a:avLst/>
          </a:prstGeom>
        </p:spPr>
      </p:pic>
      <p:pic>
        <p:nvPicPr>
          <p:cNvPr id="3" name="Afbeelding 2" descr="Afbeelding met tekst, schermopname, diagram, Graphics&#10;&#10;Automatisch gegenereerde beschrijving">
            <a:extLst>
              <a:ext uri="{FF2B5EF4-FFF2-40B4-BE49-F238E27FC236}">
                <a16:creationId xmlns:a16="http://schemas.microsoft.com/office/drawing/2014/main" id="{F6B73CDF-536A-D135-D746-C4C57CA75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25"/>
          <a:stretch/>
        </p:blipFill>
        <p:spPr>
          <a:xfrm>
            <a:off x="604024" y="766562"/>
            <a:ext cx="10983951" cy="239151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528AC04-A125-FE14-E568-BE1427601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000" y="5040000"/>
            <a:ext cx="1626651" cy="1620000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8B74049F-906A-EF94-8509-F043FACFE83A}"/>
              </a:ext>
            </a:extLst>
          </p:cNvPr>
          <p:cNvSpPr txBox="1"/>
          <p:nvPr/>
        </p:nvSpPr>
        <p:spPr>
          <a:xfrm>
            <a:off x="4165860" y="633737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l-NL" dirty="0"/>
              <a:t>https://makecode.microbit.org/_4Ac7bAD225PF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C0253B6-888F-E358-3052-6119CC4F4954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Code 2</a:t>
            </a:r>
          </a:p>
        </p:txBody>
      </p:sp>
    </p:spTree>
    <p:extLst>
      <p:ext uri="{BB962C8B-B14F-4D97-AF65-F5344CB8AC3E}">
        <p14:creationId xmlns:p14="http://schemas.microsoft.com/office/powerpoint/2010/main" val="187188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506B09F7-D28C-BA67-B74B-2716E917F4F8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Handleiding Stappenteller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9E95584-D716-DC0F-E071-F3CB36034017}"/>
              </a:ext>
            </a:extLst>
          </p:cNvPr>
          <p:cNvSpPr txBox="1"/>
          <p:nvPr/>
        </p:nvSpPr>
        <p:spPr>
          <a:xfrm>
            <a:off x="4056844" y="1227989"/>
            <a:ext cx="8066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0" b="1" dirty="0"/>
              <a:t>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F7C89FA-54FF-0C50-657A-FA3C608D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78558" y="1561382"/>
            <a:ext cx="3695890" cy="3029106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94E0E172-EE53-8B87-E3AD-FE92D8AD182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09800" y="1701800"/>
            <a:ext cx="1847044" cy="187909"/>
          </a:xfrm>
          <a:prstGeom prst="straightConnector1">
            <a:avLst/>
          </a:prstGeom>
          <a:ln w="190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8498E854-325E-08D9-D6F2-EDCA262E3B69}"/>
              </a:ext>
            </a:extLst>
          </p:cNvPr>
          <p:cNvSpPr txBox="1"/>
          <p:nvPr/>
        </p:nvSpPr>
        <p:spPr>
          <a:xfrm>
            <a:off x="5238906" y="1229631"/>
            <a:ext cx="27458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0" b="1" dirty="0">
                <a:solidFill>
                  <a:srgbClr val="C00000"/>
                </a:solidFill>
              </a:rPr>
              <a:t>RESET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25B72BC-0239-A4BE-2436-A80CC66E62D3}"/>
              </a:ext>
            </a:extLst>
          </p:cNvPr>
          <p:cNvSpPr txBox="1"/>
          <p:nvPr/>
        </p:nvSpPr>
        <p:spPr>
          <a:xfrm>
            <a:off x="5325534" y="2838159"/>
            <a:ext cx="4944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C00000"/>
                </a:solidFill>
              </a:rPr>
              <a:t>Stop </a:t>
            </a:r>
            <a:r>
              <a:rPr lang="nl-NL" sz="3200" b="1" dirty="0" err="1">
                <a:solidFill>
                  <a:srgbClr val="C00000"/>
                </a:solidFill>
              </a:rPr>
              <a:t>micro:bit</a:t>
            </a:r>
            <a:r>
              <a:rPr lang="nl-NL" sz="3200" b="1" dirty="0">
                <a:solidFill>
                  <a:srgbClr val="C00000"/>
                </a:solidFill>
              </a:rPr>
              <a:t> met batterij in je sok en ga een stukje lopen</a:t>
            </a:r>
          </a:p>
        </p:txBody>
      </p:sp>
    </p:spTree>
    <p:extLst>
      <p:ext uri="{BB962C8B-B14F-4D97-AF65-F5344CB8AC3E}">
        <p14:creationId xmlns:p14="http://schemas.microsoft.com/office/powerpoint/2010/main" val="55235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846E14B6-BA83-6E58-59FF-81CE2C38DC8A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Code 3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DBDDB818-CB47-2270-9113-D75CE83D7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7" y="1027789"/>
            <a:ext cx="8271933" cy="4005082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464883D-E353-AEC1-932F-74D5982A2EE0}"/>
              </a:ext>
            </a:extLst>
          </p:cNvPr>
          <p:cNvSpPr txBox="1"/>
          <p:nvPr/>
        </p:nvSpPr>
        <p:spPr>
          <a:xfrm>
            <a:off x="4401066" y="6290668"/>
            <a:ext cx="5858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https://makecode.microbit.org/S62590-68088-42141-42252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7AE66D-480B-778E-8C36-180149FA0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00" y="5040000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8D77F904-CC4E-2AA8-6146-D07B9B3CC4D2}"/>
              </a:ext>
            </a:extLst>
          </p:cNvPr>
          <p:cNvSpPr/>
          <p:nvPr/>
        </p:nvSpPr>
        <p:spPr>
          <a:xfrm>
            <a:off x="584200" y="939800"/>
            <a:ext cx="5926667" cy="1651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79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ep 21">
            <a:extLst>
              <a:ext uri="{FF2B5EF4-FFF2-40B4-BE49-F238E27FC236}">
                <a16:creationId xmlns:a16="http://schemas.microsoft.com/office/drawing/2014/main" id="{7F80812A-4817-6BF9-F4CF-038BEFA4E916}"/>
              </a:ext>
            </a:extLst>
          </p:cNvPr>
          <p:cNvGrpSpPr/>
          <p:nvPr/>
        </p:nvGrpSpPr>
        <p:grpSpPr>
          <a:xfrm>
            <a:off x="4483611" y="1108720"/>
            <a:ext cx="5964923" cy="5217012"/>
            <a:chOff x="2333077" y="1176454"/>
            <a:chExt cx="5964923" cy="521701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DF6FCD9-2AB8-08BE-9BF0-88B21C0A4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42924" y="1176454"/>
              <a:ext cx="1440000" cy="14400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BB1B3E7-1396-A308-9C03-8FE6FA080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6604" y="3064960"/>
              <a:ext cx="1440000" cy="1440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2573E6F-B871-D8FC-BB26-361F3ED8E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58000" y="1176454"/>
              <a:ext cx="1440000" cy="14400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3DE5B7F-A315-0DBB-E9E1-4B0B37108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0" y="3064960"/>
              <a:ext cx="1440000" cy="14400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AAF129C-59C1-9408-1ECF-4DE709806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6604" y="4953466"/>
              <a:ext cx="1440000" cy="14400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8D4B052-19F2-C9D6-0410-F40546B1F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6858000" y="4953466"/>
              <a:ext cx="1440000" cy="1440000"/>
            </a:xfrm>
            <a:prstGeom prst="rect">
              <a:avLst/>
            </a:prstGeom>
          </p:spPr>
        </p:pic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82C8AEBA-14D7-6060-3A82-489422E7D76C}"/>
                </a:ext>
              </a:extLst>
            </p:cNvPr>
            <p:cNvGrpSpPr/>
            <p:nvPr/>
          </p:nvGrpSpPr>
          <p:grpSpPr>
            <a:xfrm>
              <a:off x="5810048" y="5494079"/>
              <a:ext cx="934508" cy="358775"/>
              <a:chOff x="5856817" y="5470525"/>
              <a:chExt cx="934508" cy="358775"/>
            </a:xfrm>
          </p:grpSpPr>
          <p:cxnSp>
            <p:nvCxnSpPr>
              <p:cNvPr id="13" name="Rechte verbindingslijn met pijl 12">
                <a:extLst>
                  <a:ext uri="{FF2B5EF4-FFF2-40B4-BE49-F238E27FC236}">
                    <a16:creationId xmlns:a16="http://schemas.microsoft.com/office/drawing/2014/main" id="{3D3547F3-B7C7-B777-F3C1-CAF5A3847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6817" y="5470525"/>
                <a:ext cx="667808" cy="0"/>
              </a:xfrm>
              <a:prstGeom prst="straightConnector1">
                <a:avLst/>
              </a:prstGeom>
              <a:ln w="76200" cap="rnd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Rechte verbindingslijn met pijl 16">
                <a:extLst>
                  <a:ext uri="{FF2B5EF4-FFF2-40B4-BE49-F238E27FC236}">
                    <a16:creationId xmlns:a16="http://schemas.microsoft.com/office/drawing/2014/main" id="{3AE3F70F-8746-6064-3A82-7D2BCE9CD2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3517" y="5829300"/>
                <a:ext cx="667808" cy="0"/>
              </a:xfrm>
              <a:prstGeom prst="straightConnector1">
                <a:avLst/>
              </a:prstGeom>
              <a:ln w="76200" cap="rnd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1528FC1-1294-801C-5C44-399A264CE643}"/>
                </a:ext>
              </a:extLst>
            </p:cNvPr>
            <p:cNvSpPr txBox="1"/>
            <p:nvPr/>
          </p:nvSpPr>
          <p:spPr>
            <a:xfrm>
              <a:off x="2876495" y="1293015"/>
              <a:ext cx="8066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0" b="1" dirty="0"/>
                <a:t>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A3E774A-986F-10A7-EE77-5355EB48D0A5}"/>
                </a:ext>
              </a:extLst>
            </p:cNvPr>
            <p:cNvSpPr txBox="1"/>
            <p:nvPr/>
          </p:nvSpPr>
          <p:spPr>
            <a:xfrm>
              <a:off x="2899738" y="3181521"/>
              <a:ext cx="76014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0" b="1" dirty="0"/>
                <a:t>B</a:t>
              </a:r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F2EECF0-2B95-E34F-995D-F7D0A3954D72}"/>
                </a:ext>
              </a:extLst>
            </p:cNvPr>
            <p:cNvSpPr txBox="1"/>
            <p:nvPr/>
          </p:nvSpPr>
          <p:spPr>
            <a:xfrm>
              <a:off x="2333077" y="5070027"/>
              <a:ext cx="18934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0" b="1" dirty="0"/>
                <a:t>A+B</a:t>
              </a:r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846E14B6-BA83-6E58-59FF-81CE2C38DC8A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Handleiding Dino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8CBA89B-3C7E-C79B-9F51-3DBAEBF57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6528" y="1622862"/>
            <a:ext cx="3695890" cy="3029106"/>
          </a:xfrm>
          <a:prstGeom prst="rect">
            <a:avLst/>
          </a:prstGeom>
        </p:spPr>
      </p:pic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D17FE224-0DD4-3CE6-1EBB-4F73299EDD4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209800" y="1701800"/>
            <a:ext cx="2817229" cy="185201"/>
          </a:xfrm>
          <a:prstGeom prst="straightConnector1">
            <a:avLst/>
          </a:prstGeom>
          <a:ln w="190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EE50054C-05DA-6CA2-61C1-4F650768146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209800" y="1887000"/>
            <a:ext cx="2273811" cy="3777013"/>
          </a:xfrm>
          <a:prstGeom prst="straightConnector1">
            <a:avLst/>
          </a:prstGeom>
          <a:ln w="15240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7552BBE7-76C2-88F9-549F-E7923D21D59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281082" y="4646033"/>
            <a:ext cx="2202529" cy="1017980"/>
          </a:xfrm>
          <a:prstGeom prst="straightConnector1">
            <a:avLst/>
          </a:prstGeom>
          <a:ln w="15240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41BC97EE-F005-646F-5E73-6BB22B785547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281082" y="3775507"/>
            <a:ext cx="2769190" cy="661719"/>
          </a:xfrm>
          <a:prstGeom prst="straightConnector1">
            <a:avLst/>
          </a:prstGeom>
          <a:ln w="190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07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1FACA591-0EB4-6E61-E3B6-73AA3358A9B4}"/>
              </a:ext>
            </a:extLst>
          </p:cNvPr>
          <p:cNvSpPr txBox="1"/>
          <p:nvPr/>
        </p:nvSpPr>
        <p:spPr>
          <a:xfrm>
            <a:off x="5784000" y="6316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https://makecode.microbit.org/_aVyXKeExv3tT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341F56-ACD1-9D54-83E2-8417DCF42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00" y="5040000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3BAA670-D97B-8A32-C6A5-C335B68D1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215" y="833734"/>
            <a:ext cx="6795118" cy="5667732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A932ED7C-D435-041A-DCD2-74D7D06CEDF3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Code 4</a:t>
            </a:r>
          </a:p>
        </p:txBody>
      </p:sp>
    </p:spTree>
    <p:extLst>
      <p:ext uri="{BB962C8B-B14F-4D97-AF65-F5344CB8AC3E}">
        <p14:creationId xmlns:p14="http://schemas.microsoft.com/office/powerpoint/2010/main" val="2571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846E14B6-BA83-6E58-59FF-81CE2C38DC8A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Handleiding Seinapparaat</a:t>
            </a:r>
          </a:p>
        </p:txBody>
      </p:sp>
      <p:grpSp>
        <p:nvGrpSpPr>
          <p:cNvPr id="24" name="Groep 23">
            <a:extLst>
              <a:ext uri="{FF2B5EF4-FFF2-40B4-BE49-F238E27FC236}">
                <a16:creationId xmlns:a16="http://schemas.microsoft.com/office/drawing/2014/main" id="{4A66FD00-2065-E319-4EB7-D88C8974FA80}"/>
              </a:ext>
            </a:extLst>
          </p:cNvPr>
          <p:cNvGrpSpPr/>
          <p:nvPr/>
        </p:nvGrpSpPr>
        <p:grpSpPr>
          <a:xfrm>
            <a:off x="1407488" y="843928"/>
            <a:ext cx="9377024" cy="3029106"/>
            <a:chOff x="1701328" y="843928"/>
            <a:chExt cx="9377024" cy="3029106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08CBA89B-3C7E-C79B-9F51-3DBAEBF57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1328" y="843928"/>
              <a:ext cx="3695890" cy="3029106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D726A868-9194-6D71-69F4-23EA0C5D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2462" y="843928"/>
              <a:ext cx="3695890" cy="3029106"/>
            </a:xfrm>
            <a:prstGeom prst="rect">
              <a:avLst/>
            </a:prstGeom>
          </p:spPr>
        </p:pic>
        <p:pic>
          <p:nvPicPr>
            <p:cNvPr id="15" name="Graphic 14" descr="Wi-Fi silhouet">
              <a:extLst>
                <a:ext uri="{FF2B5EF4-FFF2-40B4-BE49-F238E27FC236}">
                  <a16:creationId xmlns:a16="http://schemas.microsoft.com/office/drawing/2014/main" id="{ED44B062-EA48-0A99-A576-8E09AD2B1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930077" y="1363134"/>
              <a:ext cx="1693333" cy="1693333"/>
            </a:xfrm>
            <a:prstGeom prst="rect">
              <a:avLst/>
            </a:prstGeom>
          </p:spPr>
        </p:pic>
        <p:pic>
          <p:nvPicPr>
            <p:cNvPr id="23" name="Graphic 22" descr="Wi-Fi silhouet">
              <a:extLst>
                <a:ext uri="{FF2B5EF4-FFF2-40B4-BE49-F238E27FC236}">
                  <a16:creationId xmlns:a16="http://schemas.microsoft.com/office/drawing/2014/main" id="{E9D1FD9C-51E7-4DB3-DDC2-66CC99FC5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 flipH="1">
              <a:off x="6156269" y="1363133"/>
              <a:ext cx="1693333" cy="1693333"/>
            </a:xfrm>
            <a:prstGeom prst="rect">
              <a:avLst/>
            </a:prstGeom>
          </p:spPr>
        </p:pic>
      </p:grp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5D2B16B0-8990-E72E-A9D8-88FE3A70AF34}"/>
              </a:ext>
            </a:extLst>
          </p:cNvPr>
          <p:cNvSpPr/>
          <p:nvPr/>
        </p:nvSpPr>
        <p:spPr>
          <a:xfrm>
            <a:off x="10462503" y="3661522"/>
            <a:ext cx="1468326" cy="2543997"/>
          </a:xfrm>
          <a:custGeom>
            <a:avLst/>
            <a:gdLst>
              <a:gd name="connsiteX0" fmla="*/ 0 w 254000"/>
              <a:gd name="connsiteY0" fmla="*/ 0 h 178603"/>
              <a:gd name="connsiteX1" fmla="*/ 143933 w 254000"/>
              <a:gd name="connsiteY1" fmla="*/ 67733 h 178603"/>
              <a:gd name="connsiteX2" fmla="*/ 203200 w 254000"/>
              <a:gd name="connsiteY2" fmla="*/ 135466 h 178603"/>
              <a:gd name="connsiteX3" fmla="*/ 245533 w 254000"/>
              <a:gd name="connsiteY3" fmla="*/ 177800 h 178603"/>
              <a:gd name="connsiteX4" fmla="*/ 254000 w 254000"/>
              <a:gd name="connsiteY4" fmla="*/ 177800 h 178603"/>
              <a:gd name="connsiteX0" fmla="*/ 0 w 254000"/>
              <a:gd name="connsiteY0" fmla="*/ 0 h 178603"/>
              <a:gd name="connsiteX1" fmla="*/ 203200 w 254000"/>
              <a:gd name="connsiteY1" fmla="*/ 135466 h 178603"/>
              <a:gd name="connsiteX2" fmla="*/ 245533 w 254000"/>
              <a:gd name="connsiteY2" fmla="*/ 177800 h 178603"/>
              <a:gd name="connsiteX3" fmla="*/ 254000 w 254000"/>
              <a:gd name="connsiteY3" fmla="*/ 177800 h 178603"/>
              <a:gd name="connsiteX0" fmla="*/ 0 w 254000"/>
              <a:gd name="connsiteY0" fmla="*/ 0 h 178603"/>
              <a:gd name="connsiteX1" fmla="*/ 245533 w 254000"/>
              <a:gd name="connsiteY1" fmla="*/ 177800 h 178603"/>
              <a:gd name="connsiteX2" fmla="*/ 254000 w 254000"/>
              <a:gd name="connsiteY2" fmla="*/ 177800 h 178603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434386"/>
              <a:gd name="connsiteY0" fmla="*/ 0 h 213987"/>
              <a:gd name="connsiteX1" fmla="*/ 434386 w 434386"/>
              <a:gd name="connsiteY1" fmla="*/ 213987 h 213987"/>
              <a:gd name="connsiteX0" fmla="*/ 0 w 277816"/>
              <a:gd name="connsiteY0" fmla="*/ 0 h 303872"/>
              <a:gd name="connsiteX1" fmla="*/ 277816 w 277816"/>
              <a:gd name="connsiteY1" fmla="*/ 303872 h 303872"/>
              <a:gd name="connsiteX0" fmla="*/ 35591 w 313407"/>
              <a:gd name="connsiteY0" fmla="*/ 0 h 303872"/>
              <a:gd name="connsiteX1" fmla="*/ 313407 w 313407"/>
              <a:gd name="connsiteY1" fmla="*/ 303872 h 303872"/>
              <a:gd name="connsiteX0" fmla="*/ 42035 w 252058"/>
              <a:gd name="connsiteY0" fmla="*/ 0 h 383251"/>
              <a:gd name="connsiteX1" fmla="*/ 252058 w 252058"/>
              <a:gd name="connsiteY1" fmla="*/ 383251 h 383251"/>
              <a:gd name="connsiteX0" fmla="*/ 306524 w 306524"/>
              <a:gd name="connsiteY0" fmla="*/ 0 h 336557"/>
              <a:gd name="connsiteX1" fmla="*/ 21011 w 306524"/>
              <a:gd name="connsiteY1" fmla="*/ 336557 h 336557"/>
              <a:gd name="connsiteX0" fmla="*/ 285513 w 285513"/>
              <a:gd name="connsiteY0" fmla="*/ 0 h 371028"/>
              <a:gd name="connsiteX1" fmla="*/ 0 w 285513"/>
              <a:gd name="connsiteY1" fmla="*/ 336557 h 371028"/>
              <a:gd name="connsiteX0" fmla="*/ 22888 w 217875"/>
              <a:gd name="connsiteY0" fmla="*/ 0 h 316394"/>
              <a:gd name="connsiteX1" fmla="*/ 86026 w 217875"/>
              <a:gd name="connsiteY1" fmla="*/ 273521 h 316394"/>
              <a:gd name="connsiteX0" fmla="*/ 47441 w 112087"/>
              <a:gd name="connsiteY0" fmla="*/ 0 h 333365"/>
              <a:gd name="connsiteX1" fmla="*/ 110579 w 112087"/>
              <a:gd name="connsiteY1" fmla="*/ 273521 h 333365"/>
              <a:gd name="connsiteX0" fmla="*/ 0 w 250917"/>
              <a:gd name="connsiteY0" fmla="*/ 0 h 340510"/>
              <a:gd name="connsiteX1" fmla="*/ 63138 w 250917"/>
              <a:gd name="connsiteY1" fmla="*/ 273521 h 340510"/>
              <a:gd name="connsiteX0" fmla="*/ 538932 w 681714"/>
              <a:gd name="connsiteY0" fmla="*/ 0 h 386319"/>
              <a:gd name="connsiteX1" fmla="*/ 0 w 681714"/>
              <a:gd name="connsiteY1" fmla="*/ 329553 h 386319"/>
              <a:gd name="connsiteX0" fmla="*/ 0 w 279929"/>
              <a:gd name="connsiteY0" fmla="*/ 0 h 350753"/>
              <a:gd name="connsiteX1" fmla="*/ 147072 w 279929"/>
              <a:gd name="connsiteY1" fmla="*/ 286361 h 35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929" h="350753">
                <a:moveTo>
                  <a:pt x="0" y="0"/>
                </a:moveTo>
                <a:cubicBezTo>
                  <a:pt x="512279" y="306742"/>
                  <a:pt x="169070" y="440718"/>
                  <a:pt x="147072" y="286361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Vrije vorm: vorm 36">
            <a:extLst>
              <a:ext uri="{FF2B5EF4-FFF2-40B4-BE49-F238E27FC236}">
                <a16:creationId xmlns:a16="http://schemas.microsoft.com/office/drawing/2014/main" id="{C139B0DB-D37C-66BF-019D-3C63AAA75F66}"/>
              </a:ext>
            </a:extLst>
          </p:cNvPr>
          <p:cNvSpPr/>
          <p:nvPr/>
        </p:nvSpPr>
        <p:spPr>
          <a:xfrm>
            <a:off x="3182145" y="3711811"/>
            <a:ext cx="1629217" cy="2654097"/>
          </a:xfrm>
          <a:custGeom>
            <a:avLst/>
            <a:gdLst>
              <a:gd name="connsiteX0" fmla="*/ 0 w 254000"/>
              <a:gd name="connsiteY0" fmla="*/ 0 h 178603"/>
              <a:gd name="connsiteX1" fmla="*/ 143933 w 254000"/>
              <a:gd name="connsiteY1" fmla="*/ 67733 h 178603"/>
              <a:gd name="connsiteX2" fmla="*/ 203200 w 254000"/>
              <a:gd name="connsiteY2" fmla="*/ 135466 h 178603"/>
              <a:gd name="connsiteX3" fmla="*/ 245533 w 254000"/>
              <a:gd name="connsiteY3" fmla="*/ 177800 h 178603"/>
              <a:gd name="connsiteX4" fmla="*/ 254000 w 254000"/>
              <a:gd name="connsiteY4" fmla="*/ 177800 h 178603"/>
              <a:gd name="connsiteX0" fmla="*/ 0 w 254000"/>
              <a:gd name="connsiteY0" fmla="*/ 0 h 178603"/>
              <a:gd name="connsiteX1" fmla="*/ 203200 w 254000"/>
              <a:gd name="connsiteY1" fmla="*/ 135466 h 178603"/>
              <a:gd name="connsiteX2" fmla="*/ 245533 w 254000"/>
              <a:gd name="connsiteY2" fmla="*/ 177800 h 178603"/>
              <a:gd name="connsiteX3" fmla="*/ 254000 w 254000"/>
              <a:gd name="connsiteY3" fmla="*/ 177800 h 178603"/>
              <a:gd name="connsiteX0" fmla="*/ 0 w 254000"/>
              <a:gd name="connsiteY0" fmla="*/ 0 h 178603"/>
              <a:gd name="connsiteX1" fmla="*/ 245533 w 254000"/>
              <a:gd name="connsiteY1" fmla="*/ 177800 h 178603"/>
              <a:gd name="connsiteX2" fmla="*/ 254000 w 254000"/>
              <a:gd name="connsiteY2" fmla="*/ 177800 h 178603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434386"/>
              <a:gd name="connsiteY0" fmla="*/ 0 h 213987"/>
              <a:gd name="connsiteX1" fmla="*/ 434386 w 434386"/>
              <a:gd name="connsiteY1" fmla="*/ 213987 h 213987"/>
              <a:gd name="connsiteX0" fmla="*/ 0 w 277816"/>
              <a:gd name="connsiteY0" fmla="*/ 0 h 303872"/>
              <a:gd name="connsiteX1" fmla="*/ 277816 w 277816"/>
              <a:gd name="connsiteY1" fmla="*/ 303872 h 303872"/>
              <a:gd name="connsiteX0" fmla="*/ 35591 w 313407"/>
              <a:gd name="connsiteY0" fmla="*/ 0 h 303872"/>
              <a:gd name="connsiteX1" fmla="*/ 313407 w 313407"/>
              <a:gd name="connsiteY1" fmla="*/ 303872 h 303872"/>
              <a:gd name="connsiteX0" fmla="*/ 42035 w 252058"/>
              <a:gd name="connsiteY0" fmla="*/ 0 h 383251"/>
              <a:gd name="connsiteX1" fmla="*/ 252058 w 252058"/>
              <a:gd name="connsiteY1" fmla="*/ 383251 h 383251"/>
              <a:gd name="connsiteX0" fmla="*/ 306524 w 306524"/>
              <a:gd name="connsiteY0" fmla="*/ 0 h 336557"/>
              <a:gd name="connsiteX1" fmla="*/ 21011 w 306524"/>
              <a:gd name="connsiteY1" fmla="*/ 336557 h 336557"/>
              <a:gd name="connsiteX0" fmla="*/ 285513 w 285513"/>
              <a:gd name="connsiteY0" fmla="*/ 0 h 371028"/>
              <a:gd name="connsiteX1" fmla="*/ 0 w 285513"/>
              <a:gd name="connsiteY1" fmla="*/ 336557 h 371028"/>
              <a:gd name="connsiteX0" fmla="*/ 22888 w 217875"/>
              <a:gd name="connsiteY0" fmla="*/ 0 h 316394"/>
              <a:gd name="connsiteX1" fmla="*/ 86026 w 217875"/>
              <a:gd name="connsiteY1" fmla="*/ 273521 h 316394"/>
              <a:gd name="connsiteX0" fmla="*/ 47441 w 112087"/>
              <a:gd name="connsiteY0" fmla="*/ 0 h 333365"/>
              <a:gd name="connsiteX1" fmla="*/ 110579 w 112087"/>
              <a:gd name="connsiteY1" fmla="*/ 273521 h 333365"/>
              <a:gd name="connsiteX0" fmla="*/ 0 w 250917"/>
              <a:gd name="connsiteY0" fmla="*/ 0 h 340510"/>
              <a:gd name="connsiteX1" fmla="*/ 63138 w 250917"/>
              <a:gd name="connsiteY1" fmla="*/ 273521 h 340510"/>
              <a:gd name="connsiteX0" fmla="*/ 0 w 261912"/>
              <a:gd name="connsiteY0" fmla="*/ 0 h 353575"/>
              <a:gd name="connsiteX1" fmla="*/ 97035 w 261912"/>
              <a:gd name="connsiteY1" fmla="*/ 289864 h 353575"/>
              <a:gd name="connsiteX0" fmla="*/ 308111 w 479330"/>
              <a:gd name="connsiteY0" fmla="*/ 0 h 348878"/>
              <a:gd name="connsiteX1" fmla="*/ 0 w 479330"/>
              <a:gd name="connsiteY1" fmla="*/ 284027 h 348878"/>
              <a:gd name="connsiteX0" fmla="*/ 308111 w 325521"/>
              <a:gd name="connsiteY0" fmla="*/ 0 h 354836"/>
              <a:gd name="connsiteX1" fmla="*/ 208474 w 325521"/>
              <a:gd name="connsiteY1" fmla="*/ 221324 h 354836"/>
              <a:gd name="connsiteX2" fmla="*/ 0 w 325521"/>
              <a:gd name="connsiteY2" fmla="*/ 284027 h 354836"/>
              <a:gd name="connsiteX0" fmla="*/ 308111 w 311281"/>
              <a:gd name="connsiteY0" fmla="*/ 0 h 365933"/>
              <a:gd name="connsiteX1" fmla="*/ 208474 w 311281"/>
              <a:gd name="connsiteY1" fmla="*/ 221324 h 365933"/>
              <a:gd name="connsiteX2" fmla="*/ 0 w 311281"/>
              <a:gd name="connsiteY2" fmla="*/ 284027 h 365933"/>
              <a:gd name="connsiteX0" fmla="*/ 308111 w 310602"/>
              <a:gd name="connsiteY0" fmla="*/ 0 h 365933"/>
              <a:gd name="connsiteX1" fmla="*/ 208474 w 310602"/>
              <a:gd name="connsiteY1" fmla="*/ 221324 h 365933"/>
              <a:gd name="connsiteX2" fmla="*/ 0 w 310602"/>
              <a:gd name="connsiteY2" fmla="*/ 284027 h 36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02" h="365933">
                <a:moveTo>
                  <a:pt x="308111" y="0"/>
                </a:moveTo>
                <a:cubicBezTo>
                  <a:pt x="335624" y="37277"/>
                  <a:pt x="124378" y="92715"/>
                  <a:pt x="208474" y="221324"/>
                </a:cubicBezTo>
                <a:cubicBezTo>
                  <a:pt x="292570" y="349933"/>
                  <a:pt x="21998" y="438384"/>
                  <a:pt x="0" y="28402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D40F5299-B7B7-D926-2ED4-27F8AE0A5111}"/>
              </a:ext>
            </a:extLst>
          </p:cNvPr>
          <p:cNvSpPr/>
          <p:nvPr/>
        </p:nvSpPr>
        <p:spPr>
          <a:xfrm>
            <a:off x="1604895" y="3725335"/>
            <a:ext cx="3433751" cy="1577439"/>
          </a:xfrm>
          <a:custGeom>
            <a:avLst/>
            <a:gdLst>
              <a:gd name="connsiteX0" fmla="*/ 0 w 254000"/>
              <a:gd name="connsiteY0" fmla="*/ 0 h 178603"/>
              <a:gd name="connsiteX1" fmla="*/ 143933 w 254000"/>
              <a:gd name="connsiteY1" fmla="*/ 67733 h 178603"/>
              <a:gd name="connsiteX2" fmla="*/ 203200 w 254000"/>
              <a:gd name="connsiteY2" fmla="*/ 135466 h 178603"/>
              <a:gd name="connsiteX3" fmla="*/ 245533 w 254000"/>
              <a:gd name="connsiteY3" fmla="*/ 177800 h 178603"/>
              <a:gd name="connsiteX4" fmla="*/ 254000 w 254000"/>
              <a:gd name="connsiteY4" fmla="*/ 177800 h 178603"/>
              <a:gd name="connsiteX0" fmla="*/ 0 w 254000"/>
              <a:gd name="connsiteY0" fmla="*/ 0 h 178603"/>
              <a:gd name="connsiteX1" fmla="*/ 203200 w 254000"/>
              <a:gd name="connsiteY1" fmla="*/ 135466 h 178603"/>
              <a:gd name="connsiteX2" fmla="*/ 245533 w 254000"/>
              <a:gd name="connsiteY2" fmla="*/ 177800 h 178603"/>
              <a:gd name="connsiteX3" fmla="*/ 254000 w 254000"/>
              <a:gd name="connsiteY3" fmla="*/ 177800 h 178603"/>
              <a:gd name="connsiteX0" fmla="*/ 0 w 254000"/>
              <a:gd name="connsiteY0" fmla="*/ 0 h 178603"/>
              <a:gd name="connsiteX1" fmla="*/ 245533 w 254000"/>
              <a:gd name="connsiteY1" fmla="*/ 177800 h 178603"/>
              <a:gd name="connsiteX2" fmla="*/ 254000 w 254000"/>
              <a:gd name="connsiteY2" fmla="*/ 177800 h 178603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434386"/>
              <a:gd name="connsiteY0" fmla="*/ 0 h 213987"/>
              <a:gd name="connsiteX1" fmla="*/ 434386 w 434386"/>
              <a:gd name="connsiteY1" fmla="*/ 213987 h 213987"/>
              <a:gd name="connsiteX0" fmla="*/ 0 w 277816"/>
              <a:gd name="connsiteY0" fmla="*/ 0 h 303872"/>
              <a:gd name="connsiteX1" fmla="*/ 277816 w 277816"/>
              <a:gd name="connsiteY1" fmla="*/ 303872 h 303872"/>
              <a:gd name="connsiteX0" fmla="*/ 35591 w 313407"/>
              <a:gd name="connsiteY0" fmla="*/ 0 h 303872"/>
              <a:gd name="connsiteX1" fmla="*/ 313407 w 313407"/>
              <a:gd name="connsiteY1" fmla="*/ 303872 h 303872"/>
              <a:gd name="connsiteX0" fmla="*/ 19572 w 654110"/>
              <a:gd name="connsiteY0" fmla="*/ 0 h 217489"/>
              <a:gd name="connsiteX1" fmla="*/ 654110 w 654110"/>
              <a:gd name="connsiteY1" fmla="*/ 217489 h 217489"/>
              <a:gd name="connsiteX0" fmla="*/ 20088 w 654626"/>
              <a:gd name="connsiteY0" fmla="*/ 0 h 217489"/>
              <a:gd name="connsiteX1" fmla="*/ 654626 w 654626"/>
              <a:gd name="connsiteY1" fmla="*/ 217489 h 21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626" h="217489">
                <a:moveTo>
                  <a:pt x="20088" y="0"/>
                </a:moveTo>
                <a:cubicBezTo>
                  <a:pt x="-122969" y="264718"/>
                  <a:pt x="541037" y="-124274"/>
                  <a:pt x="654626" y="217489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CB664E70-6D1F-1649-DEFF-F1E611801258}"/>
              </a:ext>
            </a:extLst>
          </p:cNvPr>
          <p:cNvSpPr/>
          <p:nvPr/>
        </p:nvSpPr>
        <p:spPr>
          <a:xfrm>
            <a:off x="1159140" y="3708402"/>
            <a:ext cx="1338522" cy="2344926"/>
          </a:xfrm>
          <a:custGeom>
            <a:avLst/>
            <a:gdLst>
              <a:gd name="connsiteX0" fmla="*/ 0 w 254000"/>
              <a:gd name="connsiteY0" fmla="*/ 0 h 178603"/>
              <a:gd name="connsiteX1" fmla="*/ 143933 w 254000"/>
              <a:gd name="connsiteY1" fmla="*/ 67733 h 178603"/>
              <a:gd name="connsiteX2" fmla="*/ 203200 w 254000"/>
              <a:gd name="connsiteY2" fmla="*/ 135466 h 178603"/>
              <a:gd name="connsiteX3" fmla="*/ 245533 w 254000"/>
              <a:gd name="connsiteY3" fmla="*/ 177800 h 178603"/>
              <a:gd name="connsiteX4" fmla="*/ 254000 w 254000"/>
              <a:gd name="connsiteY4" fmla="*/ 177800 h 178603"/>
              <a:gd name="connsiteX0" fmla="*/ 0 w 254000"/>
              <a:gd name="connsiteY0" fmla="*/ 0 h 178603"/>
              <a:gd name="connsiteX1" fmla="*/ 203200 w 254000"/>
              <a:gd name="connsiteY1" fmla="*/ 135466 h 178603"/>
              <a:gd name="connsiteX2" fmla="*/ 245533 w 254000"/>
              <a:gd name="connsiteY2" fmla="*/ 177800 h 178603"/>
              <a:gd name="connsiteX3" fmla="*/ 254000 w 254000"/>
              <a:gd name="connsiteY3" fmla="*/ 177800 h 178603"/>
              <a:gd name="connsiteX0" fmla="*/ 0 w 254000"/>
              <a:gd name="connsiteY0" fmla="*/ 0 h 178603"/>
              <a:gd name="connsiteX1" fmla="*/ 245533 w 254000"/>
              <a:gd name="connsiteY1" fmla="*/ 177800 h 178603"/>
              <a:gd name="connsiteX2" fmla="*/ 254000 w 254000"/>
              <a:gd name="connsiteY2" fmla="*/ 177800 h 178603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434386"/>
              <a:gd name="connsiteY0" fmla="*/ 0 h 213987"/>
              <a:gd name="connsiteX1" fmla="*/ 434386 w 434386"/>
              <a:gd name="connsiteY1" fmla="*/ 213987 h 213987"/>
              <a:gd name="connsiteX0" fmla="*/ 0 w 277816"/>
              <a:gd name="connsiteY0" fmla="*/ 0 h 303872"/>
              <a:gd name="connsiteX1" fmla="*/ 277816 w 277816"/>
              <a:gd name="connsiteY1" fmla="*/ 303872 h 303872"/>
              <a:gd name="connsiteX0" fmla="*/ 35591 w 313407"/>
              <a:gd name="connsiteY0" fmla="*/ 0 h 303872"/>
              <a:gd name="connsiteX1" fmla="*/ 313407 w 313407"/>
              <a:gd name="connsiteY1" fmla="*/ 303872 h 303872"/>
              <a:gd name="connsiteX0" fmla="*/ 19572 w 654110"/>
              <a:gd name="connsiteY0" fmla="*/ 0 h 217489"/>
              <a:gd name="connsiteX1" fmla="*/ 654110 w 654110"/>
              <a:gd name="connsiteY1" fmla="*/ 217489 h 217489"/>
              <a:gd name="connsiteX0" fmla="*/ 20088 w 654626"/>
              <a:gd name="connsiteY0" fmla="*/ 0 h 217489"/>
              <a:gd name="connsiteX1" fmla="*/ 654626 w 654626"/>
              <a:gd name="connsiteY1" fmla="*/ 217489 h 217489"/>
              <a:gd name="connsiteX0" fmla="*/ 23834 w 537313"/>
              <a:gd name="connsiteY0" fmla="*/ 0 h 240836"/>
              <a:gd name="connsiteX1" fmla="*/ 537313 w 537313"/>
              <a:gd name="connsiteY1" fmla="*/ 240836 h 240836"/>
              <a:gd name="connsiteX0" fmla="*/ 164650 w 164650"/>
              <a:gd name="connsiteY0" fmla="*/ 0 h 285195"/>
              <a:gd name="connsiteX1" fmla="*/ 53463 w 164650"/>
              <a:gd name="connsiteY1" fmla="*/ 285195 h 285195"/>
              <a:gd name="connsiteX0" fmla="*/ 233511 w 233511"/>
              <a:gd name="connsiteY0" fmla="*/ 0 h 305303"/>
              <a:gd name="connsiteX1" fmla="*/ 122324 w 233511"/>
              <a:gd name="connsiteY1" fmla="*/ 285195 h 305303"/>
              <a:gd name="connsiteX0" fmla="*/ 271212 w 271212"/>
              <a:gd name="connsiteY0" fmla="*/ 0 h 296426"/>
              <a:gd name="connsiteX1" fmla="*/ 160025 w 271212"/>
              <a:gd name="connsiteY1" fmla="*/ 285195 h 296426"/>
              <a:gd name="connsiteX0" fmla="*/ 277920 w 277920"/>
              <a:gd name="connsiteY0" fmla="*/ 0 h 296510"/>
              <a:gd name="connsiteX1" fmla="*/ 190758 w 277920"/>
              <a:gd name="connsiteY1" fmla="*/ 45526 h 296510"/>
              <a:gd name="connsiteX2" fmla="*/ 166733 w 277920"/>
              <a:gd name="connsiteY2" fmla="*/ 285195 h 296510"/>
              <a:gd name="connsiteX0" fmla="*/ 254244 w 254244"/>
              <a:gd name="connsiteY0" fmla="*/ 0 h 297127"/>
              <a:gd name="connsiteX1" fmla="*/ 231647 w 254244"/>
              <a:gd name="connsiteY1" fmla="*/ 59534 h 297127"/>
              <a:gd name="connsiteX2" fmla="*/ 143057 w 254244"/>
              <a:gd name="connsiteY2" fmla="*/ 285195 h 297127"/>
              <a:gd name="connsiteX0" fmla="*/ 212467 w 212467"/>
              <a:gd name="connsiteY0" fmla="*/ 0 h 294814"/>
              <a:gd name="connsiteX1" fmla="*/ 189870 w 212467"/>
              <a:gd name="connsiteY1" fmla="*/ 59534 h 294814"/>
              <a:gd name="connsiteX2" fmla="*/ 101280 w 212467"/>
              <a:gd name="connsiteY2" fmla="*/ 285195 h 294814"/>
              <a:gd name="connsiteX0" fmla="*/ 229787 w 256096"/>
              <a:gd name="connsiteY0" fmla="*/ 0 h 295880"/>
              <a:gd name="connsiteX1" fmla="*/ 207190 w 256096"/>
              <a:gd name="connsiteY1" fmla="*/ 59534 h 295880"/>
              <a:gd name="connsiteX2" fmla="*/ 118600 w 256096"/>
              <a:gd name="connsiteY2" fmla="*/ 285195 h 295880"/>
              <a:gd name="connsiteX0" fmla="*/ 289677 w 289677"/>
              <a:gd name="connsiteY0" fmla="*/ 0 h 299204"/>
              <a:gd name="connsiteX1" fmla="*/ 97597 w 289677"/>
              <a:gd name="connsiteY1" fmla="*/ 127240 h 299204"/>
              <a:gd name="connsiteX2" fmla="*/ 178490 w 289677"/>
              <a:gd name="connsiteY2" fmla="*/ 285195 h 299204"/>
              <a:gd name="connsiteX0" fmla="*/ 255182 w 255182"/>
              <a:gd name="connsiteY0" fmla="*/ 0 h 323306"/>
              <a:gd name="connsiteX1" fmla="*/ 63102 w 255182"/>
              <a:gd name="connsiteY1" fmla="*/ 127240 h 323306"/>
              <a:gd name="connsiteX2" fmla="*/ 143995 w 255182"/>
              <a:gd name="connsiteY2" fmla="*/ 285195 h 3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182" h="323306">
                <a:moveTo>
                  <a:pt x="255182" y="0"/>
                </a:moveTo>
                <a:cubicBezTo>
                  <a:pt x="247650" y="19845"/>
                  <a:pt x="162639" y="74709"/>
                  <a:pt x="63102" y="127240"/>
                </a:cubicBezTo>
                <a:cubicBezTo>
                  <a:pt x="-36435" y="179771"/>
                  <a:pt x="-24474" y="413870"/>
                  <a:pt x="143995" y="285195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Vrije vorm: vorm 39">
            <a:extLst>
              <a:ext uri="{FF2B5EF4-FFF2-40B4-BE49-F238E27FC236}">
                <a16:creationId xmlns:a16="http://schemas.microsoft.com/office/drawing/2014/main" id="{985EC585-AF68-5579-11F6-702D069143B9}"/>
              </a:ext>
            </a:extLst>
          </p:cNvPr>
          <p:cNvSpPr/>
          <p:nvPr/>
        </p:nvSpPr>
        <p:spPr>
          <a:xfrm>
            <a:off x="4976099" y="3830347"/>
            <a:ext cx="1287765" cy="2273658"/>
          </a:xfrm>
          <a:custGeom>
            <a:avLst/>
            <a:gdLst>
              <a:gd name="connsiteX0" fmla="*/ 0 w 254000"/>
              <a:gd name="connsiteY0" fmla="*/ 0 h 178603"/>
              <a:gd name="connsiteX1" fmla="*/ 143933 w 254000"/>
              <a:gd name="connsiteY1" fmla="*/ 67733 h 178603"/>
              <a:gd name="connsiteX2" fmla="*/ 203200 w 254000"/>
              <a:gd name="connsiteY2" fmla="*/ 135466 h 178603"/>
              <a:gd name="connsiteX3" fmla="*/ 245533 w 254000"/>
              <a:gd name="connsiteY3" fmla="*/ 177800 h 178603"/>
              <a:gd name="connsiteX4" fmla="*/ 254000 w 254000"/>
              <a:gd name="connsiteY4" fmla="*/ 177800 h 178603"/>
              <a:gd name="connsiteX0" fmla="*/ 0 w 254000"/>
              <a:gd name="connsiteY0" fmla="*/ 0 h 178603"/>
              <a:gd name="connsiteX1" fmla="*/ 203200 w 254000"/>
              <a:gd name="connsiteY1" fmla="*/ 135466 h 178603"/>
              <a:gd name="connsiteX2" fmla="*/ 245533 w 254000"/>
              <a:gd name="connsiteY2" fmla="*/ 177800 h 178603"/>
              <a:gd name="connsiteX3" fmla="*/ 254000 w 254000"/>
              <a:gd name="connsiteY3" fmla="*/ 177800 h 178603"/>
              <a:gd name="connsiteX0" fmla="*/ 0 w 254000"/>
              <a:gd name="connsiteY0" fmla="*/ 0 h 178603"/>
              <a:gd name="connsiteX1" fmla="*/ 245533 w 254000"/>
              <a:gd name="connsiteY1" fmla="*/ 177800 h 178603"/>
              <a:gd name="connsiteX2" fmla="*/ 254000 w 254000"/>
              <a:gd name="connsiteY2" fmla="*/ 177800 h 178603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434386"/>
              <a:gd name="connsiteY0" fmla="*/ 0 h 213987"/>
              <a:gd name="connsiteX1" fmla="*/ 434386 w 434386"/>
              <a:gd name="connsiteY1" fmla="*/ 213987 h 213987"/>
              <a:gd name="connsiteX0" fmla="*/ 0 w 277816"/>
              <a:gd name="connsiteY0" fmla="*/ 0 h 303872"/>
              <a:gd name="connsiteX1" fmla="*/ 277816 w 277816"/>
              <a:gd name="connsiteY1" fmla="*/ 303872 h 303872"/>
              <a:gd name="connsiteX0" fmla="*/ 35591 w 313407"/>
              <a:gd name="connsiteY0" fmla="*/ 0 h 303872"/>
              <a:gd name="connsiteX1" fmla="*/ 313407 w 313407"/>
              <a:gd name="connsiteY1" fmla="*/ 303872 h 303872"/>
              <a:gd name="connsiteX0" fmla="*/ 42035 w 252058"/>
              <a:gd name="connsiteY0" fmla="*/ 0 h 383251"/>
              <a:gd name="connsiteX1" fmla="*/ 252058 w 252058"/>
              <a:gd name="connsiteY1" fmla="*/ 383251 h 383251"/>
              <a:gd name="connsiteX0" fmla="*/ 306524 w 306524"/>
              <a:gd name="connsiteY0" fmla="*/ 0 h 336557"/>
              <a:gd name="connsiteX1" fmla="*/ 21011 w 306524"/>
              <a:gd name="connsiteY1" fmla="*/ 336557 h 336557"/>
              <a:gd name="connsiteX0" fmla="*/ 285513 w 285513"/>
              <a:gd name="connsiteY0" fmla="*/ 0 h 371028"/>
              <a:gd name="connsiteX1" fmla="*/ 0 w 285513"/>
              <a:gd name="connsiteY1" fmla="*/ 336557 h 371028"/>
              <a:gd name="connsiteX0" fmla="*/ 22888 w 217875"/>
              <a:gd name="connsiteY0" fmla="*/ 0 h 316394"/>
              <a:gd name="connsiteX1" fmla="*/ 86026 w 217875"/>
              <a:gd name="connsiteY1" fmla="*/ 273521 h 316394"/>
              <a:gd name="connsiteX0" fmla="*/ 47441 w 112087"/>
              <a:gd name="connsiteY0" fmla="*/ 0 h 333365"/>
              <a:gd name="connsiteX1" fmla="*/ 110579 w 112087"/>
              <a:gd name="connsiteY1" fmla="*/ 273521 h 333365"/>
              <a:gd name="connsiteX0" fmla="*/ 0 w 250917"/>
              <a:gd name="connsiteY0" fmla="*/ 0 h 340510"/>
              <a:gd name="connsiteX1" fmla="*/ 63138 w 250917"/>
              <a:gd name="connsiteY1" fmla="*/ 273521 h 340510"/>
              <a:gd name="connsiteX0" fmla="*/ 0 w 245506"/>
              <a:gd name="connsiteY0" fmla="*/ 0 h 313480"/>
              <a:gd name="connsiteX1" fmla="*/ 45383 w 245506"/>
              <a:gd name="connsiteY1" fmla="*/ 238501 h 31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506" h="313480">
                <a:moveTo>
                  <a:pt x="0" y="0"/>
                </a:moveTo>
                <a:cubicBezTo>
                  <a:pt x="512279" y="306742"/>
                  <a:pt x="67381" y="392858"/>
                  <a:pt x="45383" y="238501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ED64E9D0-C02D-59E5-E52F-6FECAAF82DF9}"/>
              </a:ext>
            </a:extLst>
          </p:cNvPr>
          <p:cNvSpPr/>
          <p:nvPr/>
        </p:nvSpPr>
        <p:spPr>
          <a:xfrm>
            <a:off x="7347744" y="3661523"/>
            <a:ext cx="3080889" cy="2387144"/>
          </a:xfrm>
          <a:custGeom>
            <a:avLst/>
            <a:gdLst>
              <a:gd name="connsiteX0" fmla="*/ 0 w 254000"/>
              <a:gd name="connsiteY0" fmla="*/ 0 h 178603"/>
              <a:gd name="connsiteX1" fmla="*/ 143933 w 254000"/>
              <a:gd name="connsiteY1" fmla="*/ 67733 h 178603"/>
              <a:gd name="connsiteX2" fmla="*/ 203200 w 254000"/>
              <a:gd name="connsiteY2" fmla="*/ 135466 h 178603"/>
              <a:gd name="connsiteX3" fmla="*/ 245533 w 254000"/>
              <a:gd name="connsiteY3" fmla="*/ 177800 h 178603"/>
              <a:gd name="connsiteX4" fmla="*/ 254000 w 254000"/>
              <a:gd name="connsiteY4" fmla="*/ 177800 h 178603"/>
              <a:gd name="connsiteX0" fmla="*/ 0 w 254000"/>
              <a:gd name="connsiteY0" fmla="*/ 0 h 178603"/>
              <a:gd name="connsiteX1" fmla="*/ 203200 w 254000"/>
              <a:gd name="connsiteY1" fmla="*/ 135466 h 178603"/>
              <a:gd name="connsiteX2" fmla="*/ 245533 w 254000"/>
              <a:gd name="connsiteY2" fmla="*/ 177800 h 178603"/>
              <a:gd name="connsiteX3" fmla="*/ 254000 w 254000"/>
              <a:gd name="connsiteY3" fmla="*/ 177800 h 178603"/>
              <a:gd name="connsiteX0" fmla="*/ 0 w 254000"/>
              <a:gd name="connsiteY0" fmla="*/ 0 h 178603"/>
              <a:gd name="connsiteX1" fmla="*/ 245533 w 254000"/>
              <a:gd name="connsiteY1" fmla="*/ 177800 h 178603"/>
              <a:gd name="connsiteX2" fmla="*/ 254000 w 254000"/>
              <a:gd name="connsiteY2" fmla="*/ 177800 h 178603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434386"/>
              <a:gd name="connsiteY0" fmla="*/ 0 h 213987"/>
              <a:gd name="connsiteX1" fmla="*/ 434386 w 434386"/>
              <a:gd name="connsiteY1" fmla="*/ 213987 h 213987"/>
              <a:gd name="connsiteX0" fmla="*/ 0 w 277816"/>
              <a:gd name="connsiteY0" fmla="*/ 0 h 303872"/>
              <a:gd name="connsiteX1" fmla="*/ 277816 w 277816"/>
              <a:gd name="connsiteY1" fmla="*/ 303872 h 303872"/>
              <a:gd name="connsiteX0" fmla="*/ 35591 w 313407"/>
              <a:gd name="connsiteY0" fmla="*/ 0 h 303872"/>
              <a:gd name="connsiteX1" fmla="*/ 313407 w 313407"/>
              <a:gd name="connsiteY1" fmla="*/ 303872 h 303872"/>
              <a:gd name="connsiteX0" fmla="*/ 42035 w 252058"/>
              <a:gd name="connsiteY0" fmla="*/ 0 h 383251"/>
              <a:gd name="connsiteX1" fmla="*/ 252058 w 252058"/>
              <a:gd name="connsiteY1" fmla="*/ 383251 h 383251"/>
              <a:gd name="connsiteX0" fmla="*/ 306524 w 306524"/>
              <a:gd name="connsiteY0" fmla="*/ 0 h 336557"/>
              <a:gd name="connsiteX1" fmla="*/ 21011 w 306524"/>
              <a:gd name="connsiteY1" fmla="*/ 336557 h 336557"/>
              <a:gd name="connsiteX0" fmla="*/ 285513 w 285513"/>
              <a:gd name="connsiteY0" fmla="*/ 0 h 371028"/>
              <a:gd name="connsiteX1" fmla="*/ 0 w 285513"/>
              <a:gd name="connsiteY1" fmla="*/ 336557 h 371028"/>
              <a:gd name="connsiteX0" fmla="*/ 22888 w 217875"/>
              <a:gd name="connsiteY0" fmla="*/ 0 h 316394"/>
              <a:gd name="connsiteX1" fmla="*/ 86026 w 217875"/>
              <a:gd name="connsiteY1" fmla="*/ 273521 h 316394"/>
              <a:gd name="connsiteX0" fmla="*/ 47441 w 112087"/>
              <a:gd name="connsiteY0" fmla="*/ 0 h 333365"/>
              <a:gd name="connsiteX1" fmla="*/ 110579 w 112087"/>
              <a:gd name="connsiteY1" fmla="*/ 273521 h 333365"/>
              <a:gd name="connsiteX0" fmla="*/ 0 w 250917"/>
              <a:gd name="connsiteY0" fmla="*/ 0 h 340510"/>
              <a:gd name="connsiteX1" fmla="*/ 63138 w 250917"/>
              <a:gd name="connsiteY1" fmla="*/ 273521 h 340510"/>
              <a:gd name="connsiteX0" fmla="*/ 538932 w 681714"/>
              <a:gd name="connsiteY0" fmla="*/ 0 h 386319"/>
              <a:gd name="connsiteX1" fmla="*/ 0 w 681714"/>
              <a:gd name="connsiteY1" fmla="*/ 329553 h 386319"/>
              <a:gd name="connsiteX0" fmla="*/ 0 w 279929"/>
              <a:gd name="connsiteY0" fmla="*/ 0 h 350753"/>
              <a:gd name="connsiteX1" fmla="*/ 147072 w 279929"/>
              <a:gd name="connsiteY1" fmla="*/ 286361 h 350753"/>
              <a:gd name="connsiteX0" fmla="*/ 0 w 294202"/>
              <a:gd name="connsiteY0" fmla="*/ 0 h 367854"/>
              <a:gd name="connsiteX1" fmla="*/ 182583 w 294202"/>
              <a:gd name="connsiteY1" fmla="*/ 307373 h 367854"/>
              <a:gd name="connsiteX0" fmla="*/ 587356 w 725322"/>
              <a:gd name="connsiteY0" fmla="*/ 0 h 345145"/>
              <a:gd name="connsiteX1" fmla="*/ 0 w 725322"/>
              <a:gd name="connsiteY1" fmla="*/ 279357 h 345145"/>
              <a:gd name="connsiteX0" fmla="*/ 587356 w 587356"/>
              <a:gd name="connsiteY0" fmla="*/ 0 h 358054"/>
              <a:gd name="connsiteX1" fmla="*/ 261741 w 587356"/>
              <a:gd name="connsiteY1" fmla="*/ 343824 h 358054"/>
              <a:gd name="connsiteX2" fmla="*/ 0 w 587356"/>
              <a:gd name="connsiteY2" fmla="*/ 279357 h 358054"/>
              <a:gd name="connsiteX0" fmla="*/ 587356 w 587356"/>
              <a:gd name="connsiteY0" fmla="*/ 0 h 415219"/>
              <a:gd name="connsiteX1" fmla="*/ 261741 w 587356"/>
              <a:gd name="connsiteY1" fmla="*/ 343824 h 415219"/>
              <a:gd name="connsiteX2" fmla="*/ 0 w 587356"/>
              <a:gd name="connsiteY2" fmla="*/ 279357 h 415219"/>
              <a:gd name="connsiteX0" fmla="*/ 587356 w 587356"/>
              <a:gd name="connsiteY0" fmla="*/ 0 h 331191"/>
              <a:gd name="connsiteX1" fmla="*/ 579724 w 587356"/>
              <a:gd name="connsiteY1" fmla="*/ 90511 h 331191"/>
              <a:gd name="connsiteX2" fmla="*/ 0 w 587356"/>
              <a:gd name="connsiteY2" fmla="*/ 279357 h 331191"/>
              <a:gd name="connsiteX0" fmla="*/ 587356 w 587356"/>
              <a:gd name="connsiteY0" fmla="*/ 0 h 335330"/>
              <a:gd name="connsiteX1" fmla="*/ 315007 w 587356"/>
              <a:gd name="connsiteY1" fmla="*/ 117360 h 335330"/>
              <a:gd name="connsiteX2" fmla="*/ 0 w 587356"/>
              <a:gd name="connsiteY2" fmla="*/ 279357 h 335330"/>
              <a:gd name="connsiteX0" fmla="*/ 587356 w 587356"/>
              <a:gd name="connsiteY0" fmla="*/ 0 h 325722"/>
              <a:gd name="connsiteX1" fmla="*/ 315007 w 587356"/>
              <a:gd name="connsiteY1" fmla="*/ 117360 h 325722"/>
              <a:gd name="connsiteX2" fmla="*/ 0 w 587356"/>
              <a:gd name="connsiteY2" fmla="*/ 279357 h 325722"/>
              <a:gd name="connsiteX0" fmla="*/ 587356 w 587356"/>
              <a:gd name="connsiteY0" fmla="*/ 0 h 329127"/>
              <a:gd name="connsiteX1" fmla="*/ 277882 w 587356"/>
              <a:gd name="connsiteY1" fmla="*/ 144209 h 329127"/>
              <a:gd name="connsiteX2" fmla="*/ 0 w 587356"/>
              <a:gd name="connsiteY2" fmla="*/ 279357 h 32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356" h="329127">
                <a:moveTo>
                  <a:pt x="587356" y="0"/>
                </a:moveTo>
                <a:lnTo>
                  <a:pt x="277882" y="144209"/>
                </a:lnTo>
                <a:cubicBezTo>
                  <a:pt x="187099" y="183329"/>
                  <a:pt x="21998" y="433714"/>
                  <a:pt x="0" y="27935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50DDEDC4-7D20-8610-5AF9-EE0174527090}"/>
              </a:ext>
            </a:extLst>
          </p:cNvPr>
          <p:cNvSpPr/>
          <p:nvPr/>
        </p:nvSpPr>
        <p:spPr>
          <a:xfrm>
            <a:off x="7325059" y="3667752"/>
            <a:ext cx="888287" cy="1670574"/>
          </a:xfrm>
          <a:custGeom>
            <a:avLst/>
            <a:gdLst>
              <a:gd name="connsiteX0" fmla="*/ 0 w 254000"/>
              <a:gd name="connsiteY0" fmla="*/ 0 h 178603"/>
              <a:gd name="connsiteX1" fmla="*/ 143933 w 254000"/>
              <a:gd name="connsiteY1" fmla="*/ 67733 h 178603"/>
              <a:gd name="connsiteX2" fmla="*/ 203200 w 254000"/>
              <a:gd name="connsiteY2" fmla="*/ 135466 h 178603"/>
              <a:gd name="connsiteX3" fmla="*/ 245533 w 254000"/>
              <a:gd name="connsiteY3" fmla="*/ 177800 h 178603"/>
              <a:gd name="connsiteX4" fmla="*/ 254000 w 254000"/>
              <a:gd name="connsiteY4" fmla="*/ 177800 h 178603"/>
              <a:gd name="connsiteX0" fmla="*/ 0 w 254000"/>
              <a:gd name="connsiteY0" fmla="*/ 0 h 178603"/>
              <a:gd name="connsiteX1" fmla="*/ 203200 w 254000"/>
              <a:gd name="connsiteY1" fmla="*/ 135466 h 178603"/>
              <a:gd name="connsiteX2" fmla="*/ 245533 w 254000"/>
              <a:gd name="connsiteY2" fmla="*/ 177800 h 178603"/>
              <a:gd name="connsiteX3" fmla="*/ 254000 w 254000"/>
              <a:gd name="connsiteY3" fmla="*/ 177800 h 178603"/>
              <a:gd name="connsiteX0" fmla="*/ 0 w 254000"/>
              <a:gd name="connsiteY0" fmla="*/ 0 h 178603"/>
              <a:gd name="connsiteX1" fmla="*/ 245533 w 254000"/>
              <a:gd name="connsiteY1" fmla="*/ 177800 h 178603"/>
              <a:gd name="connsiteX2" fmla="*/ 254000 w 254000"/>
              <a:gd name="connsiteY2" fmla="*/ 177800 h 178603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434386"/>
              <a:gd name="connsiteY0" fmla="*/ 0 h 213987"/>
              <a:gd name="connsiteX1" fmla="*/ 434386 w 434386"/>
              <a:gd name="connsiteY1" fmla="*/ 213987 h 213987"/>
              <a:gd name="connsiteX0" fmla="*/ 0 w 277816"/>
              <a:gd name="connsiteY0" fmla="*/ 0 h 303872"/>
              <a:gd name="connsiteX1" fmla="*/ 277816 w 277816"/>
              <a:gd name="connsiteY1" fmla="*/ 303872 h 303872"/>
              <a:gd name="connsiteX0" fmla="*/ 35591 w 313407"/>
              <a:gd name="connsiteY0" fmla="*/ 0 h 303872"/>
              <a:gd name="connsiteX1" fmla="*/ 313407 w 313407"/>
              <a:gd name="connsiteY1" fmla="*/ 303872 h 303872"/>
              <a:gd name="connsiteX0" fmla="*/ 19572 w 654110"/>
              <a:gd name="connsiteY0" fmla="*/ 0 h 217489"/>
              <a:gd name="connsiteX1" fmla="*/ 654110 w 654110"/>
              <a:gd name="connsiteY1" fmla="*/ 217489 h 217489"/>
              <a:gd name="connsiteX0" fmla="*/ 20088 w 654626"/>
              <a:gd name="connsiteY0" fmla="*/ 0 h 217489"/>
              <a:gd name="connsiteX1" fmla="*/ 654626 w 654626"/>
              <a:gd name="connsiteY1" fmla="*/ 217489 h 217489"/>
              <a:gd name="connsiteX0" fmla="*/ 79681 w 121835"/>
              <a:gd name="connsiteY0" fmla="*/ 0 h 230330"/>
              <a:gd name="connsiteX1" fmla="*/ 121835 w 121835"/>
              <a:gd name="connsiteY1" fmla="*/ 230330 h 230330"/>
              <a:gd name="connsiteX0" fmla="*/ 29371 w 152481"/>
              <a:gd name="connsiteY0" fmla="*/ 0 h 230330"/>
              <a:gd name="connsiteX1" fmla="*/ 71525 w 152481"/>
              <a:gd name="connsiteY1" fmla="*/ 230330 h 230330"/>
              <a:gd name="connsiteX0" fmla="*/ 0 w 169347"/>
              <a:gd name="connsiteY0" fmla="*/ 0 h 230330"/>
              <a:gd name="connsiteX1" fmla="*/ 42154 w 169347"/>
              <a:gd name="connsiteY1" fmla="*/ 230330 h 23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347" h="230330">
                <a:moveTo>
                  <a:pt x="0" y="0"/>
                </a:moveTo>
                <a:cubicBezTo>
                  <a:pt x="108746" y="110629"/>
                  <a:pt x="296585" y="96353"/>
                  <a:pt x="42154" y="230330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1DEB7491-F614-A2FC-99F6-FF4D7A4BB101}"/>
              </a:ext>
            </a:extLst>
          </p:cNvPr>
          <p:cNvSpPr/>
          <p:nvPr/>
        </p:nvSpPr>
        <p:spPr>
          <a:xfrm>
            <a:off x="8142879" y="3667753"/>
            <a:ext cx="1832583" cy="2441746"/>
          </a:xfrm>
          <a:custGeom>
            <a:avLst/>
            <a:gdLst>
              <a:gd name="connsiteX0" fmla="*/ 0 w 254000"/>
              <a:gd name="connsiteY0" fmla="*/ 0 h 178603"/>
              <a:gd name="connsiteX1" fmla="*/ 143933 w 254000"/>
              <a:gd name="connsiteY1" fmla="*/ 67733 h 178603"/>
              <a:gd name="connsiteX2" fmla="*/ 203200 w 254000"/>
              <a:gd name="connsiteY2" fmla="*/ 135466 h 178603"/>
              <a:gd name="connsiteX3" fmla="*/ 245533 w 254000"/>
              <a:gd name="connsiteY3" fmla="*/ 177800 h 178603"/>
              <a:gd name="connsiteX4" fmla="*/ 254000 w 254000"/>
              <a:gd name="connsiteY4" fmla="*/ 177800 h 178603"/>
              <a:gd name="connsiteX0" fmla="*/ 0 w 254000"/>
              <a:gd name="connsiteY0" fmla="*/ 0 h 178603"/>
              <a:gd name="connsiteX1" fmla="*/ 203200 w 254000"/>
              <a:gd name="connsiteY1" fmla="*/ 135466 h 178603"/>
              <a:gd name="connsiteX2" fmla="*/ 245533 w 254000"/>
              <a:gd name="connsiteY2" fmla="*/ 177800 h 178603"/>
              <a:gd name="connsiteX3" fmla="*/ 254000 w 254000"/>
              <a:gd name="connsiteY3" fmla="*/ 177800 h 178603"/>
              <a:gd name="connsiteX0" fmla="*/ 0 w 254000"/>
              <a:gd name="connsiteY0" fmla="*/ 0 h 178603"/>
              <a:gd name="connsiteX1" fmla="*/ 245533 w 254000"/>
              <a:gd name="connsiteY1" fmla="*/ 177800 h 178603"/>
              <a:gd name="connsiteX2" fmla="*/ 254000 w 254000"/>
              <a:gd name="connsiteY2" fmla="*/ 177800 h 178603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245533"/>
              <a:gd name="connsiteY0" fmla="*/ 0 h 177800"/>
              <a:gd name="connsiteX1" fmla="*/ 245533 w 245533"/>
              <a:gd name="connsiteY1" fmla="*/ 177800 h 177800"/>
              <a:gd name="connsiteX0" fmla="*/ 0 w 434386"/>
              <a:gd name="connsiteY0" fmla="*/ 0 h 213987"/>
              <a:gd name="connsiteX1" fmla="*/ 434386 w 434386"/>
              <a:gd name="connsiteY1" fmla="*/ 213987 h 213987"/>
              <a:gd name="connsiteX0" fmla="*/ 0 w 277816"/>
              <a:gd name="connsiteY0" fmla="*/ 0 h 303872"/>
              <a:gd name="connsiteX1" fmla="*/ 277816 w 277816"/>
              <a:gd name="connsiteY1" fmla="*/ 303872 h 303872"/>
              <a:gd name="connsiteX0" fmla="*/ 35591 w 313407"/>
              <a:gd name="connsiteY0" fmla="*/ 0 h 303872"/>
              <a:gd name="connsiteX1" fmla="*/ 313407 w 313407"/>
              <a:gd name="connsiteY1" fmla="*/ 303872 h 303872"/>
              <a:gd name="connsiteX0" fmla="*/ 19572 w 654110"/>
              <a:gd name="connsiteY0" fmla="*/ 0 h 217489"/>
              <a:gd name="connsiteX1" fmla="*/ 654110 w 654110"/>
              <a:gd name="connsiteY1" fmla="*/ 217489 h 217489"/>
              <a:gd name="connsiteX0" fmla="*/ 20088 w 654626"/>
              <a:gd name="connsiteY0" fmla="*/ 0 h 217489"/>
              <a:gd name="connsiteX1" fmla="*/ 654626 w 654626"/>
              <a:gd name="connsiteY1" fmla="*/ 217489 h 217489"/>
              <a:gd name="connsiteX0" fmla="*/ 23834 w 537313"/>
              <a:gd name="connsiteY0" fmla="*/ 0 h 240836"/>
              <a:gd name="connsiteX1" fmla="*/ 537313 w 537313"/>
              <a:gd name="connsiteY1" fmla="*/ 240836 h 240836"/>
              <a:gd name="connsiteX0" fmla="*/ 164650 w 164650"/>
              <a:gd name="connsiteY0" fmla="*/ 0 h 285195"/>
              <a:gd name="connsiteX1" fmla="*/ 53463 w 164650"/>
              <a:gd name="connsiteY1" fmla="*/ 285195 h 285195"/>
              <a:gd name="connsiteX0" fmla="*/ 233511 w 233511"/>
              <a:gd name="connsiteY0" fmla="*/ 0 h 305303"/>
              <a:gd name="connsiteX1" fmla="*/ 122324 w 233511"/>
              <a:gd name="connsiteY1" fmla="*/ 285195 h 305303"/>
              <a:gd name="connsiteX0" fmla="*/ 271212 w 271212"/>
              <a:gd name="connsiteY0" fmla="*/ 0 h 296426"/>
              <a:gd name="connsiteX1" fmla="*/ 160025 w 271212"/>
              <a:gd name="connsiteY1" fmla="*/ 285195 h 296426"/>
              <a:gd name="connsiteX0" fmla="*/ 277920 w 277920"/>
              <a:gd name="connsiteY0" fmla="*/ 0 h 296510"/>
              <a:gd name="connsiteX1" fmla="*/ 190758 w 277920"/>
              <a:gd name="connsiteY1" fmla="*/ 45526 h 296510"/>
              <a:gd name="connsiteX2" fmla="*/ 166733 w 277920"/>
              <a:gd name="connsiteY2" fmla="*/ 285195 h 296510"/>
              <a:gd name="connsiteX0" fmla="*/ 254244 w 254244"/>
              <a:gd name="connsiteY0" fmla="*/ 0 h 297127"/>
              <a:gd name="connsiteX1" fmla="*/ 231647 w 254244"/>
              <a:gd name="connsiteY1" fmla="*/ 59534 h 297127"/>
              <a:gd name="connsiteX2" fmla="*/ 143057 w 254244"/>
              <a:gd name="connsiteY2" fmla="*/ 285195 h 297127"/>
              <a:gd name="connsiteX0" fmla="*/ 212467 w 212467"/>
              <a:gd name="connsiteY0" fmla="*/ 0 h 294814"/>
              <a:gd name="connsiteX1" fmla="*/ 189870 w 212467"/>
              <a:gd name="connsiteY1" fmla="*/ 59534 h 294814"/>
              <a:gd name="connsiteX2" fmla="*/ 101280 w 212467"/>
              <a:gd name="connsiteY2" fmla="*/ 285195 h 294814"/>
              <a:gd name="connsiteX0" fmla="*/ 229787 w 256096"/>
              <a:gd name="connsiteY0" fmla="*/ 0 h 295880"/>
              <a:gd name="connsiteX1" fmla="*/ 207190 w 256096"/>
              <a:gd name="connsiteY1" fmla="*/ 59534 h 295880"/>
              <a:gd name="connsiteX2" fmla="*/ 118600 w 256096"/>
              <a:gd name="connsiteY2" fmla="*/ 285195 h 295880"/>
              <a:gd name="connsiteX0" fmla="*/ 289677 w 289677"/>
              <a:gd name="connsiteY0" fmla="*/ 0 h 299204"/>
              <a:gd name="connsiteX1" fmla="*/ 97597 w 289677"/>
              <a:gd name="connsiteY1" fmla="*/ 127240 h 299204"/>
              <a:gd name="connsiteX2" fmla="*/ 178490 w 289677"/>
              <a:gd name="connsiteY2" fmla="*/ 285195 h 299204"/>
              <a:gd name="connsiteX0" fmla="*/ 255182 w 255182"/>
              <a:gd name="connsiteY0" fmla="*/ 0 h 323306"/>
              <a:gd name="connsiteX1" fmla="*/ 63102 w 255182"/>
              <a:gd name="connsiteY1" fmla="*/ 127240 h 323306"/>
              <a:gd name="connsiteX2" fmla="*/ 143995 w 255182"/>
              <a:gd name="connsiteY2" fmla="*/ 285195 h 323306"/>
              <a:gd name="connsiteX0" fmla="*/ 201068 w 549906"/>
              <a:gd name="connsiteY0" fmla="*/ 0 h 334453"/>
              <a:gd name="connsiteX1" fmla="*/ 8988 w 549906"/>
              <a:gd name="connsiteY1" fmla="*/ 127240 h 334453"/>
              <a:gd name="connsiteX2" fmla="*/ 549906 w 549906"/>
              <a:gd name="connsiteY2" fmla="*/ 298036 h 334453"/>
              <a:gd name="connsiteX0" fmla="*/ 534 w 349372"/>
              <a:gd name="connsiteY0" fmla="*/ 0 h 336655"/>
              <a:gd name="connsiteX1" fmla="*/ 124822 w 349372"/>
              <a:gd name="connsiteY1" fmla="*/ 147085 h 336655"/>
              <a:gd name="connsiteX2" fmla="*/ 349372 w 349372"/>
              <a:gd name="connsiteY2" fmla="*/ 298036 h 3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372" h="336655">
                <a:moveTo>
                  <a:pt x="534" y="0"/>
                </a:moveTo>
                <a:cubicBezTo>
                  <a:pt x="-6998" y="19845"/>
                  <a:pt x="66682" y="97412"/>
                  <a:pt x="124822" y="147085"/>
                </a:cubicBezTo>
                <a:cubicBezTo>
                  <a:pt x="182962" y="196758"/>
                  <a:pt x="180903" y="426711"/>
                  <a:pt x="349372" y="298036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45" name="Graphic 44" descr="Naar rechts wijzende wijsvinger met handrug met effen opvulling">
            <a:extLst>
              <a:ext uri="{FF2B5EF4-FFF2-40B4-BE49-F238E27FC236}">
                <a16:creationId xmlns:a16="http://schemas.microsoft.com/office/drawing/2014/main" id="{9F147790-0FA5-867D-9546-18C2626A7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437" y="1896814"/>
            <a:ext cx="1192072" cy="1192072"/>
          </a:xfrm>
          <a:prstGeom prst="rect">
            <a:avLst/>
          </a:prstGeom>
        </p:spPr>
      </p:pic>
      <p:pic>
        <p:nvPicPr>
          <p:cNvPr id="48" name="Graphic 47" descr="Oor silhouet">
            <a:extLst>
              <a:ext uri="{FF2B5EF4-FFF2-40B4-BE49-F238E27FC236}">
                <a16:creationId xmlns:a16="http://schemas.microsoft.com/office/drawing/2014/main" id="{5FBC78AC-62F8-A1B5-B075-AD260B99B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24412" y="3780685"/>
            <a:ext cx="1466737" cy="1466737"/>
          </a:xfrm>
          <a:prstGeom prst="rect">
            <a:avLst/>
          </a:prstGeom>
        </p:spPr>
      </p:pic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46F9AB0E-BD05-48CD-8E9F-A9E67A5BB547}"/>
              </a:ext>
            </a:extLst>
          </p:cNvPr>
          <p:cNvSpPr/>
          <p:nvPr/>
        </p:nvSpPr>
        <p:spPr>
          <a:xfrm rot="19492264">
            <a:off x="4887130" y="4805651"/>
            <a:ext cx="789580" cy="1193143"/>
          </a:xfrm>
          <a:custGeom>
            <a:avLst/>
            <a:gdLst>
              <a:gd name="connsiteX0" fmla="*/ 0 w 1136030"/>
              <a:gd name="connsiteY0" fmla="*/ 530148 h 1716668"/>
              <a:gd name="connsiteX1" fmla="*/ 0 w 1136030"/>
              <a:gd name="connsiteY1" fmla="*/ 1186521 h 1716668"/>
              <a:gd name="connsiteX2" fmla="*/ 504903 w 1136030"/>
              <a:gd name="connsiteY2" fmla="*/ 1186521 h 1716668"/>
              <a:gd name="connsiteX3" fmla="*/ 1136031 w 1136030"/>
              <a:gd name="connsiteY3" fmla="*/ 1716669 h 1716668"/>
              <a:gd name="connsiteX4" fmla="*/ 1136031 w 1136030"/>
              <a:gd name="connsiteY4" fmla="*/ 0 h 1716668"/>
              <a:gd name="connsiteX5" fmla="*/ 504903 w 1136030"/>
              <a:gd name="connsiteY5" fmla="*/ 530148 h 1716668"/>
              <a:gd name="connsiteX6" fmla="*/ 0 w 1136030"/>
              <a:gd name="connsiteY6" fmla="*/ 530148 h 171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6030" h="1716668">
                <a:moveTo>
                  <a:pt x="0" y="530148"/>
                </a:moveTo>
                <a:lnTo>
                  <a:pt x="0" y="1186521"/>
                </a:lnTo>
                <a:lnTo>
                  <a:pt x="504903" y="1186521"/>
                </a:lnTo>
                <a:lnTo>
                  <a:pt x="1136031" y="1716669"/>
                </a:lnTo>
                <a:lnTo>
                  <a:pt x="1136031" y="0"/>
                </a:lnTo>
                <a:lnTo>
                  <a:pt x="504903" y="530148"/>
                </a:lnTo>
                <a:lnTo>
                  <a:pt x="0" y="530148"/>
                </a:lnTo>
                <a:close/>
              </a:path>
            </a:pathLst>
          </a:custGeom>
          <a:solidFill>
            <a:srgbClr val="C00000"/>
          </a:solidFill>
          <a:ln w="25202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C43258AF-7586-8495-50DA-C14013AECC0A}"/>
              </a:ext>
            </a:extLst>
          </p:cNvPr>
          <p:cNvSpPr/>
          <p:nvPr/>
        </p:nvSpPr>
        <p:spPr>
          <a:xfrm rot="2107736" flipH="1">
            <a:off x="6877631" y="4741675"/>
            <a:ext cx="789580" cy="1193143"/>
          </a:xfrm>
          <a:custGeom>
            <a:avLst/>
            <a:gdLst>
              <a:gd name="connsiteX0" fmla="*/ 0 w 1136030"/>
              <a:gd name="connsiteY0" fmla="*/ 530148 h 1716668"/>
              <a:gd name="connsiteX1" fmla="*/ 0 w 1136030"/>
              <a:gd name="connsiteY1" fmla="*/ 1186521 h 1716668"/>
              <a:gd name="connsiteX2" fmla="*/ 504903 w 1136030"/>
              <a:gd name="connsiteY2" fmla="*/ 1186521 h 1716668"/>
              <a:gd name="connsiteX3" fmla="*/ 1136031 w 1136030"/>
              <a:gd name="connsiteY3" fmla="*/ 1716669 h 1716668"/>
              <a:gd name="connsiteX4" fmla="*/ 1136031 w 1136030"/>
              <a:gd name="connsiteY4" fmla="*/ 0 h 1716668"/>
              <a:gd name="connsiteX5" fmla="*/ 504903 w 1136030"/>
              <a:gd name="connsiteY5" fmla="*/ 530148 h 1716668"/>
              <a:gd name="connsiteX6" fmla="*/ 0 w 1136030"/>
              <a:gd name="connsiteY6" fmla="*/ 530148 h 171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6030" h="1716668">
                <a:moveTo>
                  <a:pt x="0" y="530148"/>
                </a:moveTo>
                <a:lnTo>
                  <a:pt x="0" y="1186521"/>
                </a:lnTo>
                <a:lnTo>
                  <a:pt x="504903" y="1186521"/>
                </a:lnTo>
                <a:lnTo>
                  <a:pt x="1136031" y="1716669"/>
                </a:lnTo>
                <a:lnTo>
                  <a:pt x="1136031" y="0"/>
                </a:lnTo>
                <a:lnTo>
                  <a:pt x="504903" y="530148"/>
                </a:lnTo>
                <a:lnTo>
                  <a:pt x="0" y="530148"/>
                </a:lnTo>
                <a:close/>
              </a:path>
            </a:pathLst>
          </a:custGeom>
          <a:solidFill>
            <a:srgbClr val="C00000"/>
          </a:solidFill>
          <a:ln w="25202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pic>
        <p:nvPicPr>
          <p:cNvPr id="39" name="Afbeelding 38">
            <a:extLst>
              <a:ext uri="{FF2B5EF4-FFF2-40B4-BE49-F238E27FC236}">
                <a16:creationId xmlns:a16="http://schemas.microsoft.com/office/drawing/2014/main" id="{3EE07850-BB92-9EB2-F19B-74E31B509C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9182029" y="4514054"/>
            <a:ext cx="2397829" cy="1344237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DD5926FB-9A38-447C-080A-9A93B407E0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9751" y="4492550"/>
            <a:ext cx="2397829" cy="1344237"/>
          </a:xfrm>
          <a:prstGeom prst="rect">
            <a:avLst/>
          </a:prstGeom>
        </p:spPr>
      </p:pic>
      <p:pic>
        <p:nvPicPr>
          <p:cNvPr id="46" name="Graphic 45" descr="Naar rechts wijzende wijsvinger met handrug met effen opvulling">
            <a:extLst>
              <a:ext uri="{FF2B5EF4-FFF2-40B4-BE49-F238E27FC236}">
                <a16:creationId xmlns:a16="http://schemas.microsoft.com/office/drawing/2014/main" id="{43589D43-970E-444F-3747-54AA0623C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77848" y="3623279"/>
            <a:ext cx="1192072" cy="11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184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89</Words>
  <Application>Microsoft Office PowerPoint</Application>
  <PresentationFormat>Breedbeeld</PresentationFormat>
  <Paragraphs>23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 Dorna</dc:creator>
  <cp:lastModifiedBy>Chris</cp:lastModifiedBy>
  <cp:revision>7</cp:revision>
  <dcterms:created xsi:type="dcterms:W3CDTF">2023-08-30T14:48:52Z</dcterms:created>
  <dcterms:modified xsi:type="dcterms:W3CDTF">2023-09-29T08:49:50Z</dcterms:modified>
</cp:coreProperties>
</file>