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Dragoi" userId="225cfe63dee5986d" providerId="LiveId" clId="{1BEC8FE5-33FD-439F-A68A-532A782EBD61}"/>
    <pc:docChg chg="modSld">
      <pc:chgData name="Christian Dragoi" userId="225cfe63dee5986d" providerId="LiveId" clId="{1BEC8FE5-33FD-439F-A68A-532A782EBD61}" dt="2024-05-30T18:48:08.527" v="6" actId="20577"/>
      <pc:docMkLst>
        <pc:docMk/>
      </pc:docMkLst>
      <pc:sldChg chg="modSp mod">
        <pc:chgData name="Christian Dragoi" userId="225cfe63dee5986d" providerId="LiveId" clId="{1BEC8FE5-33FD-439F-A68A-532A782EBD61}" dt="2024-05-30T18:48:08.527" v="6" actId="20577"/>
        <pc:sldMkLst>
          <pc:docMk/>
          <pc:sldMk cId="4149155901" sldId="261"/>
        </pc:sldMkLst>
        <pc:spChg chg="mod">
          <ac:chgData name="Christian Dragoi" userId="225cfe63dee5986d" providerId="LiveId" clId="{1BEC8FE5-33FD-439F-A68A-532A782EBD61}" dt="2024-05-30T18:48:08.527" v="6" actId="20577"/>
          <ac:spMkLst>
            <pc:docMk/>
            <pc:sldMk cId="4149155901" sldId="261"/>
            <ac:spMk id="2" creationId="{5EA6B8FD-CA7C-4443-EA06-0D3C723AFD3E}"/>
          </ac:spMkLst>
        </pc:spChg>
      </pc:sldChg>
      <pc:sldChg chg="modSp mod">
        <pc:chgData name="Christian Dragoi" userId="225cfe63dee5986d" providerId="LiveId" clId="{1BEC8FE5-33FD-439F-A68A-532A782EBD61}" dt="2024-05-30T18:46:38.725" v="0" actId="20577"/>
        <pc:sldMkLst>
          <pc:docMk/>
          <pc:sldMk cId="980161513" sldId="262"/>
        </pc:sldMkLst>
        <pc:spChg chg="mod">
          <ac:chgData name="Christian Dragoi" userId="225cfe63dee5986d" providerId="LiveId" clId="{1BEC8FE5-33FD-439F-A68A-532A782EBD61}" dt="2024-05-30T18:46:38.725" v="0" actId="20577"/>
          <ac:spMkLst>
            <pc:docMk/>
            <pc:sldMk cId="980161513" sldId="262"/>
            <ac:spMk id="3" creationId="{11E56CFE-A2FD-5FB5-2E4B-4F7C8F4BE6F3}"/>
          </ac:spMkLst>
        </pc:spChg>
      </pc:sldChg>
      <pc:sldChg chg="modSp mod">
        <pc:chgData name="Christian Dragoi" userId="225cfe63dee5986d" providerId="LiveId" clId="{1BEC8FE5-33FD-439F-A68A-532A782EBD61}" dt="2024-05-30T18:47:28.736" v="4" actId="20577"/>
        <pc:sldMkLst>
          <pc:docMk/>
          <pc:sldMk cId="555022603" sldId="263"/>
        </pc:sldMkLst>
        <pc:spChg chg="mod">
          <ac:chgData name="Christian Dragoi" userId="225cfe63dee5986d" providerId="LiveId" clId="{1BEC8FE5-33FD-439F-A68A-532A782EBD61}" dt="2024-05-30T18:47:28.736" v="4" actId="20577"/>
          <ac:spMkLst>
            <pc:docMk/>
            <pc:sldMk cId="555022603" sldId="263"/>
            <ac:spMk id="2" creationId="{D5C27F79-5C0A-DFCC-0433-BBEC1EA8435B}"/>
          </ac:spMkLst>
        </pc:spChg>
        <pc:spChg chg="mod">
          <ac:chgData name="Christian Dragoi" userId="225cfe63dee5986d" providerId="LiveId" clId="{1BEC8FE5-33FD-439F-A68A-532A782EBD61}" dt="2024-05-30T18:46:57.329" v="2" actId="20577"/>
          <ac:spMkLst>
            <pc:docMk/>
            <pc:sldMk cId="555022603" sldId="263"/>
            <ac:spMk id="3" creationId="{57937B61-249F-9991-C3E4-3ED6ECA24C42}"/>
          </ac:spMkLst>
        </pc:spChg>
      </pc:sldChg>
      <pc:sldChg chg="modSp mod">
        <pc:chgData name="Christian Dragoi" userId="225cfe63dee5986d" providerId="LiveId" clId="{1BEC8FE5-33FD-439F-A68A-532A782EBD61}" dt="2024-05-30T18:47:07.476" v="3" actId="20577"/>
        <pc:sldMkLst>
          <pc:docMk/>
          <pc:sldMk cId="258300312" sldId="264"/>
        </pc:sldMkLst>
        <pc:spChg chg="mod">
          <ac:chgData name="Christian Dragoi" userId="225cfe63dee5986d" providerId="LiveId" clId="{1BEC8FE5-33FD-439F-A68A-532A782EBD61}" dt="2024-05-30T18:47:07.476" v="3" actId="20577"/>
          <ac:spMkLst>
            <pc:docMk/>
            <pc:sldMk cId="258300312" sldId="264"/>
            <ac:spMk id="3" creationId="{4031C01E-A5F5-64B0-F36F-776BA70322C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9991B9-C8D2-4AF4-A029-BABFE4BF243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22088FF-3EF1-48E3-9C1A-12B415CE05A5}">
      <dgm:prSet/>
      <dgm:spPr/>
      <dgm:t>
        <a:bodyPr/>
        <a:lstStyle/>
        <a:p>
          <a:r>
            <a:rPr lang="en-US"/>
            <a:t>Proiectul presupune dezvoltarea unei rețele de noduri terminale autonome care colectează date ambientale folosind senzori temperatură, umiditate și </a:t>
          </a:r>
          <a:r>
            <a:rPr lang="ro-RO"/>
            <a:t>nivelul apei</a:t>
          </a:r>
          <a:r>
            <a:rPr lang="en-US"/>
            <a:t>. </a:t>
          </a:r>
        </a:p>
      </dgm:t>
    </dgm:pt>
    <dgm:pt modelId="{27978743-8A3D-4400-9C46-7831F88B08F7}" type="parTrans" cxnId="{271E86C2-BCA6-4D8E-9FAA-F7C911480CF2}">
      <dgm:prSet/>
      <dgm:spPr/>
      <dgm:t>
        <a:bodyPr/>
        <a:lstStyle/>
        <a:p>
          <a:endParaRPr lang="en-US"/>
        </a:p>
      </dgm:t>
    </dgm:pt>
    <dgm:pt modelId="{4612B045-1516-41F7-8943-AEBD6B6DF9BE}" type="sibTrans" cxnId="{271E86C2-BCA6-4D8E-9FAA-F7C911480CF2}">
      <dgm:prSet/>
      <dgm:spPr/>
      <dgm:t>
        <a:bodyPr/>
        <a:lstStyle/>
        <a:p>
          <a:endParaRPr lang="en-US"/>
        </a:p>
      </dgm:t>
    </dgm:pt>
    <dgm:pt modelId="{D22DFD02-9279-4CD4-AC6A-8DDE25E5C4B2}">
      <dgm:prSet/>
      <dgm:spPr/>
      <dgm:t>
        <a:bodyPr/>
        <a:lstStyle/>
        <a:p>
          <a:r>
            <a:rPr lang="en-US"/>
            <a:t>Scopul este de a oferi utilizatorilor o perspectivă clară asupra mediului în care își desfășoară activitatea și posibilitatea de a controla parametrii necesari pentru un mediu sănătos și optimizat.</a:t>
          </a:r>
        </a:p>
      </dgm:t>
    </dgm:pt>
    <dgm:pt modelId="{29F6C531-D0A7-4941-94CF-955096AC3C7E}" type="parTrans" cxnId="{D68FBB13-53BA-4630-A111-8B545A3562D7}">
      <dgm:prSet/>
      <dgm:spPr/>
      <dgm:t>
        <a:bodyPr/>
        <a:lstStyle/>
        <a:p>
          <a:endParaRPr lang="en-US"/>
        </a:p>
      </dgm:t>
    </dgm:pt>
    <dgm:pt modelId="{2CCA4DCC-86B9-4662-B4B7-A3AAA6E9AAD8}" type="sibTrans" cxnId="{D68FBB13-53BA-4630-A111-8B545A3562D7}">
      <dgm:prSet/>
      <dgm:spPr/>
      <dgm:t>
        <a:bodyPr/>
        <a:lstStyle/>
        <a:p>
          <a:endParaRPr lang="en-US"/>
        </a:p>
      </dgm:t>
    </dgm:pt>
    <dgm:pt modelId="{C9966D85-6040-4B2C-B098-9C7803EC15EF}" type="pres">
      <dgm:prSet presAssocID="{6B9991B9-C8D2-4AF4-A029-BABFE4BF243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3A8311-4AFA-4E54-9C01-1802F2AE56FB}" type="pres">
      <dgm:prSet presAssocID="{822088FF-3EF1-48E3-9C1A-12B415CE05A5}" presName="hierRoot1" presStyleCnt="0"/>
      <dgm:spPr/>
    </dgm:pt>
    <dgm:pt modelId="{A6617357-BD76-49E7-BED5-9F60E51818E2}" type="pres">
      <dgm:prSet presAssocID="{822088FF-3EF1-48E3-9C1A-12B415CE05A5}" presName="composite" presStyleCnt="0"/>
      <dgm:spPr/>
    </dgm:pt>
    <dgm:pt modelId="{5CA94635-9E24-47B9-8A33-EE0E2CDF77D5}" type="pres">
      <dgm:prSet presAssocID="{822088FF-3EF1-48E3-9C1A-12B415CE05A5}" presName="background" presStyleLbl="node0" presStyleIdx="0" presStyleCnt="2"/>
      <dgm:spPr/>
    </dgm:pt>
    <dgm:pt modelId="{803B3169-E57B-489C-A7FE-72F82A51E349}" type="pres">
      <dgm:prSet presAssocID="{822088FF-3EF1-48E3-9C1A-12B415CE05A5}" presName="text" presStyleLbl="fgAcc0" presStyleIdx="0" presStyleCnt="2">
        <dgm:presLayoutVars>
          <dgm:chPref val="3"/>
        </dgm:presLayoutVars>
      </dgm:prSet>
      <dgm:spPr/>
    </dgm:pt>
    <dgm:pt modelId="{8F34282E-88E9-41B6-B434-A05E3D6BB95F}" type="pres">
      <dgm:prSet presAssocID="{822088FF-3EF1-48E3-9C1A-12B415CE05A5}" presName="hierChild2" presStyleCnt="0"/>
      <dgm:spPr/>
    </dgm:pt>
    <dgm:pt modelId="{C46AF2DA-8A11-4FCF-9603-59BD02CF0824}" type="pres">
      <dgm:prSet presAssocID="{D22DFD02-9279-4CD4-AC6A-8DDE25E5C4B2}" presName="hierRoot1" presStyleCnt="0"/>
      <dgm:spPr/>
    </dgm:pt>
    <dgm:pt modelId="{E84A3C1B-495B-4918-83BB-6E3E4EB82B85}" type="pres">
      <dgm:prSet presAssocID="{D22DFD02-9279-4CD4-AC6A-8DDE25E5C4B2}" presName="composite" presStyleCnt="0"/>
      <dgm:spPr/>
    </dgm:pt>
    <dgm:pt modelId="{1A6F34B9-F132-42AF-B75B-1A8BFEE06BFA}" type="pres">
      <dgm:prSet presAssocID="{D22DFD02-9279-4CD4-AC6A-8DDE25E5C4B2}" presName="background" presStyleLbl="node0" presStyleIdx="1" presStyleCnt="2"/>
      <dgm:spPr/>
    </dgm:pt>
    <dgm:pt modelId="{B42D41B7-AEA2-428F-8FED-4D994CABF760}" type="pres">
      <dgm:prSet presAssocID="{D22DFD02-9279-4CD4-AC6A-8DDE25E5C4B2}" presName="text" presStyleLbl="fgAcc0" presStyleIdx="1" presStyleCnt="2">
        <dgm:presLayoutVars>
          <dgm:chPref val="3"/>
        </dgm:presLayoutVars>
      </dgm:prSet>
      <dgm:spPr/>
    </dgm:pt>
    <dgm:pt modelId="{E3ED6DEC-9FE1-4B8B-996B-7BED08F74AFA}" type="pres">
      <dgm:prSet presAssocID="{D22DFD02-9279-4CD4-AC6A-8DDE25E5C4B2}" presName="hierChild2" presStyleCnt="0"/>
      <dgm:spPr/>
    </dgm:pt>
  </dgm:ptLst>
  <dgm:cxnLst>
    <dgm:cxn modelId="{7146C405-26B8-46C7-B87C-AFD2CBB61F60}" type="presOf" srcId="{6B9991B9-C8D2-4AF4-A029-BABFE4BF2437}" destId="{C9966D85-6040-4B2C-B098-9C7803EC15EF}" srcOrd="0" destOrd="0" presId="urn:microsoft.com/office/officeart/2005/8/layout/hierarchy1"/>
    <dgm:cxn modelId="{D68FBB13-53BA-4630-A111-8B545A3562D7}" srcId="{6B9991B9-C8D2-4AF4-A029-BABFE4BF2437}" destId="{D22DFD02-9279-4CD4-AC6A-8DDE25E5C4B2}" srcOrd="1" destOrd="0" parTransId="{29F6C531-D0A7-4941-94CF-955096AC3C7E}" sibTransId="{2CCA4DCC-86B9-4662-B4B7-A3AAA6E9AAD8}"/>
    <dgm:cxn modelId="{F2FCF55F-D36C-4864-842A-CB47A903B2C0}" type="presOf" srcId="{D22DFD02-9279-4CD4-AC6A-8DDE25E5C4B2}" destId="{B42D41B7-AEA2-428F-8FED-4D994CABF760}" srcOrd="0" destOrd="0" presId="urn:microsoft.com/office/officeart/2005/8/layout/hierarchy1"/>
    <dgm:cxn modelId="{271E86C2-BCA6-4D8E-9FAA-F7C911480CF2}" srcId="{6B9991B9-C8D2-4AF4-A029-BABFE4BF2437}" destId="{822088FF-3EF1-48E3-9C1A-12B415CE05A5}" srcOrd="0" destOrd="0" parTransId="{27978743-8A3D-4400-9C46-7831F88B08F7}" sibTransId="{4612B045-1516-41F7-8943-AEBD6B6DF9BE}"/>
    <dgm:cxn modelId="{D4697CE7-3516-4AD1-B993-F5C101EA10D2}" type="presOf" srcId="{822088FF-3EF1-48E3-9C1A-12B415CE05A5}" destId="{803B3169-E57B-489C-A7FE-72F82A51E349}" srcOrd="0" destOrd="0" presId="urn:microsoft.com/office/officeart/2005/8/layout/hierarchy1"/>
    <dgm:cxn modelId="{554133BD-DB4A-49CC-A906-150C9076EC44}" type="presParOf" srcId="{C9966D85-6040-4B2C-B098-9C7803EC15EF}" destId="{193A8311-4AFA-4E54-9C01-1802F2AE56FB}" srcOrd="0" destOrd="0" presId="urn:microsoft.com/office/officeart/2005/8/layout/hierarchy1"/>
    <dgm:cxn modelId="{28D834F4-319C-4A38-A054-A9053BF4FB59}" type="presParOf" srcId="{193A8311-4AFA-4E54-9C01-1802F2AE56FB}" destId="{A6617357-BD76-49E7-BED5-9F60E51818E2}" srcOrd="0" destOrd="0" presId="urn:microsoft.com/office/officeart/2005/8/layout/hierarchy1"/>
    <dgm:cxn modelId="{E8B2524C-B378-4A5B-BDAB-6337AB00B3F1}" type="presParOf" srcId="{A6617357-BD76-49E7-BED5-9F60E51818E2}" destId="{5CA94635-9E24-47B9-8A33-EE0E2CDF77D5}" srcOrd="0" destOrd="0" presId="urn:microsoft.com/office/officeart/2005/8/layout/hierarchy1"/>
    <dgm:cxn modelId="{C31FCD49-FDA5-41B3-9A67-EB91FEABE4CA}" type="presParOf" srcId="{A6617357-BD76-49E7-BED5-9F60E51818E2}" destId="{803B3169-E57B-489C-A7FE-72F82A51E349}" srcOrd="1" destOrd="0" presId="urn:microsoft.com/office/officeart/2005/8/layout/hierarchy1"/>
    <dgm:cxn modelId="{5CFE84E9-C24F-49CA-A574-9920E121D901}" type="presParOf" srcId="{193A8311-4AFA-4E54-9C01-1802F2AE56FB}" destId="{8F34282E-88E9-41B6-B434-A05E3D6BB95F}" srcOrd="1" destOrd="0" presId="urn:microsoft.com/office/officeart/2005/8/layout/hierarchy1"/>
    <dgm:cxn modelId="{639CCA08-FCD8-477E-A84F-A7FE3AE15D2C}" type="presParOf" srcId="{C9966D85-6040-4B2C-B098-9C7803EC15EF}" destId="{C46AF2DA-8A11-4FCF-9603-59BD02CF0824}" srcOrd="1" destOrd="0" presId="urn:microsoft.com/office/officeart/2005/8/layout/hierarchy1"/>
    <dgm:cxn modelId="{21584A6B-92BB-4274-BE6B-956D77C64287}" type="presParOf" srcId="{C46AF2DA-8A11-4FCF-9603-59BD02CF0824}" destId="{E84A3C1B-495B-4918-83BB-6E3E4EB82B85}" srcOrd="0" destOrd="0" presId="urn:microsoft.com/office/officeart/2005/8/layout/hierarchy1"/>
    <dgm:cxn modelId="{EE287568-2D12-4792-8E06-BC33EEEF5A0B}" type="presParOf" srcId="{E84A3C1B-495B-4918-83BB-6E3E4EB82B85}" destId="{1A6F34B9-F132-42AF-B75B-1A8BFEE06BFA}" srcOrd="0" destOrd="0" presId="urn:microsoft.com/office/officeart/2005/8/layout/hierarchy1"/>
    <dgm:cxn modelId="{717C4072-6CCF-479F-99F4-1F7EAA4434D5}" type="presParOf" srcId="{E84A3C1B-495B-4918-83BB-6E3E4EB82B85}" destId="{B42D41B7-AEA2-428F-8FED-4D994CABF760}" srcOrd="1" destOrd="0" presId="urn:microsoft.com/office/officeart/2005/8/layout/hierarchy1"/>
    <dgm:cxn modelId="{7EDB162D-BC13-4029-9B12-86D4F8659C95}" type="presParOf" srcId="{C46AF2DA-8A11-4FCF-9603-59BD02CF0824}" destId="{E3ED6DEC-9FE1-4B8B-996B-7BED08F74AF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521772-26EA-41D6-976D-691D2F0E45D0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7FF1D0-FB0D-41EB-8B44-C87E97AD2F97}">
      <dgm:prSet/>
      <dgm:spPr/>
      <dgm:t>
        <a:bodyPr/>
        <a:lstStyle/>
        <a:p>
          <a:r>
            <a:rPr lang="ro-RO"/>
            <a:t>2 noduri de tip Arduino Uno</a:t>
          </a:r>
          <a:endParaRPr lang="en-US"/>
        </a:p>
      </dgm:t>
    </dgm:pt>
    <dgm:pt modelId="{287A677D-4C7B-4501-B2EC-FE3DB0058A4C}" type="parTrans" cxnId="{5B29B59E-50D2-4733-A677-E000DD1AEB5B}">
      <dgm:prSet/>
      <dgm:spPr/>
      <dgm:t>
        <a:bodyPr/>
        <a:lstStyle/>
        <a:p>
          <a:endParaRPr lang="en-US"/>
        </a:p>
      </dgm:t>
    </dgm:pt>
    <dgm:pt modelId="{980B3424-5AC8-4947-ABC7-B25123747CB4}" type="sibTrans" cxnId="{5B29B59E-50D2-4733-A677-E000DD1AEB5B}">
      <dgm:prSet/>
      <dgm:spPr/>
      <dgm:t>
        <a:bodyPr/>
        <a:lstStyle/>
        <a:p>
          <a:endParaRPr lang="en-US"/>
        </a:p>
      </dgm:t>
    </dgm:pt>
    <dgm:pt modelId="{0E5B4947-6B89-4375-B3C7-40D9195BEF29}">
      <dgm:prSet/>
      <dgm:spPr/>
      <dgm:t>
        <a:bodyPr/>
        <a:lstStyle/>
        <a:p>
          <a:r>
            <a:rPr lang="ro-RO"/>
            <a:t>2 module HC-06</a:t>
          </a:r>
          <a:endParaRPr lang="en-US"/>
        </a:p>
      </dgm:t>
    </dgm:pt>
    <dgm:pt modelId="{25B1CCD6-05AF-4AD9-9623-113603483055}" type="parTrans" cxnId="{5DB59240-F72E-49BE-845C-40A400D6186A}">
      <dgm:prSet/>
      <dgm:spPr/>
      <dgm:t>
        <a:bodyPr/>
        <a:lstStyle/>
        <a:p>
          <a:endParaRPr lang="en-US"/>
        </a:p>
      </dgm:t>
    </dgm:pt>
    <dgm:pt modelId="{7D9A6520-C2AA-40F1-84FC-F3FD9115477F}" type="sibTrans" cxnId="{5DB59240-F72E-49BE-845C-40A400D6186A}">
      <dgm:prSet/>
      <dgm:spPr/>
      <dgm:t>
        <a:bodyPr/>
        <a:lstStyle/>
        <a:p>
          <a:endParaRPr lang="en-US"/>
        </a:p>
      </dgm:t>
    </dgm:pt>
    <dgm:pt modelId="{7F6DF346-E61E-4FFB-BEDC-4BF8C064C3AE}">
      <dgm:prSet/>
      <dgm:spPr/>
      <dgm:t>
        <a:bodyPr/>
        <a:lstStyle/>
        <a:p>
          <a:r>
            <a:rPr lang="ro-RO" dirty="0"/>
            <a:t>2 senzori DHT11</a:t>
          </a:r>
          <a:endParaRPr lang="en-US" dirty="0"/>
        </a:p>
      </dgm:t>
    </dgm:pt>
    <dgm:pt modelId="{136D1A49-8755-47FD-A892-B7DC30E39410}" type="parTrans" cxnId="{739CCE99-E6EF-4B73-80F8-241936AFD731}">
      <dgm:prSet/>
      <dgm:spPr/>
      <dgm:t>
        <a:bodyPr/>
        <a:lstStyle/>
        <a:p>
          <a:endParaRPr lang="en-US"/>
        </a:p>
      </dgm:t>
    </dgm:pt>
    <dgm:pt modelId="{DCE1190D-3B80-430C-A01D-FF4296D0EB01}" type="sibTrans" cxnId="{739CCE99-E6EF-4B73-80F8-241936AFD731}">
      <dgm:prSet/>
      <dgm:spPr/>
      <dgm:t>
        <a:bodyPr/>
        <a:lstStyle/>
        <a:p>
          <a:endParaRPr lang="en-US"/>
        </a:p>
      </dgm:t>
    </dgm:pt>
    <dgm:pt modelId="{A168EFBA-9EA7-44CC-8B92-2A275AC2FD24}">
      <dgm:prSet/>
      <dgm:spPr/>
      <dgm:t>
        <a:bodyPr/>
        <a:lstStyle/>
        <a:p>
          <a:r>
            <a:rPr lang="ro-RO" dirty="0"/>
            <a:t>1 sezor LM35</a:t>
          </a:r>
          <a:endParaRPr lang="en-US" dirty="0"/>
        </a:p>
      </dgm:t>
    </dgm:pt>
    <dgm:pt modelId="{9C894D0F-AF15-4C46-9864-D8D84B349CF0}" type="parTrans" cxnId="{AD59CA4E-1938-4AC1-819E-036E9F2297D2}">
      <dgm:prSet/>
      <dgm:spPr/>
      <dgm:t>
        <a:bodyPr/>
        <a:lstStyle/>
        <a:p>
          <a:endParaRPr lang="en-US"/>
        </a:p>
      </dgm:t>
    </dgm:pt>
    <dgm:pt modelId="{BDABAEE3-E64C-438C-8AE4-D417FC765E33}" type="sibTrans" cxnId="{AD59CA4E-1938-4AC1-819E-036E9F2297D2}">
      <dgm:prSet/>
      <dgm:spPr/>
      <dgm:t>
        <a:bodyPr/>
        <a:lstStyle/>
        <a:p>
          <a:endParaRPr lang="en-US"/>
        </a:p>
      </dgm:t>
    </dgm:pt>
    <dgm:pt modelId="{04A1D52F-7387-44BE-8C67-1FF5CE17BFF4}">
      <dgm:prSet/>
      <dgm:spPr/>
      <dgm:t>
        <a:bodyPr/>
        <a:lstStyle/>
        <a:p>
          <a:r>
            <a:rPr lang="ro-RO"/>
            <a:t>1 Water Level Sensor</a:t>
          </a:r>
          <a:endParaRPr lang="en-US"/>
        </a:p>
      </dgm:t>
    </dgm:pt>
    <dgm:pt modelId="{2822877C-D710-4CBC-B705-362A4F70D9E6}" type="parTrans" cxnId="{BEBC8D79-E5FC-44E6-9286-57C78D519E8C}">
      <dgm:prSet/>
      <dgm:spPr/>
      <dgm:t>
        <a:bodyPr/>
        <a:lstStyle/>
        <a:p>
          <a:endParaRPr lang="en-US"/>
        </a:p>
      </dgm:t>
    </dgm:pt>
    <dgm:pt modelId="{A75B16DF-8E3A-4835-A7CC-59FA1CB97D2A}" type="sibTrans" cxnId="{BEBC8D79-E5FC-44E6-9286-57C78D519E8C}">
      <dgm:prSet/>
      <dgm:spPr/>
      <dgm:t>
        <a:bodyPr/>
        <a:lstStyle/>
        <a:p>
          <a:endParaRPr lang="en-US"/>
        </a:p>
      </dgm:t>
    </dgm:pt>
    <dgm:pt modelId="{45162A41-A526-4A0D-A65C-2518DD4541D6}" type="pres">
      <dgm:prSet presAssocID="{05521772-26EA-41D6-976D-691D2F0E45D0}" presName="diagram" presStyleCnt="0">
        <dgm:presLayoutVars>
          <dgm:dir/>
          <dgm:resizeHandles val="exact"/>
        </dgm:presLayoutVars>
      </dgm:prSet>
      <dgm:spPr/>
    </dgm:pt>
    <dgm:pt modelId="{744EB6BA-E865-497D-A265-2421EE3F99A9}" type="pres">
      <dgm:prSet presAssocID="{DF7FF1D0-FB0D-41EB-8B44-C87E97AD2F97}" presName="arrow" presStyleLbl="node1" presStyleIdx="0" presStyleCnt="5">
        <dgm:presLayoutVars>
          <dgm:bulletEnabled val="1"/>
        </dgm:presLayoutVars>
      </dgm:prSet>
      <dgm:spPr/>
    </dgm:pt>
    <dgm:pt modelId="{465F38C9-43AB-43EF-AAC2-FE14BA0CA782}" type="pres">
      <dgm:prSet presAssocID="{0E5B4947-6B89-4375-B3C7-40D9195BEF29}" presName="arrow" presStyleLbl="node1" presStyleIdx="1" presStyleCnt="5">
        <dgm:presLayoutVars>
          <dgm:bulletEnabled val="1"/>
        </dgm:presLayoutVars>
      </dgm:prSet>
      <dgm:spPr/>
    </dgm:pt>
    <dgm:pt modelId="{989020A4-5EBC-45AF-8BCE-465296FE283A}" type="pres">
      <dgm:prSet presAssocID="{7F6DF346-E61E-4FFB-BEDC-4BF8C064C3AE}" presName="arrow" presStyleLbl="node1" presStyleIdx="2" presStyleCnt="5">
        <dgm:presLayoutVars>
          <dgm:bulletEnabled val="1"/>
        </dgm:presLayoutVars>
      </dgm:prSet>
      <dgm:spPr/>
    </dgm:pt>
    <dgm:pt modelId="{33AC181D-DE82-44EC-980B-D1FB0F6ADC15}" type="pres">
      <dgm:prSet presAssocID="{A168EFBA-9EA7-44CC-8B92-2A275AC2FD24}" presName="arrow" presStyleLbl="node1" presStyleIdx="3" presStyleCnt="5">
        <dgm:presLayoutVars>
          <dgm:bulletEnabled val="1"/>
        </dgm:presLayoutVars>
      </dgm:prSet>
      <dgm:spPr/>
    </dgm:pt>
    <dgm:pt modelId="{A579C02A-AADC-4C64-9E2E-B58A8F951008}" type="pres">
      <dgm:prSet presAssocID="{04A1D52F-7387-44BE-8C67-1FF5CE17BFF4}" presName="arrow" presStyleLbl="node1" presStyleIdx="4" presStyleCnt="5">
        <dgm:presLayoutVars>
          <dgm:bulletEnabled val="1"/>
        </dgm:presLayoutVars>
      </dgm:prSet>
      <dgm:spPr/>
    </dgm:pt>
  </dgm:ptLst>
  <dgm:cxnLst>
    <dgm:cxn modelId="{5DB59240-F72E-49BE-845C-40A400D6186A}" srcId="{05521772-26EA-41D6-976D-691D2F0E45D0}" destId="{0E5B4947-6B89-4375-B3C7-40D9195BEF29}" srcOrd="1" destOrd="0" parTransId="{25B1CCD6-05AF-4AD9-9623-113603483055}" sibTransId="{7D9A6520-C2AA-40F1-84FC-F3FD9115477F}"/>
    <dgm:cxn modelId="{AD59CA4E-1938-4AC1-819E-036E9F2297D2}" srcId="{05521772-26EA-41D6-976D-691D2F0E45D0}" destId="{A168EFBA-9EA7-44CC-8B92-2A275AC2FD24}" srcOrd="3" destOrd="0" parTransId="{9C894D0F-AF15-4C46-9864-D8D84B349CF0}" sibTransId="{BDABAEE3-E64C-438C-8AE4-D417FC765E33}"/>
    <dgm:cxn modelId="{BC5D9956-8EF0-4F5E-9FD9-8ED3F8B6F530}" type="presOf" srcId="{A168EFBA-9EA7-44CC-8B92-2A275AC2FD24}" destId="{33AC181D-DE82-44EC-980B-D1FB0F6ADC15}" srcOrd="0" destOrd="0" presId="urn:microsoft.com/office/officeart/2005/8/layout/arrow5"/>
    <dgm:cxn modelId="{BEBC8D79-E5FC-44E6-9286-57C78D519E8C}" srcId="{05521772-26EA-41D6-976D-691D2F0E45D0}" destId="{04A1D52F-7387-44BE-8C67-1FF5CE17BFF4}" srcOrd="4" destOrd="0" parTransId="{2822877C-D710-4CBC-B705-362A4F70D9E6}" sibTransId="{A75B16DF-8E3A-4835-A7CC-59FA1CB97D2A}"/>
    <dgm:cxn modelId="{4269AC79-01AF-43CF-84B4-F5E46C74B29E}" type="presOf" srcId="{DF7FF1D0-FB0D-41EB-8B44-C87E97AD2F97}" destId="{744EB6BA-E865-497D-A265-2421EE3F99A9}" srcOrd="0" destOrd="0" presId="urn:microsoft.com/office/officeart/2005/8/layout/arrow5"/>
    <dgm:cxn modelId="{997BCD7A-0786-49B2-B9FA-E34E48B054C7}" type="presOf" srcId="{05521772-26EA-41D6-976D-691D2F0E45D0}" destId="{45162A41-A526-4A0D-A65C-2518DD4541D6}" srcOrd="0" destOrd="0" presId="urn:microsoft.com/office/officeart/2005/8/layout/arrow5"/>
    <dgm:cxn modelId="{739CCE99-E6EF-4B73-80F8-241936AFD731}" srcId="{05521772-26EA-41D6-976D-691D2F0E45D0}" destId="{7F6DF346-E61E-4FFB-BEDC-4BF8C064C3AE}" srcOrd="2" destOrd="0" parTransId="{136D1A49-8755-47FD-A892-B7DC30E39410}" sibTransId="{DCE1190D-3B80-430C-A01D-FF4296D0EB01}"/>
    <dgm:cxn modelId="{5B29B59E-50D2-4733-A677-E000DD1AEB5B}" srcId="{05521772-26EA-41D6-976D-691D2F0E45D0}" destId="{DF7FF1D0-FB0D-41EB-8B44-C87E97AD2F97}" srcOrd="0" destOrd="0" parTransId="{287A677D-4C7B-4501-B2EC-FE3DB0058A4C}" sibTransId="{980B3424-5AC8-4947-ABC7-B25123747CB4}"/>
    <dgm:cxn modelId="{6DB7D7A1-5F86-4772-A3D3-48410428289F}" type="presOf" srcId="{0E5B4947-6B89-4375-B3C7-40D9195BEF29}" destId="{465F38C9-43AB-43EF-AAC2-FE14BA0CA782}" srcOrd="0" destOrd="0" presId="urn:microsoft.com/office/officeart/2005/8/layout/arrow5"/>
    <dgm:cxn modelId="{8C8466A3-EF25-4C23-9153-F07F22876CE4}" type="presOf" srcId="{04A1D52F-7387-44BE-8C67-1FF5CE17BFF4}" destId="{A579C02A-AADC-4C64-9E2E-B58A8F951008}" srcOrd="0" destOrd="0" presId="urn:microsoft.com/office/officeart/2005/8/layout/arrow5"/>
    <dgm:cxn modelId="{D21F89DB-480C-4939-9685-2BCD5676F82C}" type="presOf" srcId="{7F6DF346-E61E-4FFB-BEDC-4BF8C064C3AE}" destId="{989020A4-5EBC-45AF-8BCE-465296FE283A}" srcOrd="0" destOrd="0" presId="urn:microsoft.com/office/officeart/2005/8/layout/arrow5"/>
    <dgm:cxn modelId="{914B123B-F93A-4C8F-B84C-BCEA4748903D}" type="presParOf" srcId="{45162A41-A526-4A0D-A65C-2518DD4541D6}" destId="{744EB6BA-E865-497D-A265-2421EE3F99A9}" srcOrd="0" destOrd="0" presId="urn:microsoft.com/office/officeart/2005/8/layout/arrow5"/>
    <dgm:cxn modelId="{F1C48A5B-7D02-45CF-9FDE-A75BE395B57D}" type="presParOf" srcId="{45162A41-A526-4A0D-A65C-2518DD4541D6}" destId="{465F38C9-43AB-43EF-AAC2-FE14BA0CA782}" srcOrd="1" destOrd="0" presId="urn:microsoft.com/office/officeart/2005/8/layout/arrow5"/>
    <dgm:cxn modelId="{61A16B4D-C87F-4248-B025-2F6E4B30B29D}" type="presParOf" srcId="{45162A41-A526-4A0D-A65C-2518DD4541D6}" destId="{989020A4-5EBC-45AF-8BCE-465296FE283A}" srcOrd="2" destOrd="0" presId="urn:microsoft.com/office/officeart/2005/8/layout/arrow5"/>
    <dgm:cxn modelId="{E4F9D5E4-F49E-4139-A4E7-9B0DABF13050}" type="presParOf" srcId="{45162A41-A526-4A0D-A65C-2518DD4541D6}" destId="{33AC181D-DE82-44EC-980B-D1FB0F6ADC15}" srcOrd="3" destOrd="0" presId="urn:microsoft.com/office/officeart/2005/8/layout/arrow5"/>
    <dgm:cxn modelId="{E1FA2638-D01B-49C9-90A7-65A5E5DC50BA}" type="presParOf" srcId="{45162A41-A526-4A0D-A65C-2518DD4541D6}" destId="{A579C02A-AADC-4C64-9E2E-B58A8F951008}" srcOrd="4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94635-9E24-47B9-8A33-EE0E2CDF77D5}">
      <dsp:nvSpPr>
        <dsp:cNvPr id="0" name=""/>
        <dsp:cNvSpPr/>
      </dsp:nvSpPr>
      <dsp:spPr>
        <a:xfrm>
          <a:off x="1283" y="51044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B3169-E57B-489C-A7FE-72F82A51E349}">
      <dsp:nvSpPr>
        <dsp:cNvPr id="0" name=""/>
        <dsp:cNvSpPr/>
      </dsp:nvSpPr>
      <dsp:spPr>
        <a:xfrm>
          <a:off x="501904" y="98603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Proiectul presupune dezvoltarea unei rețele de noduri terminale autonome care colectează date ambientale folosind senzori temperatură, umiditate și </a:t>
          </a:r>
          <a:r>
            <a:rPr lang="ro-RO" sz="2400" kern="1200"/>
            <a:t>nivelul apei</a:t>
          </a:r>
          <a:r>
            <a:rPr lang="en-US" sz="2400" kern="1200"/>
            <a:t>. </a:t>
          </a:r>
        </a:p>
      </dsp:txBody>
      <dsp:txXfrm>
        <a:off x="585701" y="1069830"/>
        <a:ext cx="4337991" cy="2693452"/>
      </dsp:txXfrm>
    </dsp:sp>
    <dsp:sp modelId="{1A6F34B9-F132-42AF-B75B-1A8BFEE06BFA}">
      <dsp:nvSpPr>
        <dsp:cNvPr id="0" name=""/>
        <dsp:cNvSpPr/>
      </dsp:nvSpPr>
      <dsp:spPr>
        <a:xfrm>
          <a:off x="5508110" y="51044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D41B7-AEA2-428F-8FED-4D994CABF760}">
      <dsp:nvSpPr>
        <dsp:cNvPr id="0" name=""/>
        <dsp:cNvSpPr/>
      </dsp:nvSpPr>
      <dsp:spPr>
        <a:xfrm>
          <a:off x="6008730" y="98603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Scopul este de a oferi utilizatorilor o perspectivă clară asupra mediului în care își desfășoară activitatea și posibilitatea de a controla parametrii necesari pentru un mediu sănătos și optimizat.</a:t>
          </a:r>
        </a:p>
      </dsp:txBody>
      <dsp:txXfrm>
        <a:off x="6092527" y="1069830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4EB6BA-E865-497D-A265-2421EE3F99A9}">
      <dsp:nvSpPr>
        <dsp:cNvPr id="0" name=""/>
        <dsp:cNvSpPr/>
      </dsp:nvSpPr>
      <dsp:spPr>
        <a:xfrm>
          <a:off x="4370849" y="1338"/>
          <a:ext cx="1764756" cy="176475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kern="1200"/>
            <a:t>2 noduri de tip Arduino Uno</a:t>
          </a:r>
          <a:endParaRPr lang="en-US" sz="1400" kern="1200"/>
        </a:p>
      </dsp:txBody>
      <dsp:txXfrm>
        <a:off x="4812038" y="1338"/>
        <a:ext cx="882378" cy="1455924"/>
      </dsp:txXfrm>
    </dsp:sp>
    <dsp:sp modelId="{465F38C9-43AB-43EF-AAC2-FE14BA0CA782}">
      <dsp:nvSpPr>
        <dsp:cNvPr id="0" name=""/>
        <dsp:cNvSpPr/>
      </dsp:nvSpPr>
      <dsp:spPr>
        <a:xfrm rot="4320000">
          <a:off x="5852103" y="1077532"/>
          <a:ext cx="1764756" cy="176475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kern="1200"/>
            <a:t>2 module HC-06</a:t>
          </a:r>
          <a:endParaRPr lang="en-US" sz="1400" kern="1200"/>
        </a:p>
      </dsp:txBody>
      <dsp:txXfrm rot="-5400000">
        <a:off x="6153377" y="1471004"/>
        <a:ext cx="1455924" cy="882378"/>
      </dsp:txXfrm>
    </dsp:sp>
    <dsp:sp modelId="{989020A4-5EBC-45AF-8BCE-465296FE283A}">
      <dsp:nvSpPr>
        <dsp:cNvPr id="0" name=""/>
        <dsp:cNvSpPr/>
      </dsp:nvSpPr>
      <dsp:spPr>
        <a:xfrm rot="8640000">
          <a:off x="5286314" y="2818850"/>
          <a:ext cx="1764756" cy="176475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kern="1200" dirty="0"/>
            <a:t>2 senzori DHT11</a:t>
          </a:r>
          <a:endParaRPr lang="en-US" sz="1400" kern="1200" dirty="0"/>
        </a:p>
      </dsp:txBody>
      <dsp:txXfrm rot="10800000">
        <a:off x="5818266" y="3098191"/>
        <a:ext cx="882378" cy="1455924"/>
      </dsp:txXfrm>
    </dsp:sp>
    <dsp:sp modelId="{33AC181D-DE82-44EC-980B-D1FB0F6ADC15}">
      <dsp:nvSpPr>
        <dsp:cNvPr id="0" name=""/>
        <dsp:cNvSpPr/>
      </dsp:nvSpPr>
      <dsp:spPr>
        <a:xfrm rot="12960000">
          <a:off x="3455384" y="2818850"/>
          <a:ext cx="1764756" cy="176475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kern="1200" dirty="0"/>
            <a:t>1 sezor LM35</a:t>
          </a:r>
          <a:endParaRPr lang="en-US" sz="1400" kern="1200" dirty="0"/>
        </a:p>
      </dsp:txBody>
      <dsp:txXfrm rot="10800000">
        <a:off x="3805810" y="3098191"/>
        <a:ext cx="882378" cy="1455924"/>
      </dsp:txXfrm>
    </dsp:sp>
    <dsp:sp modelId="{A579C02A-AADC-4C64-9E2E-B58A8F951008}">
      <dsp:nvSpPr>
        <dsp:cNvPr id="0" name=""/>
        <dsp:cNvSpPr/>
      </dsp:nvSpPr>
      <dsp:spPr>
        <a:xfrm rot="17280000">
          <a:off x="2889596" y="1077532"/>
          <a:ext cx="1764756" cy="176475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kern="1200"/>
            <a:t>1 Water Level Sensor</a:t>
          </a:r>
          <a:endParaRPr lang="en-US" sz="1400" kern="1200"/>
        </a:p>
      </dsp:txBody>
      <dsp:txXfrm rot="5400000">
        <a:off x="2897154" y="1471004"/>
        <a:ext cx="1455924" cy="882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065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5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2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4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9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0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7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9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0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2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9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1BDEE404-C939-A0C9-39B8-E4FDB6DDCF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1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60E54-EC0C-D4B9-DDD4-CABCFBDB5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3700"/>
              <a:t>Realizarea unei retele de senzori, folosind standardul de comunicatie Bluetooth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8D5A6-DF37-D26A-B718-0B93574F2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/>
              <a:t>Membrii echipei: </a:t>
            </a:r>
            <a:r>
              <a:rPr lang="ro-RO" sz="2000"/>
              <a:t>Drăgoi Christian-Alexandru, Ene Ion Sebastian, Fri</a:t>
            </a:r>
            <a:r>
              <a:rPr lang="en-US" sz="20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š</a:t>
            </a:r>
            <a:r>
              <a:rPr lang="ro-RO" sz="2000"/>
              <a:t>kan Dario</a:t>
            </a:r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13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31AAC-2E42-371A-D584-7AF04ABFB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ro-RO" sz="3200"/>
              <a:t>Bibliografie</a:t>
            </a:r>
            <a:endParaRPr lang="en-US" sz="3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D7260-3A03-F1B4-66B5-814CC2914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100" dirty="0"/>
              <a:t>Arduino. (n.d.). Arduino Uno Rev3.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https://www.arduino.cc/en/Main/ArduinoBoardUno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Microchip Technology Inc. (2018). ATmega328/P Datasheet. http://ww1.microchip.com/downloads/en/DeviceDoc/ATmega328P-Data-Sheet-DS40002061A.pdf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Adafruit Learning System. (n.d.). Using a LM35 Temperature Sensor.     https://learn.adafruit.com/tmp36-temperature-sensor</a:t>
            </a:r>
          </a:p>
          <a:p>
            <a:pPr>
              <a:lnSpc>
                <a:spcPct val="100000"/>
              </a:lnSpc>
            </a:pPr>
            <a:r>
              <a:rPr lang="en-US" sz="1100" dirty="0" err="1"/>
              <a:t>Instructables</a:t>
            </a:r>
            <a:r>
              <a:rPr lang="en-US" sz="1100" dirty="0"/>
              <a:t>. (n.d.). How to Interface a Water Level Sensor with Arduino. https://www.instructables.com/How-to-Interface-a-Water-Level-Sensor-with-Arduino/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Arduino Project Hub. (n.d.). How to use the HC-06 Bluetooth Module. https://create.arduino.cc/projecthub/Aritro/how-to-use-the-hc-06-bluetooth-module-958ae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Random Nerd Tutorials. (n.d.). Guide for DHT11/DHT22 Humidity and Temperature Sensor with Arduino. https://randomnerdtutorials.com/complete-guide-for-dht11dht22-humidity-and-temperature-sensor-with-arduino/</a:t>
            </a:r>
          </a:p>
          <a:p>
            <a:pPr>
              <a:lnSpc>
                <a:spcPct val="100000"/>
              </a:lnSpc>
            </a:pPr>
            <a:endParaRPr lang="en-US" sz="1100" dirty="0"/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99683A3A-7270-4AD4-59FA-DD2013DAF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9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29609-1FDE-EC8B-A22D-C738BB38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Proiectului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A56426D-822F-0D5C-61C2-FA3FF9EA1B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46133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698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5FB61-9DE0-A4CB-990B-B9DB9FF88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ro-RO" dirty="0"/>
              <a:t>Componente necesare: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62B302-6339-95B6-C9B1-A2D487E601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261439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074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C059F-C2CB-61BA-0A95-AE8BEA5B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1122363"/>
            <a:ext cx="11034695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Specificații componente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66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86902-71B3-D83C-77DE-C3A1988FB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ro-RO" sz="3200"/>
              <a:t>Arduino Uno</a:t>
            </a:r>
            <a:endParaRPr lang="en-US" sz="32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36D6A-4711-9CE1-8AA2-E6D970556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US" sz="1800" dirty="0"/>
              <a:t>Arduino Uno </a:t>
            </a:r>
            <a:r>
              <a:rPr lang="en-US" sz="1800" dirty="0" err="1"/>
              <a:t>este</a:t>
            </a:r>
            <a:r>
              <a:rPr lang="en-US" sz="1800" dirty="0"/>
              <a:t> o </a:t>
            </a:r>
            <a:r>
              <a:rPr lang="en-US" sz="1800" dirty="0" err="1"/>
              <a:t>placă</a:t>
            </a:r>
            <a:r>
              <a:rPr lang="en-US" sz="1800" dirty="0"/>
              <a:t> de </a:t>
            </a:r>
            <a:r>
              <a:rPr lang="en-US" sz="1800" dirty="0" err="1"/>
              <a:t>dezvoltare</a:t>
            </a:r>
            <a:r>
              <a:rPr lang="en-US" sz="1800" dirty="0"/>
              <a:t> microcontroller </a:t>
            </a:r>
            <a:r>
              <a:rPr lang="en-US" sz="1800" dirty="0" err="1"/>
              <a:t>bazată</a:t>
            </a:r>
            <a:r>
              <a:rPr lang="en-US" sz="1800" dirty="0"/>
              <a:t> pe </a:t>
            </a:r>
            <a:r>
              <a:rPr lang="en-US" sz="1800" dirty="0" err="1"/>
              <a:t>microcontrollerul</a:t>
            </a:r>
            <a:r>
              <a:rPr lang="en-US" sz="1800" dirty="0"/>
              <a:t> ATmega328P, </a:t>
            </a:r>
            <a:r>
              <a:rPr lang="en-US" sz="1800" dirty="0" err="1"/>
              <a:t>ideală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proiecte</a:t>
            </a:r>
            <a:r>
              <a:rPr lang="en-US" sz="1800" dirty="0"/>
              <a:t> de </a:t>
            </a:r>
            <a:r>
              <a:rPr lang="en-US" sz="1800" dirty="0" err="1"/>
              <a:t>prototipare</a:t>
            </a:r>
            <a:r>
              <a:rPr lang="en-US" sz="1800" dirty="0"/>
              <a:t> </a:t>
            </a:r>
            <a:r>
              <a:rPr lang="en-US" sz="1800" dirty="0" err="1"/>
              <a:t>electronică</a:t>
            </a:r>
            <a:r>
              <a:rPr lang="en-US" sz="1800" dirty="0"/>
              <a:t>. </a:t>
            </a:r>
            <a:endParaRPr lang="ro-RO" sz="1800" dirty="0"/>
          </a:p>
          <a:p>
            <a:r>
              <a:rPr lang="en-US" sz="1800" dirty="0"/>
              <a:t>Este </a:t>
            </a:r>
            <a:r>
              <a:rPr lang="en-US" sz="1800" dirty="0" err="1"/>
              <a:t>echipată</a:t>
            </a:r>
            <a:r>
              <a:rPr lang="en-US" sz="1800" dirty="0"/>
              <a:t> cu 14 </a:t>
            </a:r>
            <a:r>
              <a:rPr lang="en-US" sz="1800" dirty="0" err="1"/>
              <a:t>pini</a:t>
            </a:r>
            <a:r>
              <a:rPr lang="en-US" sz="1800" dirty="0"/>
              <a:t> </a:t>
            </a:r>
            <a:r>
              <a:rPr lang="en-US" sz="1800" dirty="0" err="1"/>
              <a:t>digitali</a:t>
            </a:r>
            <a:r>
              <a:rPr lang="en-US" sz="1800" dirty="0"/>
              <a:t> de </a:t>
            </a:r>
            <a:r>
              <a:rPr lang="en-US" sz="1800" dirty="0" err="1"/>
              <a:t>intrare</a:t>
            </a:r>
            <a:r>
              <a:rPr lang="en-US" sz="1800" dirty="0"/>
              <a:t>/</a:t>
            </a:r>
            <a:r>
              <a:rPr lang="en-US" sz="1800" dirty="0" err="1"/>
              <a:t>ieșire</a:t>
            </a:r>
            <a:r>
              <a:rPr lang="en-US" sz="1800" dirty="0"/>
              <a:t>, 6 </a:t>
            </a:r>
            <a:r>
              <a:rPr lang="en-US" sz="1800" dirty="0" err="1"/>
              <a:t>intrări</a:t>
            </a:r>
            <a:r>
              <a:rPr lang="en-US" sz="1800" dirty="0"/>
              <a:t> </a:t>
            </a:r>
            <a:r>
              <a:rPr lang="en-US" sz="1800" dirty="0" err="1"/>
              <a:t>analogice</a:t>
            </a:r>
            <a:r>
              <a:rPr lang="en-US" sz="1800" dirty="0"/>
              <a:t>, un </a:t>
            </a:r>
            <a:r>
              <a:rPr lang="en-US" sz="1800" dirty="0" err="1"/>
              <a:t>cristal</a:t>
            </a:r>
            <a:r>
              <a:rPr lang="en-US" sz="1800" dirty="0"/>
              <a:t> de 16 MHz, o </a:t>
            </a:r>
            <a:r>
              <a:rPr lang="en-US" sz="1800" dirty="0" err="1"/>
              <a:t>conexiune</a:t>
            </a:r>
            <a:r>
              <a:rPr lang="en-US" sz="1800" dirty="0"/>
              <a:t> USB, un </a:t>
            </a:r>
            <a:r>
              <a:rPr lang="en-US" sz="1800" dirty="0" err="1"/>
              <a:t>conector</a:t>
            </a:r>
            <a:r>
              <a:rPr lang="en-US" sz="1800" dirty="0"/>
              <a:t> de </a:t>
            </a:r>
            <a:r>
              <a:rPr lang="en-US" sz="1800" dirty="0" err="1"/>
              <a:t>alimentare</a:t>
            </a:r>
            <a:r>
              <a:rPr lang="en-US" sz="1800" dirty="0"/>
              <a:t>, un header ICSP </a:t>
            </a:r>
            <a:r>
              <a:rPr lang="en-US" sz="1800" dirty="0" err="1"/>
              <a:t>și</a:t>
            </a:r>
            <a:r>
              <a:rPr lang="en-US" sz="1800" dirty="0"/>
              <a:t> un </a:t>
            </a:r>
            <a:r>
              <a:rPr lang="en-US" sz="1800" dirty="0" err="1"/>
              <a:t>buton</a:t>
            </a:r>
            <a:r>
              <a:rPr lang="en-US" sz="1800" dirty="0"/>
              <a:t> de reset, </a:t>
            </a:r>
            <a:r>
              <a:rPr lang="en-US" sz="1800" dirty="0" err="1"/>
              <a:t>oferind</a:t>
            </a:r>
            <a:r>
              <a:rPr lang="en-US" sz="1800" dirty="0"/>
              <a:t> o </a:t>
            </a:r>
            <a:r>
              <a:rPr lang="en-US" sz="1800" dirty="0" err="1"/>
              <a:t>platformă</a:t>
            </a:r>
            <a:r>
              <a:rPr lang="en-US" sz="1800" dirty="0"/>
              <a:t> </a:t>
            </a:r>
            <a:r>
              <a:rPr lang="en-US" sz="1800" dirty="0" err="1"/>
              <a:t>flexibilă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ușor</a:t>
            </a:r>
            <a:r>
              <a:rPr lang="en-US" sz="1800" dirty="0"/>
              <a:t> de </a:t>
            </a:r>
            <a:r>
              <a:rPr lang="en-US" sz="1800" dirty="0" err="1"/>
              <a:t>utilizat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diverse </a:t>
            </a:r>
            <a:r>
              <a:rPr lang="en-US" sz="1800" dirty="0" err="1"/>
              <a:t>aplicații</a:t>
            </a:r>
            <a:r>
              <a:rPr lang="en-US" sz="1800" dirty="0"/>
              <a:t>.</a:t>
            </a:r>
          </a:p>
        </p:txBody>
      </p:sp>
      <p:pic>
        <p:nvPicPr>
          <p:cNvPr id="4" name="image3.png" descr="A blue circuit board with black and white text&#10;&#10;Description automatically generated">
            <a:extLst>
              <a:ext uri="{FF2B5EF4-FFF2-40B4-BE49-F238E27FC236}">
                <a16:creationId xmlns:a16="http://schemas.microsoft.com/office/drawing/2014/main" id="{2441A092-EF9D-52D2-603A-D868179436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79814" y="1842087"/>
            <a:ext cx="4097657" cy="307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4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857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6B8FD-CA7C-4443-EA06-0D3C723AF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510" y="978619"/>
            <a:ext cx="5991244" cy="1106424"/>
          </a:xfrm>
        </p:spPr>
        <p:txBody>
          <a:bodyPr>
            <a:normAutofit/>
          </a:bodyPr>
          <a:lstStyle/>
          <a:p>
            <a:r>
              <a:rPr lang="ro-RO" sz="3200"/>
              <a:t>Modulul bluetooth HC-06</a:t>
            </a:r>
            <a:endParaRPr lang="en-US" sz="3200" dirty="0"/>
          </a:p>
        </p:txBody>
      </p:sp>
      <p:pic>
        <p:nvPicPr>
          <p:cNvPr id="4" name="image2.jpg" descr="A close-up of a microchip&#10;&#10;Description automatically generated">
            <a:extLst>
              <a:ext uri="{FF2B5EF4-FFF2-40B4-BE49-F238E27FC236}">
                <a16:creationId xmlns:a16="http://schemas.microsoft.com/office/drawing/2014/main" id="{3183FEF5-E559-0EF0-E95E-2FBD6222CB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4528" y="742337"/>
            <a:ext cx="4033647" cy="527274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9848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859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F69C2-B63C-E6B1-7B5F-3D25C8F76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861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US" sz="1800"/>
              <a:t>Modulul HC-05 este un dispozitiv Bluetooth usor de utilizat, bazat pe Protocolul Portului Serial(SPP), proiectat pentru a configura o conexiune seriala wireless.</a:t>
            </a:r>
          </a:p>
          <a:p>
            <a:r>
              <a:rPr lang="en-US" sz="1800"/>
              <a:t>Se bazeaza pe sistemul Bluetooth single-chip CSR Bluecore 04-External, care utilizeaza tehnologia CMOS si include caracteristica de Salt Adaptiv al Frecventei.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49155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D0DF8-B85E-8B0B-A804-959C3BD7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ro-RO" sz="3400"/>
              <a:t>Senzorul DHT11</a:t>
            </a:r>
            <a:endParaRPr lang="en-US" sz="3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56CFE-A2FD-5FB5-2E4B-4F7C8F4BE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n-US" sz="1700" dirty="0"/>
              <a:t>DHT11 </a:t>
            </a:r>
            <a:r>
              <a:rPr lang="en-US" sz="1700" dirty="0" err="1"/>
              <a:t>este</a:t>
            </a:r>
            <a:r>
              <a:rPr lang="en-US" sz="1700" dirty="0"/>
              <a:t> un </a:t>
            </a:r>
            <a:r>
              <a:rPr lang="en-US" sz="1700" dirty="0" err="1"/>
              <a:t>senzor</a:t>
            </a:r>
            <a:r>
              <a:rPr lang="en-US" sz="1700" dirty="0"/>
              <a:t> digital care </a:t>
            </a:r>
            <a:r>
              <a:rPr lang="en-US" sz="1700" dirty="0" err="1"/>
              <a:t>măsoară</a:t>
            </a:r>
            <a:r>
              <a:rPr lang="en-US" sz="1700" dirty="0"/>
              <a:t> </a:t>
            </a:r>
            <a:r>
              <a:rPr lang="en-US" sz="1700" dirty="0" err="1"/>
              <a:t>umiditatea</a:t>
            </a:r>
            <a:r>
              <a:rPr lang="en-US" sz="1700" dirty="0"/>
              <a:t> (20-90% RH) </a:t>
            </a:r>
            <a:r>
              <a:rPr lang="en-US" sz="1700" dirty="0" err="1"/>
              <a:t>și</a:t>
            </a:r>
            <a:r>
              <a:rPr lang="en-US" sz="1700" dirty="0"/>
              <a:t> </a:t>
            </a:r>
            <a:r>
              <a:rPr lang="en-US" sz="1700" dirty="0" err="1"/>
              <a:t>temperatura</a:t>
            </a:r>
            <a:r>
              <a:rPr lang="en-US" sz="1700" dirty="0"/>
              <a:t> (0-50°C) cu o </a:t>
            </a:r>
            <a:r>
              <a:rPr lang="en-US" sz="1700" dirty="0" err="1"/>
              <a:t>acuratețe</a:t>
            </a:r>
            <a:r>
              <a:rPr lang="en-US" sz="1700" dirty="0"/>
              <a:t> de ±5% RH </a:t>
            </a:r>
            <a:r>
              <a:rPr lang="en-US" sz="1700" dirty="0" err="1"/>
              <a:t>și</a:t>
            </a:r>
            <a:r>
              <a:rPr lang="en-US" sz="1700" dirty="0"/>
              <a:t> ±2°C, </a:t>
            </a:r>
            <a:r>
              <a:rPr lang="en-US" sz="1700" dirty="0" err="1"/>
              <a:t>respectiv</a:t>
            </a:r>
            <a:r>
              <a:rPr lang="en-US" sz="1700" dirty="0"/>
              <a:t>.</a:t>
            </a:r>
            <a:endParaRPr lang="ro-RO" sz="1700" dirty="0"/>
          </a:p>
          <a:p>
            <a:r>
              <a:rPr lang="en-US" sz="1700" dirty="0"/>
              <a:t> </a:t>
            </a:r>
            <a:r>
              <a:rPr lang="en-US" sz="1700" dirty="0" err="1"/>
              <a:t>Acesta</a:t>
            </a:r>
            <a:r>
              <a:rPr lang="en-US" sz="1700" dirty="0"/>
              <a:t> </a:t>
            </a:r>
            <a:r>
              <a:rPr lang="en-US" sz="1700" dirty="0" err="1"/>
              <a:t>operează</a:t>
            </a:r>
            <a:r>
              <a:rPr lang="en-US" sz="1700" dirty="0"/>
              <a:t> la o </a:t>
            </a:r>
            <a:r>
              <a:rPr lang="en-US" sz="1700" dirty="0" err="1"/>
              <a:t>tensiune</a:t>
            </a:r>
            <a:r>
              <a:rPr lang="en-US" sz="1700" dirty="0"/>
              <a:t> de 3-5V, are </a:t>
            </a:r>
            <a:r>
              <a:rPr lang="en-US" sz="1700" dirty="0" err="1"/>
              <a:t>dimensiuni</a:t>
            </a:r>
            <a:r>
              <a:rPr lang="en-US" sz="1700" dirty="0"/>
              <a:t> </a:t>
            </a:r>
            <a:r>
              <a:rPr lang="en-US" sz="1700" dirty="0" err="1"/>
              <a:t>compacte</a:t>
            </a:r>
            <a:r>
              <a:rPr lang="en-US" sz="1700" dirty="0"/>
              <a:t> </a:t>
            </a:r>
            <a:r>
              <a:rPr lang="en-US" sz="1700" dirty="0" err="1"/>
              <a:t>și</a:t>
            </a:r>
            <a:r>
              <a:rPr lang="en-US" sz="1700" dirty="0"/>
              <a:t> </a:t>
            </a:r>
            <a:r>
              <a:rPr lang="en-US" sz="1700" dirty="0" err="1"/>
              <a:t>oferă</a:t>
            </a:r>
            <a:r>
              <a:rPr lang="en-US" sz="1700" dirty="0"/>
              <a:t> o </a:t>
            </a:r>
            <a:r>
              <a:rPr lang="en-US" sz="1700" dirty="0" err="1"/>
              <a:t>ieșire</a:t>
            </a:r>
            <a:r>
              <a:rPr lang="en-US" sz="1700" dirty="0"/>
              <a:t> </a:t>
            </a:r>
            <a:r>
              <a:rPr lang="en-US" sz="1700" dirty="0" err="1"/>
              <a:t>digitală</a:t>
            </a:r>
            <a:r>
              <a:rPr lang="en-US" sz="1700" dirty="0"/>
              <a:t> </a:t>
            </a:r>
            <a:r>
              <a:rPr lang="en-US" sz="1700" dirty="0" err="1"/>
              <a:t>serială</a:t>
            </a:r>
            <a:r>
              <a:rPr lang="en-US" sz="1700" dirty="0"/>
              <a:t> </a:t>
            </a:r>
            <a:r>
              <a:rPr lang="en-US" sz="1700" dirty="0" err="1"/>
              <a:t>ușor</a:t>
            </a:r>
            <a:r>
              <a:rPr lang="en-US" sz="1700" dirty="0"/>
              <a:t> de </a:t>
            </a:r>
            <a:r>
              <a:rPr lang="en-US" sz="1700" dirty="0" err="1"/>
              <a:t>integrat</a:t>
            </a:r>
            <a:r>
              <a:rPr lang="en-US" sz="1700" dirty="0"/>
              <a:t> </a:t>
            </a:r>
            <a:r>
              <a:rPr lang="en-US" sz="1700" dirty="0" err="1"/>
              <a:t>în</a:t>
            </a:r>
            <a:r>
              <a:rPr lang="en-US" sz="1700" dirty="0"/>
              <a:t> </a:t>
            </a:r>
            <a:r>
              <a:rPr lang="en-US" sz="1700" dirty="0" err="1"/>
              <a:t>proiecte</a:t>
            </a:r>
            <a:r>
              <a:rPr lang="en-US" sz="1700" dirty="0"/>
              <a:t> de </a:t>
            </a:r>
            <a:r>
              <a:rPr lang="en-US" sz="1700" dirty="0" err="1"/>
              <a:t>electronice</a:t>
            </a:r>
            <a:r>
              <a:rPr lang="en-US" sz="1700" dirty="0"/>
              <a:t>.</a:t>
            </a:r>
          </a:p>
        </p:txBody>
      </p:sp>
      <p:pic>
        <p:nvPicPr>
          <p:cNvPr id="4" name="image1.jpg" descr="A small blue and black electronic device&#10;&#10;Description automatically generated">
            <a:extLst>
              <a:ext uri="{FF2B5EF4-FFF2-40B4-BE49-F238E27FC236}">
                <a16:creationId xmlns:a16="http://schemas.microsoft.com/office/drawing/2014/main" id="{3610EB66-14E2-4DCE-AC45-16EF655DD9B0}"/>
              </a:ext>
            </a:extLst>
          </p:cNvPr>
          <p:cNvPicPr/>
          <p:nvPr/>
        </p:nvPicPr>
        <p:blipFill rotWithShape="1">
          <a:blip r:embed="rId2"/>
          <a:srcRect t="377" r="1" b="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016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27F79-5C0A-DFCC-0433-BBEC1EA84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anchor="b">
            <a:normAutofit/>
          </a:bodyPr>
          <a:lstStyle/>
          <a:p>
            <a:r>
              <a:rPr lang="ro-RO" sz="3200" dirty="0"/>
              <a:t>Senzorul LM35</a:t>
            </a:r>
            <a:endParaRPr lang="en-US" sz="3200" dirty="0"/>
          </a:p>
        </p:txBody>
      </p:sp>
      <p:pic>
        <p:nvPicPr>
          <p:cNvPr id="4" name="image5.png" descr="A close-up of a transistor&#10;&#10;Description automatically generated">
            <a:extLst>
              <a:ext uri="{FF2B5EF4-FFF2-40B4-BE49-F238E27FC236}">
                <a16:creationId xmlns:a16="http://schemas.microsoft.com/office/drawing/2014/main" id="{D0B9E3BA-41DC-8E04-6790-FB7ADE1F9C1F}"/>
              </a:ext>
            </a:extLst>
          </p:cNvPr>
          <p:cNvPicPr/>
          <p:nvPr/>
        </p:nvPicPr>
        <p:blipFill rotWithShape="1">
          <a:blip r:embed="rId2"/>
          <a:srcRect l="10375" r="2" b="2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37B61-249F-9991-C3E4-3ED6ECA24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557587"/>
            <a:ext cx="4314645" cy="3717317"/>
          </a:xfrm>
        </p:spPr>
        <p:txBody>
          <a:bodyPr anchor="t">
            <a:normAutofit/>
          </a:bodyPr>
          <a:lstStyle/>
          <a:p>
            <a:r>
              <a:rPr lang="en-US" sz="1700" dirty="0"/>
              <a:t>LM35 </a:t>
            </a:r>
            <a:r>
              <a:rPr lang="en-US" sz="1700" dirty="0" err="1"/>
              <a:t>este</a:t>
            </a:r>
            <a:r>
              <a:rPr lang="en-US" sz="1700" dirty="0"/>
              <a:t> un </a:t>
            </a:r>
            <a:r>
              <a:rPr lang="en-US" sz="1700" dirty="0" err="1"/>
              <a:t>senzor</a:t>
            </a:r>
            <a:r>
              <a:rPr lang="en-US" sz="1700" dirty="0"/>
              <a:t> de </a:t>
            </a:r>
            <a:r>
              <a:rPr lang="en-US" sz="1700" dirty="0" err="1"/>
              <a:t>temperatură</a:t>
            </a:r>
            <a:r>
              <a:rPr lang="en-US" sz="1700" dirty="0"/>
              <a:t> analogic de </a:t>
            </a:r>
            <a:r>
              <a:rPr lang="en-US" sz="1700" dirty="0" err="1"/>
              <a:t>înaltă</a:t>
            </a:r>
            <a:r>
              <a:rPr lang="en-US" sz="1700" dirty="0"/>
              <a:t> </a:t>
            </a:r>
            <a:r>
              <a:rPr lang="en-US" sz="1700" dirty="0" err="1"/>
              <a:t>precizie</a:t>
            </a:r>
            <a:r>
              <a:rPr lang="en-US" sz="1700" dirty="0"/>
              <a:t>, care </a:t>
            </a:r>
            <a:r>
              <a:rPr lang="en-US" sz="1700" dirty="0" err="1"/>
              <a:t>măsoară</a:t>
            </a:r>
            <a:r>
              <a:rPr lang="en-US" sz="1700" dirty="0"/>
              <a:t> </a:t>
            </a:r>
            <a:r>
              <a:rPr lang="en-US" sz="1700" dirty="0" err="1"/>
              <a:t>temperaturi</a:t>
            </a:r>
            <a:r>
              <a:rPr lang="en-US" sz="1700" dirty="0"/>
              <a:t> </a:t>
            </a:r>
            <a:r>
              <a:rPr lang="en-US" sz="1700" dirty="0" err="1"/>
              <a:t>între</a:t>
            </a:r>
            <a:r>
              <a:rPr lang="en-US" sz="1700" dirty="0"/>
              <a:t> -55°C </a:t>
            </a:r>
            <a:r>
              <a:rPr lang="en-US" sz="1700" dirty="0" err="1"/>
              <a:t>și</a:t>
            </a:r>
            <a:r>
              <a:rPr lang="en-US" sz="1700" dirty="0"/>
              <a:t> 150°C cu o </a:t>
            </a:r>
            <a:r>
              <a:rPr lang="en-US" sz="1700" dirty="0" err="1"/>
              <a:t>acuratețe</a:t>
            </a:r>
            <a:r>
              <a:rPr lang="en-US" sz="1700" dirty="0"/>
              <a:t> de ±0.5°C.</a:t>
            </a:r>
            <a:endParaRPr lang="ro-RO" sz="1700" dirty="0"/>
          </a:p>
          <a:p>
            <a:r>
              <a:rPr lang="en-US" sz="1700" dirty="0" err="1"/>
              <a:t>Funcționează</a:t>
            </a:r>
            <a:r>
              <a:rPr lang="en-US" sz="1700" dirty="0"/>
              <a:t> la o </a:t>
            </a:r>
            <a:r>
              <a:rPr lang="en-US" sz="1700" dirty="0" err="1"/>
              <a:t>tensiune</a:t>
            </a:r>
            <a:r>
              <a:rPr lang="en-US" sz="1700" dirty="0"/>
              <a:t> de </a:t>
            </a:r>
            <a:r>
              <a:rPr lang="en-US" sz="1700" dirty="0" err="1"/>
              <a:t>alimentare</a:t>
            </a:r>
            <a:r>
              <a:rPr lang="en-US" sz="1700" dirty="0"/>
              <a:t> </a:t>
            </a:r>
            <a:r>
              <a:rPr lang="en-US" sz="1700" dirty="0" err="1"/>
              <a:t>între</a:t>
            </a:r>
            <a:r>
              <a:rPr lang="en-US" sz="1700" dirty="0"/>
              <a:t> 4V </a:t>
            </a:r>
            <a:r>
              <a:rPr lang="en-US" sz="1700" dirty="0" err="1"/>
              <a:t>și</a:t>
            </a:r>
            <a:r>
              <a:rPr lang="en-US" sz="1700" dirty="0"/>
              <a:t> 30V </a:t>
            </a:r>
            <a:r>
              <a:rPr lang="en-US" sz="1700" dirty="0" err="1"/>
              <a:t>și</a:t>
            </a:r>
            <a:r>
              <a:rPr lang="en-US" sz="1700" dirty="0"/>
              <a:t> </a:t>
            </a:r>
            <a:r>
              <a:rPr lang="en-US" sz="1700" dirty="0" err="1"/>
              <a:t>oferă</a:t>
            </a:r>
            <a:r>
              <a:rPr lang="en-US" sz="1700" dirty="0"/>
              <a:t> o </a:t>
            </a:r>
            <a:r>
              <a:rPr lang="en-US" sz="1700" dirty="0" err="1"/>
              <a:t>ieșire</a:t>
            </a:r>
            <a:r>
              <a:rPr lang="en-US" sz="1700" dirty="0"/>
              <a:t> </a:t>
            </a:r>
            <a:r>
              <a:rPr lang="en-US" sz="1700" dirty="0" err="1"/>
              <a:t>analogică</a:t>
            </a:r>
            <a:r>
              <a:rPr lang="en-US" sz="1700" dirty="0"/>
              <a:t> </a:t>
            </a:r>
            <a:r>
              <a:rPr lang="en-US" sz="1700" dirty="0" err="1"/>
              <a:t>liniară</a:t>
            </a:r>
            <a:r>
              <a:rPr lang="en-US" sz="1700" dirty="0"/>
              <a:t> de 10 mV/°C, </a:t>
            </a:r>
            <a:r>
              <a:rPr lang="en-US" sz="1700" dirty="0" err="1"/>
              <a:t>făcându</a:t>
            </a:r>
            <a:r>
              <a:rPr lang="en-US" sz="1700" dirty="0"/>
              <a:t>-l </a:t>
            </a:r>
            <a:r>
              <a:rPr lang="en-US" sz="1700" dirty="0" err="1"/>
              <a:t>ușor</a:t>
            </a:r>
            <a:r>
              <a:rPr lang="en-US" sz="1700" dirty="0"/>
              <a:t> de </a:t>
            </a:r>
            <a:r>
              <a:rPr lang="en-US" sz="1700" dirty="0" err="1"/>
              <a:t>utilizat</a:t>
            </a:r>
            <a:r>
              <a:rPr lang="en-US" sz="1700" dirty="0"/>
              <a:t> </a:t>
            </a:r>
            <a:r>
              <a:rPr lang="en-US" sz="1700" dirty="0" err="1"/>
              <a:t>în</a:t>
            </a:r>
            <a:r>
              <a:rPr lang="en-US" sz="1700" dirty="0"/>
              <a:t> diverse </a:t>
            </a:r>
            <a:r>
              <a:rPr lang="en-US" sz="1700" dirty="0" err="1"/>
              <a:t>aplicații</a:t>
            </a:r>
            <a:r>
              <a:rPr lang="en-US" sz="1700" dirty="0"/>
              <a:t> de </a:t>
            </a:r>
            <a:r>
              <a:rPr lang="en-US" sz="1700" dirty="0" err="1"/>
              <a:t>monitorizare</a:t>
            </a:r>
            <a:r>
              <a:rPr lang="en-US" sz="1700" dirty="0"/>
              <a:t> a </a:t>
            </a:r>
            <a:r>
              <a:rPr lang="en-US" sz="1700" dirty="0" err="1"/>
              <a:t>temperaturii</a:t>
            </a:r>
            <a:r>
              <a:rPr lang="en-US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502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2FF0B-7785-7194-D101-8AF4FE65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ro-RO" sz="3200"/>
              <a:t>Water Level Sensor</a:t>
            </a:r>
            <a:endParaRPr lang="en-US" sz="32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1C01E-A5F5-64B0-F36F-776BA7032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US" sz="1800" dirty="0"/>
              <a:t>Un </a:t>
            </a:r>
            <a:r>
              <a:rPr lang="en-US" sz="1800" dirty="0" err="1"/>
              <a:t>senzor</a:t>
            </a:r>
            <a:r>
              <a:rPr lang="en-US" sz="1800" dirty="0"/>
              <a:t> de </a:t>
            </a:r>
            <a:r>
              <a:rPr lang="en-US" sz="1800" dirty="0" err="1"/>
              <a:t>nivel</a:t>
            </a:r>
            <a:r>
              <a:rPr lang="en-US" sz="1800" dirty="0"/>
              <a:t> al </a:t>
            </a:r>
            <a:r>
              <a:rPr lang="en-US" sz="1800" dirty="0" err="1"/>
              <a:t>apei</a:t>
            </a:r>
            <a:r>
              <a:rPr lang="en-US" sz="1800" dirty="0"/>
              <a:t> </a:t>
            </a:r>
            <a:r>
              <a:rPr lang="en-US" sz="1800" dirty="0" err="1"/>
              <a:t>măsoară</a:t>
            </a:r>
            <a:r>
              <a:rPr lang="en-US" sz="1800" dirty="0"/>
              <a:t> </a:t>
            </a:r>
            <a:r>
              <a:rPr lang="en-US" sz="1800" dirty="0" err="1"/>
              <a:t>nivelul</a:t>
            </a:r>
            <a:r>
              <a:rPr lang="en-US" sz="1800" dirty="0"/>
              <a:t> </a:t>
            </a:r>
            <a:r>
              <a:rPr lang="en-US" sz="1800" dirty="0" err="1"/>
              <a:t>lichidelor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poate</a:t>
            </a:r>
            <a:r>
              <a:rPr lang="en-US" sz="1800" dirty="0"/>
              <a:t> </a:t>
            </a:r>
            <a:r>
              <a:rPr lang="en-US" sz="1800" dirty="0" err="1"/>
              <a:t>detecta</a:t>
            </a:r>
            <a:r>
              <a:rPr lang="en-US" sz="1800" dirty="0"/>
              <a:t> </a:t>
            </a:r>
            <a:r>
              <a:rPr lang="en-US" sz="1800" dirty="0" err="1"/>
              <a:t>prezența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absența</a:t>
            </a:r>
            <a:r>
              <a:rPr lang="en-US" sz="1800" dirty="0"/>
              <a:t> </a:t>
            </a:r>
            <a:r>
              <a:rPr lang="en-US" sz="1800" dirty="0" err="1"/>
              <a:t>acestora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rezervoare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alte</a:t>
            </a:r>
            <a:r>
              <a:rPr lang="en-US" sz="1800" dirty="0"/>
              <a:t> </a:t>
            </a:r>
            <a:r>
              <a:rPr lang="en-US" sz="1800" dirty="0" err="1"/>
              <a:t>containere</a:t>
            </a:r>
            <a:r>
              <a:rPr lang="en-US" sz="1800" dirty="0"/>
              <a:t>. </a:t>
            </a:r>
            <a:endParaRPr lang="ro-RO" sz="1800" dirty="0"/>
          </a:p>
          <a:p>
            <a:r>
              <a:rPr lang="en-US" sz="1800" dirty="0" err="1"/>
              <a:t>Specificațiile</a:t>
            </a:r>
            <a:r>
              <a:rPr lang="en-US" sz="1800" dirty="0"/>
              <a:t> </a:t>
            </a:r>
            <a:r>
              <a:rPr lang="en-US" sz="1800" dirty="0" err="1"/>
              <a:t>generale</a:t>
            </a:r>
            <a:r>
              <a:rPr lang="en-US" sz="1800" dirty="0"/>
              <a:t> </a:t>
            </a:r>
            <a:r>
              <a:rPr lang="en-US" sz="1800" dirty="0" err="1"/>
              <a:t>includ</a:t>
            </a:r>
            <a:r>
              <a:rPr lang="en-US" sz="1800" dirty="0"/>
              <a:t> o </a:t>
            </a:r>
            <a:r>
              <a:rPr lang="en-US" sz="1800" dirty="0" err="1"/>
              <a:t>tensiune</a:t>
            </a:r>
            <a:r>
              <a:rPr lang="en-US" sz="1800" dirty="0"/>
              <a:t> de </a:t>
            </a:r>
            <a:r>
              <a:rPr lang="en-US" sz="1800" dirty="0" err="1"/>
              <a:t>operare</a:t>
            </a:r>
            <a:r>
              <a:rPr lang="en-US" sz="1800" dirty="0"/>
              <a:t> de 3.3V - 5V, </a:t>
            </a:r>
            <a:r>
              <a:rPr lang="en-US" sz="1800" dirty="0" err="1"/>
              <a:t>curent</a:t>
            </a:r>
            <a:r>
              <a:rPr lang="en-US" sz="1800" dirty="0"/>
              <a:t> de </a:t>
            </a:r>
            <a:r>
              <a:rPr lang="en-US" sz="1800" dirty="0" err="1"/>
              <a:t>operare</a:t>
            </a:r>
            <a:r>
              <a:rPr lang="en-US" sz="1800" dirty="0"/>
              <a:t> mic (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jur</a:t>
            </a:r>
            <a:r>
              <a:rPr lang="en-US" sz="1800" dirty="0"/>
              <a:t> de 20 mA) </a:t>
            </a:r>
            <a:r>
              <a:rPr lang="en-US" sz="1800" dirty="0" err="1"/>
              <a:t>și</a:t>
            </a:r>
            <a:r>
              <a:rPr lang="en-US" sz="1800" dirty="0"/>
              <a:t> un </a:t>
            </a:r>
            <a:r>
              <a:rPr lang="en-US" sz="1800" dirty="0" err="1"/>
              <a:t>semnal</a:t>
            </a:r>
            <a:r>
              <a:rPr lang="en-US" sz="1800" dirty="0"/>
              <a:t> de </a:t>
            </a:r>
            <a:r>
              <a:rPr lang="en-US" sz="1800" dirty="0" err="1"/>
              <a:t>ieșire</a:t>
            </a:r>
            <a:r>
              <a:rPr lang="en-US" sz="1800" dirty="0"/>
              <a:t> analogic </a:t>
            </a:r>
            <a:r>
              <a:rPr lang="en-US" sz="1800" dirty="0" err="1"/>
              <a:t>sau</a:t>
            </a:r>
            <a:r>
              <a:rPr lang="en-US" sz="1800" dirty="0"/>
              <a:t> digital </a:t>
            </a:r>
            <a:r>
              <a:rPr lang="en-US" sz="1800" dirty="0" err="1"/>
              <a:t>proporțional</a:t>
            </a:r>
            <a:r>
              <a:rPr lang="en-US" sz="1800" dirty="0"/>
              <a:t> cu </a:t>
            </a:r>
            <a:r>
              <a:rPr lang="en-US" sz="1800" dirty="0" err="1"/>
              <a:t>nivelul</a:t>
            </a:r>
            <a:r>
              <a:rPr lang="en-US" sz="1800" dirty="0"/>
              <a:t> </a:t>
            </a:r>
            <a:r>
              <a:rPr lang="en-US" sz="1800" dirty="0" err="1"/>
              <a:t>apei</a:t>
            </a:r>
            <a:r>
              <a:rPr lang="en-US" sz="1800" dirty="0"/>
              <a:t> </a:t>
            </a:r>
            <a:r>
              <a:rPr lang="en-US" sz="1800" dirty="0" err="1"/>
              <a:t>detectat</a:t>
            </a:r>
            <a:r>
              <a:rPr lang="en-US" sz="1800" dirty="0"/>
              <a:t>. Este ideal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aplicații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irigații</a:t>
            </a:r>
            <a:r>
              <a:rPr lang="en-US" sz="1800" dirty="0"/>
              <a:t>, </a:t>
            </a:r>
            <a:r>
              <a:rPr lang="en-US" sz="1800" dirty="0" err="1"/>
              <a:t>acvarii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sisteme</a:t>
            </a:r>
            <a:r>
              <a:rPr lang="en-US" sz="1800" dirty="0"/>
              <a:t> de management al </a:t>
            </a:r>
            <a:r>
              <a:rPr lang="en-US" sz="1800" dirty="0" err="1"/>
              <a:t>apei</a:t>
            </a:r>
            <a:r>
              <a:rPr lang="en-US" sz="1800" dirty="0"/>
              <a:t>.</a:t>
            </a:r>
          </a:p>
        </p:txBody>
      </p:sp>
      <p:pic>
        <p:nvPicPr>
          <p:cNvPr id="4" name="image6.png" descr="A red electronic device with silver pins&#10;&#10;Description automatically generated with medium confidence">
            <a:extLst>
              <a:ext uri="{FF2B5EF4-FFF2-40B4-BE49-F238E27FC236}">
                <a16:creationId xmlns:a16="http://schemas.microsoft.com/office/drawing/2014/main" id="{11164947-46DE-7F1A-5E22-96DB74C95B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79814" y="1416955"/>
            <a:ext cx="4097657" cy="392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0031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02B1B"/>
      </a:dk2>
      <a:lt2>
        <a:srgbClr val="F0F0F3"/>
      </a:lt2>
      <a:accent1>
        <a:srgbClr val="A3A541"/>
      </a:accent1>
      <a:accent2>
        <a:srgbClr val="B1833B"/>
      </a:accent2>
      <a:accent3>
        <a:srgbClr val="C3634D"/>
      </a:accent3>
      <a:accent4>
        <a:srgbClr val="B13B56"/>
      </a:accent4>
      <a:accent5>
        <a:srgbClr val="C34D99"/>
      </a:accent5>
      <a:accent6>
        <a:srgbClr val="AA3BB1"/>
      </a:accent6>
      <a:hlink>
        <a:srgbClr val="C14782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602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Calibri</vt:lpstr>
      <vt:lpstr>AccentBoxVTI</vt:lpstr>
      <vt:lpstr>Realizarea unei retele de senzori, folosind standardul de comunicatie Bluetooth</vt:lpstr>
      <vt:lpstr>Descrierea Proiectului</vt:lpstr>
      <vt:lpstr>Componente necesare:</vt:lpstr>
      <vt:lpstr>Specificații componente</vt:lpstr>
      <vt:lpstr>Arduino Uno</vt:lpstr>
      <vt:lpstr>Modulul bluetooth HC-06</vt:lpstr>
      <vt:lpstr>Senzorul DHT11</vt:lpstr>
      <vt:lpstr>Senzorul LM35</vt:lpstr>
      <vt:lpstr>Water Level Sensor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Christian-Alexandru Dragoi</dc:creator>
  <cp:lastModifiedBy>Christian Dragoi</cp:lastModifiedBy>
  <cp:revision>2</cp:revision>
  <dcterms:created xsi:type="dcterms:W3CDTF">2024-05-30T18:19:30Z</dcterms:created>
  <dcterms:modified xsi:type="dcterms:W3CDTF">2024-05-30T18:48:10Z</dcterms:modified>
</cp:coreProperties>
</file>