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i1mYRLSE4asx7NcotPYrJF95I8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5400"/>
              <a:buFont typeface="Aria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idx="1" type="subTitle"/>
          </p:nvPr>
        </p:nvSpPr>
        <p:spPr>
          <a:xfrm>
            <a:off x="1370693" y="377348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lnSpc>
                <a:spcPct val="110000"/>
              </a:lnSpc>
              <a:spcBef>
                <a:spcPts val="460"/>
              </a:spcBef>
              <a:spcAft>
                <a:spcPts val="0"/>
              </a:spcAft>
              <a:buSzPts val="1610"/>
              <a:buNone/>
              <a:defRPr>
                <a:solidFill>
                  <a:schemeClr val="lt1"/>
                </a:solidFill>
              </a:defRPr>
            </a:lvl1pPr>
            <a:lvl2pPr lvl="1" algn="ctr">
              <a:spcBef>
                <a:spcPts val="600"/>
              </a:spcBef>
              <a:spcAft>
                <a:spcPts val="0"/>
              </a:spcAft>
              <a:buSzPts val="1470"/>
              <a:buNone/>
              <a:defRPr>
                <a:solidFill>
                  <a:schemeClr val="lt1"/>
                </a:solidFill>
              </a:defRPr>
            </a:lvl2pPr>
            <a:lvl3pPr lvl="2" algn="ctr">
              <a:spcBef>
                <a:spcPts val="600"/>
              </a:spcBef>
              <a:spcAft>
                <a:spcPts val="0"/>
              </a:spcAft>
              <a:buSzPts val="126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4" name="Google Shape;14;p9"/>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1" name="Shape 71"/>
        <p:cNvGrpSpPr/>
        <p:nvPr/>
      </p:nvGrpSpPr>
      <p:grpSpPr>
        <a:xfrm>
          <a:off x="0" y="0"/>
          <a:ext cx="0" cy="0"/>
          <a:chOff x="0" y="0"/>
          <a:chExt cx="0" cy="0"/>
        </a:xfrm>
      </p:grpSpPr>
      <p:pic>
        <p:nvPicPr>
          <p:cNvPr descr="Slate-V2-HD-panoPhotoInset.png" id="72" name="Google Shape;72;p18"/>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73" name="Google Shape;73;p18"/>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Arial"/>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4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1pPr>
            <a:lvl2pPr lvl="1" marR="0" rtl="0" algn="l">
              <a:spcBef>
                <a:spcPts val="6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2pPr>
            <a:lvl3pPr lvl="2" marR="0" rtl="0" algn="l">
              <a:spcBef>
                <a:spcPts val="6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3pPr>
            <a:lvl4pPr lvl="3" marR="0" rtl="0" algn="l">
              <a:spcBef>
                <a:spcPts val="6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4pPr>
            <a:lvl5pPr lvl="4" marR="0" rtl="0" algn="l">
              <a:spcBef>
                <a:spcPts val="6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5pPr>
            <a:lvl6pPr lvl="5" marR="0" rtl="0" algn="l">
              <a:spcBef>
                <a:spcPts val="6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6pPr>
            <a:lvl7pPr lvl="6" marR="0" rtl="0" algn="l">
              <a:spcBef>
                <a:spcPts val="6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7pPr>
            <a:lvl8pPr lvl="7" marR="0" rtl="0" algn="l">
              <a:spcBef>
                <a:spcPts val="6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8pPr>
            <a:lvl9pPr lvl="8" marR="0" rtl="0" algn="l">
              <a:spcBef>
                <a:spcPts val="600"/>
              </a:spcBef>
              <a:spcAft>
                <a:spcPts val="600"/>
              </a:spcAft>
              <a:buClr>
                <a:schemeClr val="lt2"/>
              </a:buClr>
              <a:buSzPts val="1400"/>
              <a:buFont typeface="Noto Sans Symbols"/>
              <a:buNone/>
              <a:defRPr b="0" i="0" sz="2000" u="none" cap="none" strike="noStrike">
                <a:solidFill>
                  <a:schemeClr val="lt2"/>
                </a:solidFill>
                <a:latin typeface="Arial"/>
                <a:ea typeface="Arial"/>
                <a:cs typeface="Arial"/>
                <a:sym typeface="Arial"/>
              </a:defRPr>
            </a:lvl9pPr>
          </a:lstStyle>
          <a:p/>
        </p:txBody>
      </p:sp>
      <p:sp>
        <p:nvSpPr>
          <p:cNvPr id="75" name="Google Shape;75;p18"/>
          <p:cNvSpPr txBox="1"/>
          <p:nvPr>
            <p:ph idx="1" type="body"/>
          </p:nvPr>
        </p:nvSpPr>
        <p:spPr>
          <a:xfrm>
            <a:off x="913795" y="5247728"/>
            <a:ext cx="10353762" cy="543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76" name="Google Shape;76;p18"/>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79" name="Shape 79"/>
        <p:cNvGrpSpPr/>
        <p:nvPr/>
      </p:nvGrpSpPr>
      <p:grpSpPr>
        <a:xfrm>
          <a:off x="0" y="0"/>
          <a:ext cx="0" cy="0"/>
          <a:chOff x="0" y="0"/>
          <a:chExt cx="0" cy="0"/>
        </a:xfrm>
      </p:grpSpPr>
      <p:sp>
        <p:nvSpPr>
          <p:cNvPr id="80" name="Google Shape;80;p19"/>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000"/>
              <a:buFont typeface="Arial"/>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2" name="Google Shape;82;p19"/>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9"/>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85" name="Shape 85"/>
        <p:cNvGrpSpPr/>
        <p:nvPr/>
      </p:nvGrpSpPr>
      <p:grpSpPr>
        <a:xfrm>
          <a:off x="0" y="0"/>
          <a:ext cx="0" cy="0"/>
          <a:chOff x="0" y="0"/>
          <a:chExt cx="0" cy="0"/>
        </a:xfrm>
      </p:grpSpPr>
      <p:sp>
        <p:nvSpPr>
          <p:cNvPr id="86" name="Google Shape;86;p20"/>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3600"/>
              <a:buFont typeface="Arial"/>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0"/>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lnSpc>
                <a:spcPct val="110000"/>
              </a:lnSpc>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8" name="Google Shape;88;p20"/>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9" name="Google Shape;89;p20"/>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0"/>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0"/>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20"/>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Arial"/>
              <a:buNone/>
            </a:pPr>
            <a:r>
              <a:rPr b="0" i="0" lang="en-US" sz="8000" u="none" cap="none" strike="noStrike">
                <a:solidFill>
                  <a:schemeClr val="lt1"/>
                </a:solidFill>
                <a:latin typeface="Arial"/>
                <a:ea typeface="Arial"/>
                <a:cs typeface="Arial"/>
                <a:sym typeface="Arial"/>
              </a:rPr>
              <a:t>“</a:t>
            </a:r>
            <a:endParaRPr/>
          </a:p>
        </p:txBody>
      </p:sp>
      <p:sp>
        <p:nvSpPr>
          <p:cNvPr id="93" name="Google Shape;93;p20"/>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Arial"/>
              <a:buNone/>
            </a:pPr>
            <a:r>
              <a:rPr b="0" i="0" lang="en-US" sz="8000" u="none" cap="none" strike="noStrike">
                <a:solidFill>
                  <a:schemeClr val="l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94" name="Shape 94"/>
        <p:cNvGrpSpPr/>
        <p:nvPr/>
      </p:nvGrpSpPr>
      <p:grpSpPr>
        <a:xfrm>
          <a:off x="0" y="0"/>
          <a:ext cx="0" cy="0"/>
          <a:chOff x="0" y="0"/>
          <a:chExt cx="0" cy="0"/>
        </a:xfrm>
      </p:grpSpPr>
      <p:sp>
        <p:nvSpPr>
          <p:cNvPr id="95" name="Google Shape;95;p21"/>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3200"/>
              <a:buFont typeface="Arial"/>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1"/>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7" name="Google Shape;97;p21"/>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1"/>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1"/>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00" name="Shape 100"/>
        <p:cNvGrpSpPr/>
        <p:nvPr/>
      </p:nvGrpSpPr>
      <p:grpSpPr>
        <a:xfrm>
          <a:off x="0" y="0"/>
          <a:ext cx="0" cy="0"/>
          <a:chOff x="0" y="0"/>
          <a:chExt cx="0" cy="0"/>
        </a:xfrm>
      </p:grpSpPr>
      <p:sp>
        <p:nvSpPr>
          <p:cNvPr id="101" name="Google Shape;101;p22"/>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txBox="1"/>
          <p:nvPr>
            <p:ph idx="1" type="body"/>
          </p:nvPr>
        </p:nvSpPr>
        <p:spPr>
          <a:xfrm>
            <a:off x="913795"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3" name="Google Shape;103;p22"/>
          <p:cNvSpPr txBox="1"/>
          <p:nvPr>
            <p:ph idx="2" type="body"/>
          </p:nvPr>
        </p:nvSpPr>
        <p:spPr>
          <a:xfrm>
            <a:off x="91379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4" name="Google Shape;104;p22"/>
          <p:cNvSpPr txBox="1"/>
          <p:nvPr>
            <p:ph idx="3" type="body"/>
          </p:nvPr>
        </p:nvSpPr>
        <p:spPr>
          <a:xfrm>
            <a:off x="4446711" y="1885949"/>
            <a:ext cx="3300984" cy="7647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5" name="Google Shape;105;p22"/>
          <p:cNvSpPr txBox="1"/>
          <p:nvPr>
            <p:ph idx="4" type="body"/>
          </p:nvPr>
        </p:nvSpPr>
        <p:spPr>
          <a:xfrm>
            <a:off x="444143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6" name="Google Shape;106;p22"/>
          <p:cNvSpPr txBox="1"/>
          <p:nvPr>
            <p:ph idx="5" type="body"/>
          </p:nvPr>
        </p:nvSpPr>
        <p:spPr>
          <a:xfrm>
            <a:off x="7966572"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7" name="Google Shape;107;p22"/>
          <p:cNvSpPr txBox="1"/>
          <p:nvPr>
            <p:ph idx="6" type="body"/>
          </p:nvPr>
        </p:nvSpPr>
        <p:spPr>
          <a:xfrm>
            <a:off x="7966572" y="2768110"/>
            <a:ext cx="3300984" cy="302308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8" name="Google Shape;108;p2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11" name="Shape 111"/>
        <p:cNvGrpSpPr/>
        <p:nvPr/>
      </p:nvGrpSpPr>
      <p:grpSpPr>
        <a:xfrm>
          <a:off x="0" y="0"/>
          <a:ext cx="0" cy="0"/>
          <a:chOff x="0" y="0"/>
          <a:chExt cx="0" cy="0"/>
        </a:xfrm>
      </p:grpSpPr>
      <p:pic>
        <p:nvPicPr>
          <p:cNvPr descr="Slate-V2-HD-3colPhotoInset.png" id="112" name="Google Shape;112;p23"/>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13" name="Google Shape;113;p23"/>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14" name="Google Shape;114;p23"/>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15" name="Google Shape;115;p23"/>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3"/>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17" name="Google Shape;117;p23"/>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Arial"/>
                <a:ea typeface="Arial"/>
                <a:cs typeface="Arial"/>
                <a:sym typeface="Arial"/>
              </a:defRPr>
            </a:lvl9pPr>
          </a:lstStyle>
          <a:p/>
        </p:txBody>
      </p:sp>
      <p:sp>
        <p:nvSpPr>
          <p:cNvPr id="118" name="Google Shape;118;p23"/>
          <p:cNvSpPr txBox="1"/>
          <p:nvPr>
            <p:ph idx="3" type="body"/>
          </p:nvPr>
        </p:nvSpPr>
        <p:spPr>
          <a:xfrm>
            <a:off x="913795" y="4572443"/>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9" name="Google Shape;119;p23"/>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0" name="Google Shape;120;p23"/>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Arial"/>
                <a:ea typeface="Arial"/>
                <a:cs typeface="Arial"/>
                <a:sym typeface="Arial"/>
              </a:defRPr>
            </a:lvl9pPr>
          </a:lstStyle>
          <a:p/>
        </p:txBody>
      </p:sp>
      <p:sp>
        <p:nvSpPr>
          <p:cNvPr id="121" name="Google Shape;121;p23"/>
          <p:cNvSpPr txBox="1"/>
          <p:nvPr>
            <p:ph idx="6" type="body"/>
          </p:nvPr>
        </p:nvSpPr>
        <p:spPr>
          <a:xfrm>
            <a:off x="4441435"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2" name="Google Shape;122;p23"/>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3" name="Google Shape;123;p23"/>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Arial"/>
                <a:ea typeface="Arial"/>
                <a:cs typeface="Arial"/>
                <a:sym typeface="Arial"/>
              </a:defRPr>
            </a:lvl9pPr>
          </a:lstStyle>
          <a:p/>
        </p:txBody>
      </p:sp>
      <p:sp>
        <p:nvSpPr>
          <p:cNvPr id="124" name="Google Shape;124;p23"/>
          <p:cNvSpPr txBox="1"/>
          <p:nvPr>
            <p:ph idx="9" type="body"/>
          </p:nvPr>
        </p:nvSpPr>
        <p:spPr>
          <a:xfrm>
            <a:off x="7966572"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5" name="Google Shape;125;p2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0" name="Google Shape;20;p10"/>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4000"/>
              <a:buFont typeface="Aria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 type="body"/>
          </p:nvPr>
        </p:nvSpPr>
        <p:spPr>
          <a:xfrm>
            <a:off x="1295401" y="3763439"/>
            <a:ext cx="9590550" cy="133349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26" name="Google Shape;26;p11"/>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913795" y="609600"/>
            <a:ext cx="10353762" cy="1261872"/>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 type="body"/>
          </p:nvPr>
        </p:nvSpPr>
        <p:spPr>
          <a:xfrm>
            <a:off x="913795" y="2076450"/>
            <a:ext cx="4856841" cy="362267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2" name="Google Shape;32;p12"/>
          <p:cNvSpPr txBox="1"/>
          <p:nvPr>
            <p:ph idx="2" type="body"/>
          </p:nvPr>
        </p:nvSpPr>
        <p:spPr>
          <a:xfrm>
            <a:off x="6410716" y="2076451"/>
            <a:ext cx="4856841" cy="36226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3" name="Google Shape;33;p1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pic>
        <p:nvPicPr>
          <p:cNvPr descr="Slate-V2-HD-compPhotoInset.png" id="37" name="Google Shape;37;p13"/>
          <p:cNvPicPr preferRelativeResize="0"/>
          <p:nvPr/>
        </p:nvPicPr>
        <p:blipFill rotWithShape="1">
          <a:blip r:embed="rId2">
            <a:alphaModFix/>
          </a:blip>
          <a:srcRect b="0" l="0" r="0" t="0"/>
          <a:stretch/>
        </p:blipFill>
        <p:spPr>
          <a:xfrm>
            <a:off x="913795" y="1734506"/>
            <a:ext cx="5029200" cy="4099959"/>
          </a:xfrm>
          <a:prstGeom prst="rect">
            <a:avLst/>
          </a:prstGeom>
          <a:noFill/>
          <a:ln>
            <a:noFill/>
          </a:ln>
        </p:spPr>
      </p:pic>
      <p:pic>
        <p:nvPicPr>
          <p:cNvPr descr="Slate-V2-HD-compPhotoInset.png" id="38" name="Google Shape;38;p13"/>
          <p:cNvPicPr preferRelativeResize="0"/>
          <p:nvPr/>
        </p:nvPicPr>
        <p:blipFill rotWithShape="1">
          <a:blip r:embed="rId2">
            <a:alphaModFix/>
          </a:blip>
          <a:srcRect b="0" l="0" r="0" t="0"/>
          <a:stretch/>
        </p:blipFill>
        <p:spPr>
          <a:xfrm>
            <a:off x="6238357" y="1734506"/>
            <a:ext cx="5029200" cy="4099959"/>
          </a:xfrm>
          <a:prstGeom prst="rect">
            <a:avLst/>
          </a:prstGeom>
          <a:noFill/>
          <a:ln>
            <a:noFill/>
          </a:ln>
        </p:spPr>
      </p:pic>
      <p:sp>
        <p:nvSpPr>
          <p:cNvPr id="39" name="Google Shape;39;p13"/>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6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
          <p:cNvSpPr txBox="1"/>
          <p:nvPr>
            <p:ph idx="1" type="body"/>
          </p:nvPr>
        </p:nvSpPr>
        <p:spPr>
          <a:xfrm>
            <a:off x="1046013" y="1855153"/>
            <a:ext cx="4764764" cy="69249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1" name="Google Shape;41;p13"/>
          <p:cNvSpPr txBox="1"/>
          <p:nvPr>
            <p:ph idx="2" type="body"/>
          </p:nvPr>
        </p:nvSpPr>
        <p:spPr>
          <a:xfrm>
            <a:off x="1046013" y="2702103"/>
            <a:ext cx="4764764"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2" name="Google Shape;42;p13"/>
          <p:cNvSpPr txBox="1"/>
          <p:nvPr>
            <p:ph idx="3" type="body"/>
          </p:nvPr>
        </p:nvSpPr>
        <p:spPr>
          <a:xfrm>
            <a:off x="6363166" y="1855152"/>
            <a:ext cx="4779582" cy="69249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3" name="Google Shape;43;p13"/>
          <p:cNvSpPr txBox="1"/>
          <p:nvPr>
            <p:ph idx="4" type="body"/>
          </p:nvPr>
        </p:nvSpPr>
        <p:spPr>
          <a:xfrm>
            <a:off x="6363167" y="2702103"/>
            <a:ext cx="4779581"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4" name="Google Shape;44;p1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Google Shape;48;p14"/>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6" name="Shape 56"/>
        <p:cNvGrpSpPr/>
        <p:nvPr/>
      </p:nvGrpSpPr>
      <p:grpSpPr>
        <a:xfrm>
          <a:off x="0" y="0"/>
          <a:ext cx="0" cy="0"/>
          <a:chOff x="0" y="0"/>
          <a:chExt cx="0" cy="0"/>
        </a:xfrm>
      </p:grpSpPr>
      <p:sp>
        <p:nvSpPr>
          <p:cNvPr id="57" name="Google Shape;57;p16"/>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Aria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 type="body"/>
          </p:nvPr>
        </p:nvSpPr>
        <p:spPr>
          <a:xfrm>
            <a:off x="4855633" y="609600"/>
            <a:ext cx="6411924" cy="508000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9" name="Google Shape;59;p16"/>
          <p:cNvSpPr txBox="1"/>
          <p:nvPr>
            <p:ph idx="2" type="body"/>
          </p:nvPr>
        </p:nvSpPr>
        <p:spPr>
          <a:xfrm>
            <a:off x="913795" y="2673351"/>
            <a:ext cx="3706889" cy="30162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0" name="Google Shape;60;p1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pic>
        <p:nvPicPr>
          <p:cNvPr descr="Slate-V2-HD-vertPhotoInset.png" id="64" name="Google Shape;64;p17"/>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65" name="Google Shape;65;p17"/>
          <p:cNvSpPr txBox="1"/>
          <p:nvPr>
            <p:ph type="title"/>
          </p:nvPr>
        </p:nvSpPr>
        <p:spPr>
          <a:xfrm>
            <a:off x="913795" y="763701"/>
            <a:ext cx="5707899" cy="1675559"/>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lnSpc>
                <a:spcPct val="90000"/>
              </a:lnSpc>
              <a:spcBef>
                <a:spcPts val="0"/>
              </a:spcBef>
              <a:spcAft>
                <a:spcPts val="0"/>
              </a:spcAft>
              <a:buClr>
                <a:schemeClr val="lt2"/>
              </a:buClr>
              <a:buSzPts val="3200"/>
              <a:buFont typeface="Arial"/>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Arial"/>
                <a:ea typeface="Arial"/>
                <a:cs typeface="Arial"/>
                <a:sym typeface="Arial"/>
              </a:defRPr>
            </a:lvl9pPr>
          </a:lstStyle>
          <a:p/>
        </p:txBody>
      </p:sp>
      <p:sp>
        <p:nvSpPr>
          <p:cNvPr id="67" name="Google Shape;67;p17"/>
          <p:cNvSpPr txBox="1"/>
          <p:nvPr>
            <p:ph idx="1" type="body"/>
          </p:nvPr>
        </p:nvSpPr>
        <p:spPr>
          <a:xfrm>
            <a:off x="1473698" y="2679699"/>
            <a:ext cx="4588094" cy="313569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8" name="Google Shape;68;p17"/>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7"/>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8"/>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Arial"/>
              <a:buNone/>
              <a:defRPr b="0" i="0" sz="46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8"/>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latin typeface="Arial"/>
                <a:ea typeface="Arial"/>
                <a:cs typeface="Arial"/>
                <a:sym typeface="Arial"/>
              </a:defRPr>
            </a:lvl1pPr>
            <a:lvl2pPr indent="-321944" lvl="1" marL="914400" marR="0" rtl="0" algn="l">
              <a:spcBef>
                <a:spcPts val="600"/>
              </a:spcBef>
              <a:spcAft>
                <a:spcPts val="0"/>
              </a:spcAft>
              <a:buClr>
                <a:schemeClr val="lt2"/>
              </a:buClr>
              <a:buSzPts val="1470"/>
              <a:buFont typeface="Noto Sans Symbols"/>
              <a:buChar char="🞚"/>
              <a:defRPr b="0" i="0" sz="2100" u="none" cap="none" strike="noStrike">
                <a:solidFill>
                  <a:schemeClr val="lt2"/>
                </a:solidFill>
                <a:latin typeface="Arial"/>
                <a:ea typeface="Arial"/>
                <a:cs typeface="Arial"/>
                <a:sym typeface="Arial"/>
              </a:defRPr>
            </a:lvl2pPr>
            <a:lvl3pPr indent="-308610" lvl="2" marL="13716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Arial"/>
                <a:ea typeface="Arial"/>
                <a:cs typeface="Arial"/>
                <a:sym typeface="Arial"/>
              </a:defRPr>
            </a:lvl3pPr>
            <a:lvl4pPr indent="-299719" lvl="3" marL="18288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Arial"/>
                <a:ea typeface="Arial"/>
                <a:cs typeface="Arial"/>
                <a:sym typeface="Arial"/>
              </a:defRPr>
            </a:lvl4pPr>
            <a:lvl5pPr indent="-299720" lvl="4" marL="22860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Arial"/>
                <a:ea typeface="Arial"/>
                <a:cs typeface="Arial"/>
                <a:sym typeface="Arial"/>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Arial"/>
                <a:ea typeface="Arial"/>
                <a:cs typeface="Arial"/>
                <a:sym typeface="Arial"/>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Arial"/>
                <a:ea typeface="Arial"/>
                <a:cs typeface="Arial"/>
                <a:sym typeface="Arial"/>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Arial"/>
                <a:ea typeface="Arial"/>
                <a:cs typeface="Arial"/>
                <a:sym typeface="Arial"/>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Arial"/>
                <a:ea typeface="Arial"/>
                <a:cs typeface="Arial"/>
                <a:sym typeface="Arial"/>
              </a:defRPr>
            </a:lvl9pPr>
          </a:lstStyle>
          <a:p/>
        </p:txBody>
      </p:sp>
      <p:sp>
        <p:nvSpPr>
          <p:cNvPr id="8" name="Google Shape;8;p8"/>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F2F2F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p8"/>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2F2F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8"/>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F2F2F2"/>
                </a:solidFill>
                <a:latin typeface="Arial"/>
                <a:ea typeface="Arial"/>
                <a:cs typeface="Arial"/>
                <a:sym typeface="Arial"/>
              </a:defRPr>
            </a:lvl1pPr>
            <a:lvl2pPr indent="0" lvl="1" marL="0" marR="0" rtl="0" algn="r">
              <a:spcBef>
                <a:spcPts val="0"/>
              </a:spcBef>
              <a:buNone/>
              <a:defRPr b="0" i="0" sz="1100" u="none" cap="none" strike="noStrike">
                <a:solidFill>
                  <a:srgbClr val="F2F2F2"/>
                </a:solidFill>
                <a:latin typeface="Arial"/>
                <a:ea typeface="Arial"/>
                <a:cs typeface="Arial"/>
                <a:sym typeface="Arial"/>
              </a:defRPr>
            </a:lvl2pPr>
            <a:lvl3pPr indent="0" lvl="2" marL="0" marR="0" rtl="0" algn="r">
              <a:spcBef>
                <a:spcPts val="0"/>
              </a:spcBef>
              <a:buNone/>
              <a:defRPr b="0" i="0" sz="1100" u="none" cap="none" strike="noStrike">
                <a:solidFill>
                  <a:srgbClr val="F2F2F2"/>
                </a:solidFill>
                <a:latin typeface="Arial"/>
                <a:ea typeface="Arial"/>
                <a:cs typeface="Arial"/>
                <a:sym typeface="Arial"/>
              </a:defRPr>
            </a:lvl3pPr>
            <a:lvl4pPr indent="0" lvl="3" marL="0" marR="0" rtl="0" algn="r">
              <a:spcBef>
                <a:spcPts val="0"/>
              </a:spcBef>
              <a:buNone/>
              <a:defRPr b="0" i="0" sz="1100" u="none" cap="none" strike="noStrike">
                <a:solidFill>
                  <a:srgbClr val="F2F2F2"/>
                </a:solidFill>
                <a:latin typeface="Arial"/>
                <a:ea typeface="Arial"/>
                <a:cs typeface="Arial"/>
                <a:sym typeface="Arial"/>
              </a:defRPr>
            </a:lvl4pPr>
            <a:lvl5pPr indent="0" lvl="4" marL="0" marR="0" rtl="0" algn="r">
              <a:spcBef>
                <a:spcPts val="0"/>
              </a:spcBef>
              <a:buNone/>
              <a:defRPr b="0" i="0" sz="1100" u="none" cap="none" strike="noStrike">
                <a:solidFill>
                  <a:srgbClr val="F2F2F2"/>
                </a:solidFill>
                <a:latin typeface="Arial"/>
                <a:ea typeface="Arial"/>
                <a:cs typeface="Arial"/>
                <a:sym typeface="Arial"/>
              </a:defRPr>
            </a:lvl5pPr>
            <a:lvl6pPr indent="0" lvl="5" marL="0" marR="0" rtl="0" algn="r">
              <a:spcBef>
                <a:spcPts val="0"/>
              </a:spcBef>
              <a:buNone/>
              <a:defRPr b="0" i="0" sz="1100" u="none" cap="none" strike="noStrike">
                <a:solidFill>
                  <a:srgbClr val="F2F2F2"/>
                </a:solidFill>
                <a:latin typeface="Arial"/>
                <a:ea typeface="Arial"/>
                <a:cs typeface="Arial"/>
                <a:sym typeface="Arial"/>
              </a:defRPr>
            </a:lvl6pPr>
            <a:lvl7pPr indent="0" lvl="6" marL="0" marR="0" rtl="0" algn="r">
              <a:spcBef>
                <a:spcPts val="0"/>
              </a:spcBef>
              <a:buNone/>
              <a:defRPr b="0" i="0" sz="1100" u="none" cap="none" strike="noStrike">
                <a:solidFill>
                  <a:srgbClr val="F2F2F2"/>
                </a:solidFill>
                <a:latin typeface="Arial"/>
                <a:ea typeface="Arial"/>
                <a:cs typeface="Arial"/>
                <a:sym typeface="Arial"/>
              </a:defRPr>
            </a:lvl7pPr>
            <a:lvl8pPr indent="0" lvl="7" marL="0" marR="0" rtl="0" algn="r">
              <a:spcBef>
                <a:spcPts val="0"/>
              </a:spcBef>
              <a:buNone/>
              <a:defRPr b="0" i="0" sz="1100" u="none" cap="none" strike="noStrike">
                <a:solidFill>
                  <a:srgbClr val="F2F2F2"/>
                </a:solidFill>
                <a:latin typeface="Arial"/>
                <a:ea typeface="Arial"/>
                <a:cs typeface="Arial"/>
                <a:sym typeface="Arial"/>
              </a:defRPr>
            </a:lvl8pPr>
            <a:lvl9pPr indent="0" lvl="8" marL="0" marR="0" rtl="0" algn="r">
              <a:spcBef>
                <a:spcPts val="0"/>
              </a:spcBef>
              <a:buNone/>
              <a:defRPr b="0" i="0" sz="11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ChrisDucharme1793/project_02.git" TargetMode="External"/><Relationship Id="rId4" Type="http://schemas.openxmlformats.org/officeDocument/2006/relationships/hyperlink" Target="https://essential-goods-locator.herokuapp.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1" name="Shape 131"/>
        <p:cNvGrpSpPr/>
        <p:nvPr/>
      </p:nvGrpSpPr>
      <p:grpSpPr>
        <a:xfrm>
          <a:off x="0" y="0"/>
          <a:ext cx="0" cy="0"/>
          <a:chOff x="0" y="0"/>
          <a:chExt cx="0" cy="0"/>
        </a:xfrm>
      </p:grpSpPr>
      <p:pic>
        <p:nvPicPr>
          <p:cNvPr descr="A picture containing large, sitting, white, numbers" id="132" name="Google Shape;132;p1"/>
          <p:cNvPicPr preferRelativeResize="0"/>
          <p:nvPr/>
        </p:nvPicPr>
        <p:blipFill rotWithShape="1">
          <a:blip r:embed="rId4">
            <a:alphaModFix/>
          </a:blip>
          <a:srcRect b="0" l="0" r="0" t="0"/>
          <a:stretch/>
        </p:blipFill>
        <p:spPr>
          <a:xfrm>
            <a:off x="322" y="0"/>
            <a:ext cx="12191356" cy="6858000"/>
          </a:xfrm>
          <a:prstGeom prst="rect">
            <a:avLst/>
          </a:prstGeom>
          <a:noFill/>
          <a:ln>
            <a:noFill/>
          </a:ln>
        </p:spPr>
      </p:pic>
      <p:sp>
        <p:nvSpPr>
          <p:cNvPr id="133" name="Google Shape;133;p1"/>
          <p:cNvSpPr/>
          <p:nvPr/>
        </p:nvSpPr>
        <p:spPr>
          <a:xfrm rot="5400000">
            <a:off x="7131809" y="1385982"/>
            <a:ext cx="4031414" cy="4100418"/>
          </a:xfrm>
          <a:custGeom>
            <a:rect b="b" l="l" r="r" t="t"/>
            <a:pathLst>
              <a:path extrusionOk="0" h="696" w="1601">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blipFill rotWithShape="1">
            <a:blip r:embed="rId3">
              <a:alphaModFix/>
            </a:blip>
            <a:stretch>
              <a:fillRect b="0" l="0" r="0" t="0"/>
            </a:stretch>
          </a:blipFill>
          <a:ln>
            <a:noFill/>
          </a:ln>
          <a:effectLst>
            <a:outerShdw blurRad="50800" rotWithShape="0" algn="tl" dir="5400000" dist="38100">
              <a:srgbClr val="000000">
                <a:alpha val="42745"/>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34" name="Google Shape;134;p1"/>
          <p:cNvSpPr txBox="1"/>
          <p:nvPr>
            <p:ph type="ctrTitle"/>
          </p:nvPr>
        </p:nvSpPr>
        <p:spPr>
          <a:xfrm>
            <a:off x="7389962" y="1673524"/>
            <a:ext cx="3485073" cy="242050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4000"/>
              <a:buFont typeface="Arial"/>
              <a:buNone/>
            </a:pPr>
            <a:r>
              <a:rPr lang="en-US" sz="4000"/>
              <a:t>Essential Goods Locator	</a:t>
            </a:r>
            <a:endParaRPr/>
          </a:p>
        </p:txBody>
      </p:sp>
      <p:sp>
        <p:nvSpPr>
          <p:cNvPr id="135" name="Google Shape;135;p1"/>
          <p:cNvSpPr txBox="1"/>
          <p:nvPr>
            <p:ph idx="1" type="subTitle"/>
          </p:nvPr>
        </p:nvSpPr>
        <p:spPr>
          <a:xfrm>
            <a:off x="7389965" y="4157933"/>
            <a:ext cx="3485072" cy="10265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610"/>
              <a:buNone/>
            </a:pPr>
            <a:r>
              <a:rPr lang="en-US">
                <a:solidFill>
                  <a:srgbClr val="5792BA"/>
                </a:solidFill>
              </a:rPr>
              <a:t>Chris Ducharme, Kevin Cox, Chad Worthan</a:t>
            </a:r>
            <a:endParaRPr sz="2300">
              <a:solidFill>
                <a:srgbClr val="5792B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2"/>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Essential Goods Locator</a:t>
            </a:r>
            <a:endParaRPr/>
          </a:p>
        </p:txBody>
      </p:sp>
      <p:sp>
        <p:nvSpPr>
          <p:cNvPr id="141" name="Google Shape;141;p2"/>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Elevator Pitch:  Our app was developed to help people find essential goods during the current pandemic.  Users are able to create an account using their email and setting up a password.  Once logged into the app the user is presented with a  list of essential goods.  When the user clicks on an essential goods “see product info” button they are directed to a page that displays all stores that have the selected product, how many are on hand at given store, along with the price and serving size.  The user can then click on save product and our app will save the selected product to the Users own saved products page.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Essential Goods Locator</a:t>
            </a:r>
            <a:endParaRPr/>
          </a:p>
        </p:txBody>
      </p:sp>
      <p:sp>
        <p:nvSpPr>
          <p:cNvPr id="147" name="Google Shape;147;p3"/>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User Story:  As a citizen in need of essential goods, I want an application that will allow me to search local stores for essential goods.  I want to be able to see current inventory, price and location of stores that have the essential goods in stock. </a:t>
            </a:r>
            <a:endParaRPr/>
          </a:p>
          <a:p>
            <a:pPr indent="-306000" lvl="0" marL="342900" rtl="0" algn="l">
              <a:lnSpc>
                <a:spcPct val="110000"/>
              </a:lnSpc>
              <a:spcBef>
                <a:spcPts val="1060"/>
              </a:spcBef>
              <a:spcAft>
                <a:spcPts val="0"/>
              </a:spcAft>
              <a:buSzPts val="1610"/>
              <a:buChar char="◈"/>
            </a:pPr>
            <a:r>
              <a:rPr lang="en-US"/>
              <a:t>Motivation:  As we are all going to unprecedented times, we undoubtedly have gone to a store looking for a certain item only to find the shelves bare and item nowhere to be found.  Our app would take the guesswork out of the store scavenger hunt.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5"/>
          <p:cNvSpPr txBox="1"/>
          <p:nvPr>
            <p:ph type="title"/>
          </p:nvPr>
        </p:nvSpPr>
        <p:spPr>
          <a:xfrm>
            <a:off x="860320" y="135975"/>
            <a:ext cx="10353900"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App</a:t>
            </a:r>
            <a:endParaRPr/>
          </a:p>
        </p:txBody>
      </p:sp>
      <p:pic>
        <p:nvPicPr>
          <p:cNvPr id="153" name="Google Shape;153;p5"/>
          <p:cNvPicPr preferRelativeResize="0"/>
          <p:nvPr/>
        </p:nvPicPr>
        <p:blipFill>
          <a:blip r:embed="rId3">
            <a:alphaModFix/>
          </a:blip>
          <a:stretch>
            <a:fillRect/>
          </a:stretch>
        </p:blipFill>
        <p:spPr>
          <a:xfrm>
            <a:off x="2179826" y="1709050"/>
            <a:ext cx="7832349" cy="4576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7"/>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Essential Goods Locator	</a:t>
            </a:r>
            <a:endParaRPr/>
          </a:p>
        </p:txBody>
      </p:sp>
      <p:sp>
        <p:nvSpPr>
          <p:cNvPr id="159" name="Google Shape;159;p7"/>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GitHub Repository: </a:t>
            </a:r>
            <a:r>
              <a:rPr lang="en-US" u="sng">
                <a:solidFill>
                  <a:schemeClr val="hlink"/>
                </a:solidFill>
                <a:hlinkClick r:id="rId3"/>
              </a:rPr>
              <a:t>https://github.com/ChrisDucharme1793/project_02.git</a:t>
            </a:r>
            <a:endParaRPr/>
          </a:p>
          <a:p>
            <a:pPr indent="-306000" lvl="0" marL="342900" rtl="0" algn="l">
              <a:lnSpc>
                <a:spcPct val="110000"/>
              </a:lnSpc>
              <a:spcBef>
                <a:spcPts val="1060"/>
              </a:spcBef>
              <a:spcAft>
                <a:spcPts val="0"/>
              </a:spcAft>
              <a:buSzPts val="1610"/>
              <a:buChar char="◈"/>
            </a:pPr>
            <a:r>
              <a:rPr lang="en-US"/>
              <a:t>Heroku: </a:t>
            </a:r>
            <a:r>
              <a:rPr lang="en-US" u="sng">
                <a:solidFill>
                  <a:schemeClr val="hlink"/>
                </a:solidFill>
                <a:hlinkClick r:id="rId4"/>
              </a:rPr>
              <a:t>https://essential-goods-locator.herokuapp.com/</a:t>
            </a:r>
            <a:endParaRPr sz="3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4"/>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Essential Goods Locator	</a:t>
            </a:r>
            <a:endParaRPr/>
          </a:p>
        </p:txBody>
      </p:sp>
      <p:sp>
        <p:nvSpPr>
          <p:cNvPr id="165" name="Google Shape;165;p4"/>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Technologies Used: Node.js, Express, Express-handlebars, Mysql, EsLint, Travis CI, Bootstrap, Normalize CSS frameworks. </a:t>
            </a:r>
            <a:endParaRPr/>
          </a:p>
          <a:p>
            <a:pPr indent="-306000" lvl="0" marL="342900" rtl="0" algn="l">
              <a:lnSpc>
                <a:spcPct val="110000"/>
              </a:lnSpc>
              <a:spcBef>
                <a:spcPts val="1060"/>
              </a:spcBef>
              <a:spcAft>
                <a:spcPts val="0"/>
              </a:spcAft>
              <a:buSzPts val="1610"/>
              <a:buChar char="◈"/>
            </a:pPr>
            <a:r>
              <a:rPr lang="en-US"/>
              <a:t>Task &amp; Roles:  Combo </a:t>
            </a:r>
            <a:endParaRPr/>
          </a:p>
          <a:p>
            <a:pPr indent="-306000" lvl="0" marL="342900" rtl="0" algn="l">
              <a:lnSpc>
                <a:spcPct val="110000"/>
              </a:lnSpc>
              <a:spcBef>
                <a:spcPts val="1060"/>
              </a:spcBef>
              <a:spcAft>
                <a:spcPts val="0"/>
              </a:spcAft>
              <a:buSzPts val="1610"/>
              <a:buChar char="◈"/>
            </a:pPr>
            <a:r>
              <a:rPr lang="en-US"/>
              <a:t>Challenges: Getting the saved items to create and render to their own page</a:t>
            </a:r>
            <a:endParaRPr/>
          </a:p>
          <a:p>
            <a:pPr indent="-306000" lvl="0" marL="342900" rtl="0" algn="l">
              <a:lnSpc>
                <a:spcPct val="110000"/>
              </a:lnSpc>
              <a:spcBef>
                <a:spcPts val="1060"/>
              </a:spcBef>
              <a:spcAft>
                <a:spcPts val="0"/>
              </a:spcAft>
              <a:buSzPts val="1610"/>
              <a:buChar char="◈"/>
            </a:pPr>
            <a:r>
              <a:rPr lang="en-US"/>
              <a:t>Successes: Didn’t break my computer...yet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6"/>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Essential Goods Locator	</a:t>
            </a:r>
            <a:endParaRPr/>
          </a:p>
        </p:txBody>
      </p:sp>
      <p:sp>
        <p:nvSpPr>
          <p:cNvPr id="171" name="Google Shape;171;p6"/>
          <p:cNvSpPr txBox="1"/>
          <p:nvPr>
            <p:ph idx="1" type="body"/>
          </p:nvPr>
        </p:nvSpPr>
        <p:spPr>
          <a:xfrm>
            <a:off x="913795" y="2000250"/>
            <a:ext cx="10353900" cy="37146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Directions for Future Development:  Have the app create a route with directions to multiple stores using an API call and the data supplied from the Users saved product page.</a:t>
            </a:r>
            <a:endParaRPr/>
          </a:p>
          <a:p>
            <a:pPr indent="-306000" lvl="0" marL="342900" rtl="0" algn="l">
              <a:lnSpc>
                <a:spcPct val="110000"/>
              </a:lnSpc>
              <a:spcBef>
                <a:spcPts val="1060"/>
              </a:spcBef>
              <a:spcAft>
                <a:spcPts val="0"/>
              </a:spcAft>
              <a:buSzPts val="1610"/>
              <a:buChar char="◈"/>
            </a:pPr>
            <a:r>
              <a:rPr lang="en-US"/>
              <a:t>Get the app to pull real time data of inventory levels of essential goods</a:t>
            </a:r>
            <a:endParaRPr/>
          </a:p>
          <a:p>
            <a:pPr indent="-203764" lvl="0" marL="342900" rtl="0" algn="l">
              <a:lnSpc>
                <a:spcPct val="110000"/>
              </a:lnSpc>
              <a:spcBef>
                <a:spcPts val="1060"/>
              </a:spcBef>
              <a:spcAft>
                <a:spcPts val="0"/>
              </a:spcAft>
              <a:buSzPts val="161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VTI">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2020-05-06T02:06:54Z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