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4"/>
  </p:sldMasterIdLst>
  <p:notesMasterIdLst>
    <p:notesMasterId r:id="rId45"/>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9" r:id="rId37"/>
    <p:sldId id="290" r:id="rId38"/>
    <p:sldId id="291" r:id="rId39"/>
    <p:sldId id="292" r:id="rId40"/>
    <p:sldId id="293" r:id="rId41"/>
    <p:sldId id="294" r:id="rId42"/>
    <p:sldId id="296" r:id="rId43"/>
    <p:sldId id="295" r:id="rId44"/>
  </p:sldIdLst>
  <p:sldSz cx="9144000" cy="5143500" type="screen16x9"/>
  <p:notesSz cx="6858000" cy="9144000"/>
  <p:embeddedFontLst>
    <p:embeddedFont>
      <p:font typeface="Alfa Slab One" pitchFamily="2" charset="77"/>
      <p:regular r:id="rId46"/>
    </p:embeddedFont>
    <p:embeddedFont>
      <p:font typeface="Proxima Nova" panose="02000506030000020004" pitchFamily="2" charset="0"/>
      <p:regular r:id="rId47"/>
      <p:bold r:id="rId48"/>
      <p:italic r:id="rId49"/>
      <p:boldItalic r:id="rId50"/>
    </p:embeddedFont>
    <p:embeddedFont>
      <p:font typeface="Roboto" panose="02000000000000000000" pitchFamily="2"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62"/>
  </p:normalViewPr>
  <p:slideViewPr>
    <p:cSldViewPr snapToGrid="0" snapToObjects="1">
      <p:cViewPr varScale="1">
        <p:scale>
          <a:sx n="156" d="100"/>
          <a:sy n="156" d="100"/>
        </p:scale>
        <p:origin x="80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3.fntdata"/><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font" Target="fonts/font6.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1.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4.fntdata"/><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7c145f32e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7c145f32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7c145f32e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7c145f32e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7c145f32e_0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7c145f32e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7c145f32e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7c145f32e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7c145f32e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7c145f32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7c145f32e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7c145f32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7c145f32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7c145f32e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7c145f32e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7c145f32e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7c145f32e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7c145f32e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7c145f32e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7c145f32e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6ccdddd6e_0_5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6ccdddd6e_0_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7c145f32e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7c145f32e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7c145f32e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7c145f32e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7c145f32e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7c145f32e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59a1a6152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59a1a6152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7c145f32e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7c145f32e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7c145f32e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7c145f32e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7c145f32e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7c145f32e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7c145f32e_0_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7c145f32e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7c145f32e_0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7c145f32e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7c145f32e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7c145f32e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7c145f32e_0_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7c145f32e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7c145f32e_0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7c145f32e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7c145f32e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7c145f32e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59a1a6152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59a1a6152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65363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7c145f32e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7c145f32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808e077c2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808e077c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808e077c2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808e077c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808e077c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808e077c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808e077c2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808e077c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808e077c2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808e077c2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808e077c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808e077c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7c145f32e_0_2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7c145f32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808e077c2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808e077c2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6ccdddd6e_0_3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6ccdddd6e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59a1a6152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59a1a615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7c145f32e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7c145f32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7c145f32e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7c145f32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7c145f32e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7c145f32e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lstStyle>
            <a:lvl1pPr lvl="0" algn="ctr">
              <a:spcBef>
                <a:spcPts val="0"/>
              </a:spcBef>
              <a:spcAft>
                <a:spcPts val="0"/>
              </a:spcAft>
              <a:buSzPts val="5400"/>
              <a:buFont typeface="Roboto"/>
              <a:buNone/>
              <a:defRPr sz="5400" b="1">
                <a:latin typeface="Roboto"/>
                <a:ea typeface="Roboto"/>
                <a:cs typeface="Roboto"/>
                <a:sym typeface="Roboto"/>
              </a:defRPr>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Font typeface="Roboto"/>
              <a:buNone/>
              <a:defRPr sz="2400">
                <a:latin typeface="Roboto"/>
                <a:ea typeface="Roboto"/>
                <a:cs typeface="Roboto"/>
                <a:sym typeface="Roboto"/>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lstStyle>
            <a:lvl1pPr lvl="0" algn="ctr">
              <a:spcBef>
                <a:spcPts val="0"/>
              </a:spcBef>
              <a:spcAft>
                <a:spcPts val="0"/>
              </a:spcAft>
              <a:buClr>
                <a:schemeClr val="dk1"/>
              </a:buClr>
              <a:buSzPts val="11000"/>
              <a:buFont typeface="Roboto"/>
              <a:buNone/>
              <a:defRPr sz="11000" b="1">
                <a:solidFill>
                  <a:schemeClr val="dk1"/>
                </a:solidFill>
                <a:latin typeface="Roboto"/>
                <a:ea typeface="Roboto"/>
                <a:cs typeface="Roboto"/>
                <a:sym typeface="Roboto"/>
              </a:defRPr>
            </a:lvl1pPr>
            <a:lvl2pPr lvl="1" algn="ctr">
              <a:spcBef>
                <a:spcPts val="0"/>
              </a:spcBef>
              <a:spcAft>
                <a:spcPts val="0"/>
              </a:spcAft>
              <a:buClr>
                <a:schemeClr val="dk1"/>
              </a:buClr>
              <a:buSzPts val="11000"/>
              <a:buFont typeface="Roboto"/>
              <a:buNone/>
              <a:defRPr sz="11000" b="1">
                <a:solidFill>
                  <a:schemeClr val="dk1"/>
                </a:solidFill>
                <a:latin typeface="Roboto"/>
                <a:ea typeface="Roboto"/>
                <a:cs typeface="Roboto"/>
                <a:sym typeface="Roboto"/>
              </a:defRPr>
            </a:lvl2pPr>
            <a:lvl3pPr lvl="2" algn="ctr">
              <a:spcBef>
                <a:spcPts val="0"/>
              </a:spcBef>
              <a:spcAft>
                <a:spcPts val="0"/>
              </a:spcAft>
              <a:buClr>
                <a:schemeClr val="dk1"/>
              </a:buClr>
              <a:buSzPts val="11000"/>
              <a:buFont typeface="Roboto"/>
              <a:buNone/>
              <a:defRPr sz="11000" b="1">
                <a:solidFill>
                  <a:schemeClr val="dk1"/>
                </a:solidFill>
                <a:latin typeface="Roboto"/>
                <a:ea typeface="Roboto"/>
                <a:cs typeface="Roboto"/>
                <a:sym typeface="Roboto"/>
              </a:defRPr>
            </a:lvl3pPr>
            <a:lvl4pPr lvl="3" algn="ctr">
              <a:spcBef>
                <a:spcPts val="0"/>
              </a:spcBef>
              <a:spcAft>
                <a:spcPts val="0"/>
              </a:spcAft>
              <a:buClr>
                <a:schemeClr val="dk1"/>
              </a:buClr>
              <a:buSzPts val="11000"/>
              <a:buFont typeface="Roboto"/>
              <a:buNone/>
              <a:defRPr sz="11000" b="1">
                <a:solidFill>
                  <a:schemeClr val="dk1"/>
                </a:solidFill>
                <a:latin typeface="Roboto"/>
                <a:ea typeface="Roboto"/>
                <a:cs typeface="Roboto"/>
                <a:sym typeface="Roboto"/>
              </a:defRPr>
            </a:lvl4pPr>
            <a:lvl5pPr lvl="4" algn="ctr">
              <a:spcBef>
                <a:spcPts val="0"/>
              </a:spcBef>
              <a:spcAft>
                <a:spcPts val="0"/>
              </a:spcAft>
              <a:buClr>
                <a:schemeClr val="dk1"/>
              </a:buClr>
              <a:buSzPts val="11000"/>
              <a:buFont typeface="Roboto"/>
              <a:buNone/>
              <a:defRPr sz="11000" b="1">
                <a:solidFill>
                  <a:schemeClr val="dk1"/>
                </a:solidFill>
                <a:latin typeface="Roboto"/>
                <a:ea typeface="Roboto"/>
                <a:cs typeface="Roboto"/>
                <a:sym typeface="Roboto"/>
              </a:defRPr>
            </a:lvl5pPr>
            <a:lvl6pPr lvl="5" algn="ctr">
              <a:spcBef>
                <a:spcPts val="0"/>
              </a:spcBef>
              <a:spcAft>
                <a:spcPts val="0"/>
              </a:spcAft>
              <a:buClr>
                <a:schemeClr val="dk1"/>
              </a:buClr>
              <a:buSzPts val="11000"/>
              <a:buFont typeface="Roboto"/>
              <a:buNone/>
              <a:defRPr sz="11000" b="1">
                <a:solidFill>
                  <a:schemeClr val="dk1"/>
                </a:solidFill>
                <a:latin typeface="Roboto"/>
                <a:ea typeface="Roboto"/>
                <a:cs typeface="Roboto"/>
                <a:sym typeface="Roboto"/>
              </a:defRPr>
            </a:lvl6pPr>
            <a:lvl7pPr lvl="6" algn="ctr">
              <a:spcBef>
                <a:spcPts val="0"/>
              </a:spcBef>
              <a:spcAft>
                <a:spcPts val="0"/>
              </a:spcAft>
              <a:buClr>
                <a:schemeClr val="dk1"/>
              </a:buClr>
              <a:buSzPts val="11000"/>
              <a:buFont typeface="Roboto"/>
              <a:buNone/>
              <a:defRPr sz="11000" b="1">
                <a:solidFill>
                  <a:schemeClr val="dk1"/>
                </a:solidFill>
                <a:latin typeface="Roboto"/>
                <a:ea typeface="Roboto"/>
                <a:cs typeface="Roboto"/>
                <a:sym typeface="Roboto"/>
              </a:defRPr>
            </a:lvl7pPr>
            <a:lvl8pPr lvl="7" algn="ctr">
              <a:spcBef>
                <a:spcPts val="0"/>
              </a:spcBef>
              <a:spcAft>
                <a:spcPts val="0"/>
              </a:spcAft>
              <a:buClr>
                <a:schemeClr val="dk1"/>
              </a:buClr>
              <a:buSzPts val="11000"/>
              <a:buFont typeface="Roboto"/>
              <a:buNone/>
              <a:defRPr sz="11000" b="1">
                <a:solidFill>
                  <a:schemeClr val="dk1"/>
                </a:solidFill>
                <a:latin typeface="Roboto"/>
                <a:ea typeface="Roboto"/>
                <a:cs typeface="Roboto"/>
                <a:sym typeface="Roboto"/>
              </a:defRPr>
            </a:lvl8pPr>
            <a:lvl9pPr lvl="8" algn="ctr">
              <a:spcBef>
                <a:spcPts val="0"/>
              </a:spcBef>
              <a:spcAft>
                <a:spcPts val="0"/>
              </a:spcAft>
              <a:buClr>
                <a:schemeClr val="dk1"/>
              </a:buClr>
              <a:buSzPts val="11000"/>
              <a:buFont typeface="Roboto"/>
              <a:buNone/>
              <a:defRPr sz="11000" b="1">
                <a:solidFill>
                  <a:schemeClr val="dk1"/>
                </a:solidFill>
                <a:latin typeface="Roboto"/>
                <a:ea typeface="Roboto"/>
                <a:cs typeface="Roboto"/>
                <a:sym typeface="Roboto"/>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Font typeface="Roboto"/>
              <a:buChar char="●"/>
              <a:defRPr>
                <a:latin typeface="Roboto"/>
                <a:ea typeface="Roboto"/>
                <a:cs typeface="Roboto"/>
                <a:sym typeface="Roboto"/>
              </a:defRPr>
            </a:lvl1pPr>
            <a:lvl2pPr marL="914400" lvl="1" indent="-317500" algn="ctr">
              <a:spcBef>
                <a:spcPts val="1600"/>
              </a:spcBef>
              <a:spcAft>
                <a:spcPts val="0"/>
              </a:spcAft>
              <a:buSzPts val="1400"/>
              <a:buFont typeface="Roboto"/>
              <a:buChar char="○"/>
              <a:defRPr>
                <a:latin typeface="Roboto"/>
                <a:ea typeface="Roboto"/>
                <a:cs typeface="Roboto"/>
                <a:sym typeface="Roboto"/>
              </a:defRPr>
            </a:lvl2pPr>
            <a:lvl3pPr marL="1371600" lvl="2" indent="-317500" algn="ctr">
              <a:spcBef>
                <a:spcPts val="1600"/>
              </a:spcBef>
              <a:spcAft>
                <a:spcPts val="0"/>
              </a:spcAft>
              <a:buSzPts val="1400"/>
              <a:buFont typeface="Roboto"/>
              <a:buChar char="■"/>
              <a:defRPr>
                <a:latin typeface="Roboto"/>
                <a:ea typeface="Roboto"/>
                <a:cs typeface="Roboto"/>
                <a:sym typeface="Roboto"/>
              </a:defRPr>
            </a:lvl3pPr>
            <a:lvl4pPr marL="1828800" lvl="3" indent="-317500" algn="ctr">
              <a:spcBef>
                <a:spcPts val="1600"/>
              </a:spcBef>
              <a:spcAft>
                <a:spcPts val="0"/>
              </a:spcAft>
              <a:buSzPts val="1400"/>
              <a:buFont typeface="Roboto"/>
              <a:buChar char="●"/>
              <a:defRPr>
                <a:latin typeface="Roboto"/>
                <a:ea typeface="Roboto"/>
                <a:cs typeface="Roboto"/>
                <a:sym typeface="Roboto"/>
              </a:defRPr>
            </a:lvl4pPr>
            <a:lvl5pPr marL="2286000" lvl="4" indent="-317500" algn="ctr">
              <a:spcBef>
                <a:spcPts val="1600"/>
              </a:spcBef>
              <a:spcAft>
                <a:spcPts val="0"/>
              </a:spcAft>
              <a:buSzPts val="1400"/>
              <a:buFont typeface="Roboto"/>
              <a:buChar char="○"/>
              <a:defRPr>
                <a:latin typeface="Roboto"/>
                <a:ea typeface="Roboto"/>
                <a:cs typeface="Roboto"/>
                <a:sym typeface="Roboto"/>
              </a:defRPr>
            </a:lvl5pPr>
            <a:lvl6pPr marL="2743200" lvl="5" indent="-317500" algn="ctr">
              <a:spcBef>
                <a:spcPts val="1600"/>
              </a:spcBef>
              <a:spcAft>
                <a:spcPts val="0"/>
              </a:spcAft>
              <a:buSzPts val="1400"/>
              <a:buFont typeface="Roboto"/>
              <a:buChar char="■"/>
              <a:defRPr>
                <a:latin typeface="Roboto"/>
                <a:ea typeface="Roboto"/>
                <a:cs typeface="Roboto"/>
                <a:sym typeface="Roboto"/>
              </a:defRPr>
            </a:lvl6pPr>
            <a:lvl7pPr marL="3200400" lvl="6" indent="-317500" algn="ctr">
              <a:spcBef>
                <a:spcPts val="1600"/>
              </a:spcBef>
              <a:spcAft>
                <a:spcPts val="0"/>
              </a:spcAft>
              <a:buSzPts val="1400"/>
              <a:buFont typeface="Roboto"/>
              <a:buChar char="●"/>
              <a:defRPr>
                <a:latin typeface="Roboto"/>
                <a:ea typeface="Roboto"/>
                <a:cs typeface="Roboto"/>
                <a:sym typeface="Roboto"/>
              </a:defRPr>
            </a:lvl7pPr>
            <a:lvl8pPr marL="3657600" lvl="7" indent="-317500" algn="ctr">
              <a:spcBef>
                <a:spcPts val="1600"/>
              </a:spcBef>
              <a:spcAft>
                <a:spcPts val="0"/>
              </a:spcAft>
              <a:buSzPts val="1400"/>
              <a:buFont typeface="Roboto"/>
              <a:buChar char="○"/>
              <a:defRPr>
                <a:latin typeface="Roboto"/>
                <a:ea typeface="Roboto"/>
                <a:cs typeface="Roboto"/>
                <a:sym typeface="Roboto"/>
              </a:defRPr>
            </a:lvl8pPr>
            <a:lvl9pPr marL="4114800" lvl="8" indent="-317500" algn="ctr">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Gameday Roboto"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6800"/>
              <a:buFont typeface="Roboto"/>
              <a:buNone/>
              <a:defRPr sz="6800" b="1">
                <a:solidFill>
                  <a:schemeClr val="lt1"/>
                </a:solidFill>
                <a:latin typeface="Roboto"/>
                <a:ea typeface="Roboto"/>
                <a:cs typeface="Roboto"/>
                <a:sym typeface="Roboto"/>
              </a:defRPr>
            </a:lvl1pPr>
            <a:lvl2pPr lvl="1">
              <a:spcBef>
                <a:spcPts val="0"/>
              </a:spcBef>
              <a:spcAft>
                <a:spcPts val="0"/>
              </a:spcAft>
              <a:buClr>
                <a:schemeClr val="lt1"/>
              </a:buClr>
              <a:buSzPts val="6800"/>
              <a:buFont typeface="Roboto"/>
              <a:buNone/>
              <a:defRPr sz="6800" b="1">
                <a:solidFill>
                  <a:schemeClr val="lt1"/>
                </a:solidFill>
                <a:latin typeface="Roboto"/>
                <a:ea typeface="Roboto"/>
                <a:cs typeface="Roboto"/>
                <a:sym typeface="Roboto"/>
              </a:defRPr>
            </a:lvl2pPr>
            <a:lvl3pPr lvl="2">
              <a:spcBef>
                <a:spcPts val="0"/>
              </a:spcBef>
              <a:spcAft>
                <a:spcPts val="0"/>
              </a:spcAft>
              <a:buClr>
                <a:schemeClr val="lt1"/>
              </a:buClr>
              <a:buSzPts val="6800"/>
              <a:buFont typeface="Roboto"/>
              <a:buNone/>
              <a:defRPr sz="6800" b="1">
                <a:solidFill>
                  <a:schemeClr val="lt1"/>
                </a:solidFill>
                <a:latin typeface="Roboto"/>
                <a:ea typeface="Roboto"/>
                <a:cs typeface="Roboto"/>
                <a:sym typeface="Roboto"/>
              </a:defRPr>
            </a:lvl3pPr>
            <a:lvl4pPr lvl="3">
              <a:spcBef>
                <a:spcPts val="0"/>
              </a:spcBef>
              <a:spcAft>
                <a:spcPts val="0"/>
              </a:spcAft>
              <a:buClr>
                <a:schemeClr val="lt1"/>
              </a:buClr>
              <a:buSzPts val="6800"/>
              <a:buFont typeface="Roboto"/>
              <a:buNone/>
              <a:defRPr sz="6800" b="1">
                <a:solidFill>
                  <a:schemeClr val="lt1"/>
                </a:solidFill>
                <a:latin typeface="Roboto"/>
                <a:ea typeface="Roboto"/>
                <a:cs typeface="Roboto"/>
                <a:sym typeface="Roboto"/>
              </a:defRPr>
            </a:lvl4pPr>
            <a:lvl5pPr lvl="4">
              <a:spcBef>
                <a:spcPts val="0"/>
              </a:spcBef>
              <a:spcAft>
                <a:spcPts val="0"/>
              </a:spcAft>
              <a:buClr>
                <a:schemeClr val="lt1"/>
              </a:buClr>
              <a:buSzPts val="6800"/>
              <a:buFont typeface="Roboto"/>
              <a:buNone/>
              <a:defRPr sz="6800" b="1">
                <a:solidFill>
                  <a:schemeClr val="lt1"/>
                </a:solidFill>
                <a:latin typeface="Roboto"/>
                <a:ea typeface="Roboto"/>
                <a:cs typeface="Roboto"/>
                <a:sym typeface="Roboto"/>
              </a:defRPr>
            </a:lvl5pPr>
            <a:lvl6pPr lvl="5">
              <a:spcBef>
                <a:spcPts val="0"/>
              </a:spcBef>
              <a:spcAft>
                <a:spcPts val="0"/>
              </a:spcAft>
              <a:buClr>
                <a:schemeClr val="lt1"/>
              </a:buClr>
              <a:buSzPts val="6800"/>
              <a:buFont typeface="Roboto"/>
              <a:buNone/>
              <a:defRPr sz="6800" b="1">
                <a:solidFill>
                  <a:schemeClr val="lt1"/>
                </a:solidFill>
                <a:latin typeface="Roboto"/>
                <a:ea typeface="Roboto"/>
                <a:cs typeface="Roboto"/>
                <a:sym typeface="Roboto"/>
              </a:defRPr>
            </a:lvl6pPr>
            <a:lvl7pPr lvl="6">
              <a:spcBef>
                <a:spcPts val="0"/>
              </a:spcBef>
              <a:spcAft>
                <a:spcPts val="0"/>
              </a:spcAft>
              <a:buClr>
                <a:schemeClr val="lt1"/>
              </a:buClr>
              <a:buSzPts val="6800"/>
              <a:buFont typeface="Roboto"/>
              <a:buNone/>
              <a:defRPr sz="6800" b="1">
                <a:solidFill>
                  <a:schemeClr val="lt1"/>
                </a:solidFill>
                <a:latin typeface="Roboto"/>
                <a:ea typeface="Roboto"/>
                <a:cs typeface="Roboto"/>
                <a:sym typeface="Roboto"/>
              </a:defRPr>
            </a:lvl7pPr>
            <a:lvl8pPr lvl="7">
              <a:spcBef>
                <a:spcPts val="0"/>
              </a:spcBef>
              <a:spcAft>
                <a:spcPts val="0"/>
              </a:spcAft>
              <a:buClr>
                <a:schemeClr val="lt1"/>
              </a:buClr>
              <a:buSzPts val="6800"/>
              <a:buFont typeface="Roboto"/>
              <a:buNone/>
              <a:defRPr sz="6800" b="1">
                <a:solidFill>
                  <a:schemeClr val="lt1"/>
                </a:solidFill>
                <a:latin typeface="Roboto"/>
                <a:ea typeface="Roboto"/>
                <a:cs typeface="Roboto"/>
                <a:sym typeface="Roboto"/>
              </a:defRPr>
            </a:lvl8pPr>
            <a:lvl9pPr lvl="8">
              <a:spcBef>
                <a:spcPts val="0"/>
              </a:spcBef>
              <a:spcAft>
                <a:spcPts val="0"/>
              </a:spcAft>
              <a:buClr>
                <a:schemeClr val="lt1"/>
              </a:buClr>
              <a:buSzPts val="6800"/>
              <a:buFont typeface="Roboto"/>
              <a:buNone/>
              <a:defRPr sz="6800" b="1">
                <a:solidFill>
                  <a:schemeClr val="lt1"/>
                </a:solidFill>
                <a:latin typeface="Roboto"/>
                <a:ea typeface="Roboto"/>
                <a:cs typeface="Roboto"/>
                <a:sym typeface="Roboto"/>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Font typeface="Roboto"/>
              <a:buNone/>
              <a:defRPr b="1">
                <a:latin typeface="Roboto"/>
                <a:ea typeface="Roboto"/>
                <a:cs typeface="Roboto"/>
                <a:sym typeface="Roboto"/>
              </a:defRPr>
            </a:lvl1pPr>
            <a:lvl2pPr lvl="1">
              <a:spcBef>
                <a:spcPts val="0"/>
              </a:spcBef>
              <a:spcAft>
                <a:spcPts val="0"/>
              </a:spcAft>
              <a:buSzPts val="3000"/>
              <a:buFont typeface="Roboto"/>
              <a:buNone/>
              <a:defRPr>
                <a:latin typeface="Roboto"/>
                <a:ea typeface="Roboto"/>
                <a:cs typeface="Roboto"/>
                <a:sym typeface="Roboto"/>
              </a:defRPr>
            </a:lvl2pPr>
            <a:lvl3pPr lvl="2">
              <a:spcBef>
                <a:spcPts val="0"/>
              </a:spcBef>
              <a:spcAft>
                <a:spcPts val="0"/>
              </a:spcAft>
              <a:buSzPts val="3000"/>
              <a:buFont typeface="Roboto"/>
              <a:buNone/>
              <a:defRPr>
                <a:latin typeface="Roboto"/>
                <a:ea typeface="Roboto"/>
                <a:cs typeface="Roboto"/>
                <a:sym typeface="Roboto"/>
              </a:defRPr>
            </a:lvl3pPr>
            <a:lvl4pPr lvl="3">
              <a:spcBef>
                <a:spcPts val="0"/>
              </a:spcBef>
              <a:spcAft>
                <a:spcPts val="0"/>
              </a:spcAft>
              <a:buSzPts val="3000"/>
              <a:buFont typeface="Roboto"/>
              <a:buNone/>
              <a:defRPr>
                <a:latin typeface="Roboto"/>
                <a:ea typeface="Roboto"/>
                <a:cs typeface="Roboto"/>
                <a:sym typeface="Roboto"/>
              </a:defRPr>
            </a:lvl4pPr>
            <a:lvl5pPr lvl="4">
              <a:spcBef>
                <a:spcPts val="0"/>
              </a:spcBef>
              <a:spcAft>
                <a:spcPts val="0"/>
              </a:spcAft>
              <a:buSzPts val="3000"/>
              <a:buFont typeface="Roboto"/>
              <a:buNone/>
              <a:defRPr>
                <a:latin typeface="Roboto"/>
                <a:ea typeface="Roboto"/>
                <a:cs typeface="Roboto"/>
                <a:sym typeface="Roboto"/>
              </a:defRPr>
            </a:lvl5pPr>
            <a:lvl6pPr lvl="5">
              <a:spcBef>
                <a:spcPts val="0"/>
              </a:spcBef>
              <a:spcAft>
                <a:spcPts val="0"/>
              </a:spcAft>
              <a:buSzPts val="3000"/>
              <a:buFont typeface="Roboto"/>
              <a:buNone/>
              <a:defRPr>
                <a:latin typeface="Roboto"/>
                <a:ea typeface="Roboto"/>
                <a:cs typeface="Roboto"/>
                <a:sym typeface="Roboto"/>
              </a:defRPr>
            </a:lvl6pPr>
            <a:lvl7pPr lvl="6">
              <a:spcBef>
                <a:spcPts val="0"/>
              </a:spcBef>
              <a:spcAft>
                <a:spcPts val="0"/>
              </a:spcAft>
              <a:buSzPts val="3000"/>
              <a:buFont typeface="Roboto"/>
              <a:buNone/>
              <a:defRPr>
                <a:latin typeface="Roboto"/>
                <a:ea typeface="Roboto"/>
                <a:cs typeface="Roboto"/>
                <a:sym typeface="Roboto"/>
              </a:defRPr>
            </a:lvl7pPr>
            <a:lvl8pPr lvl="7">
              <a:spcBef>
                <a:spcPts val="0"/>
              </a:spcBef>
              <a:spcAft>
                <a:spcPts val="0"/>
              </a:spcAft>
              <a:buSzPts val="3000"/>
              <a:buFont typeface="Roboto"/>
              <a:buNone/>
              <a:defRPr>
                <a:latin typeface="Roboto"/>
                <a:ea typeface="Roboto"/>
                <a:cs typeface="Roboto"/>
                <a:sym typeface="Roboto"/>
              </a:defRPr>
            </a:lvl8pPr>
            <a:lvl9pPr lvl="8">
              <a:spcBef>
                <a:spcPts val="0"/>
              </a:spcBef>
              <a:spcAft>
                <a:spcPts val="0"/>
              </a:spcAft>
              <a:buSzPts val="3000"/>
              <a:buFont typeface="Roboto"/>
              <a:buNone/>
              <a:defRPr>
                <a:latin typeface="Roboto"/>
                <a:ea typeface="Roboto"/>
                <a:cs typeface="Roboto"/>
                <a:sym typeface="Roboto"/>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Font typeface="Roboto"/>
              <a:buChar char="●"/>
              <a:defRPr>
                <a:latin typeface="Roboto"/>
                <a:ea typeface="Roboto"/>
                <a:cs typeface="Roboto"/>
                <a:sym typeface="Roboto"/>
              </a:defRPr>
            </a:lvl1pPr>
            <a:lvl2pPr marL="914400" lvl="1" indent="-317500">
              <a:spcBef>
                <a:spcPts val="1600"/>
              </a:spcBef>
              <a:spcAft>
                <a:spcPts val="0"/>
              </a:spcAft>
              <a:buSzPts val="1400"/>
              <a:buFont typeface="Roboto"/>
              <a:buChar char="○"/>
              <a:defRPr>
                <a:latin typeface="Roboto"/>
                <a:ea typeface="Roboto"/>
                <a:cs typeface="Roboto"/>
                <a:sym typeface="Roboto"/>
              </a:defRPr>
            </a:lvl2pPr>
            <a:lvl3pPr marL="1371600" lvl="2" indent="-317500">
              <a:spcBef>
                <a:spcPts val="1600"/>
              </a:spcBef>
              <a:spcAft>
                <a:spcPts val="0"/>
              </a:spcAft>
              <a:buSzPts val="1400"/>
              <a:buFont typeface="Roboto"/>
              <a:buChar char="■"/>
              <a:defRPr>
                <a:latin typeface="Roboto"/>
                <a:ea typeface="Roboto"/>
                <a:cs typeface="Roboto"/>
                <a:sym typeface="Roboto"/>
              </a:defRPr>
            </a:lvl3pPr>
            <a:lvl4pPr marL="1828800" lvl="3" indent="-317500">
              <a:spcBef>
                <a:spcPts val="1600"/>
              </a:spcBef>
              <a:spcAft>
                <a:spcPts val="0"/>
              </a:spcAft>
              <a:buSzPts val="1400"/>
              <a:buFont typeface="Roboto"/>
              <a:buChar char="●"/>
              <a:defRPr>
                <a:latin typeface="Roboto"/>
                <a:ea typeface="Roboto"/>
                <a:cs typeface="Roboto"/>
                <a:sym typeface="Roboto"/>
              </a:defRPr>
            </a:lvl4pPr>
            <a:lvl5pPr marL="2286000" lvl="4" indent="-317500">
              <a:spcBef>
                <a:spcPts val="1600"/>
              </a:spcBef>
              <a:spcAft>
                <a:spcPts val="0"/>
              </a:spcAft>
              <a:buSzPts val="1400"/>
              <a:buFont typeface="Roboto"/>
              <a:buChar char="○"/>
              <a:defRPr>
                <a:latin typeface="Roboto"/>
                <a:ea typeface="Roboto"/>
                <a:cs typeface="Roboto"/>
                <a:sym typeface="Roboto"/>
              </a:defRPr>
            </a:lvl5pPr>
            <a:lvl6pPr marL="2743200" lvl="5" indent="-317500">
              <a:spcBef>
                <a:spcPts val="1600"/>
              </a:spcBef>
              <a:spcAft>
                <a:spcPts val="0"/>
              </a:spcAft>
              <a:buSzPts val="1400"/>
              <a:buFont typeface="Roboto"/>
              <a:buChar char="■"/>
              <a:defRPr>
                <a:latin typeface="Roboto"/>
                <a:ea typeface="Roboto"/>
                <a:cs typeface="Roboto"/>
                <a:sym typeface="Roboto"/>
              </a:defRPr>
            </a:lvl6pPr>
            <a:lvl7pPr marL="3200400" lvl="6" indent="-317500">
              <a:spcBef>
                <a:spcPts val="1600"/>
              </a:spcBef>
              <a:spcAft>
                <a:spcPts val="0"/>
              </a:spcAft>
              <a:buSzPts val="1400"/>
              <a:buFont typeface="Roboto"/>
              <a:buChar char="●"/>
              <a:defRPr>
                <a:latin typeface="Roboto"/>
                <a:ea typeface="Roboto"/>
                <a:cs typeface="Roboto"/>
                <a:sym typeface="Roboto"/>
              </a:defRPr>
            </a:lvl7pPr>
            <a:lvl8pPr marL="3657600" lvl="7" indent="-317500">
              <a:spcBef>
                <a:spcPts val="1600"/>
              </a:spcBef>
              <a:spcAft>
                <a:spcPts val="0"/>
              </a:spcAft>
              <a:buSzPts val="1400"/>
              <a:buFont typeface="Roboto"/>
              <a:buChar char="○"/>
              <a:defRPr>
                <a:latin typeface="Roboto"/>
                <a:ea typeface="Roboto"/>
                <a:cs typeface="Roboto"/>
                <a:sym typeface="Roboto"/>
              </a:defRPr>
            </a:lvl8pPr>
            <a:lvl9pPr marL="4114800" lvl="8" indent="-317500">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atin typeface="Roboto"/>
                <a:ea typeface="Roboto"/>
                <a:cs typeface="Roboto"/>
                <a:sym typeface="Roboto"/>
              </a:defRPr>
            </a:lvl1pPr>
            <a:lvl2pPr lvl="1">
              <a:buNone/>
              <a:defRPr>
                <a:latin typeface="Roboto"/>
                <a:ea typeface="Roboto"/>
                <a:cs typeface="Roboto"/>
                <a:sym typeface="Roboto"/>
              </a:defRPr>
            </a:lvl2pPr>
            <a:lvl3pPr lvl="2">
              <a:buNone/>
              <a:defRPr>
                <a:latin typeface="Roboto"/>
                <a:ea typeface="Roboto"/>
                <a:cs typeface="Roboto"/>
                <a:sym typeface="Roboto"/>
              </a:defRPr>
            </a:lvl3pPr>
            <a:lvl4pPr lvl="3">
              <a:buNone/>
              <a:defRPr>
                <a:latin typeface="Roboto"/>
                <a:ea typeface="Roboto"/>
                <a:cs typeface="Roboto"/>
                <a:sym typeface="Roboto"/>
              </a:defRPr>
            </a:lvl4pPr>
            <a:lvl5pPr lvl="4">
              <a:buNone/>
              <a:defRPr>
                <a:latin typeface="Roboto"/>
                <a:ea typeface="Roboto"/>
                <a:cs typeface="Roboto"/>
                <a:sym typeface="Roboto"/>
              </a:defRPr>
            </a:lvl5pPr>
            <a:lvl6pPr lvl="5">
              <a:buNone/>
              <a:defRPr>
                <a:latin typeface="Roboto"/>
                <a:ea typeface="Roboto"/>
                <a:cs typeface="Roboto"/>
                <a:sym typeface="Roboto"/>
              </a:defRPr>
            </a:lvl6pPr>
            <a:lvl7pPr lvl="6">
              <a:buNone/>
              <a:defRPr>
                <a:latin typeface="Roboto"/>
                <a:ea typeface="Roboto"/>
                <a:cs typeface="Roboto"/>
                <a:sym typeface="Roboto"/>
              </a:defRPr>
            </a:lvl7pPr>
            <a:lvl8pPr lvl="7">
              <a:buNone/>
              <a:defRPr>
                <a:latin typeface="Roboto"/>
                <a:ea typeface="Roboto"/>
                <a:cs typeface="Roboto"/>
                <a:sym typeface="Roboto"/>
              </a:defRPr>
            </a:lvl8pPr>
            <a:lvl9pPr lvl="8">
              <a:buNone/>
              <a:defRPr>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Font typeface="Roboto"/>
              <a:buNone/>
              <a:defRPr b="1">
                <a:latin typeface="Roboto"/>
                <a:ea typeface="Roboto"/>
                <a:cs typeface="Roboto"/>
                <a:sym typeface="Roboto"/>
              </a:defRPr>
            </a:lvl1pPr>
            <a:lvl2pPr lvl="1">
              <a:spcBef>
                <a:spcPts val="0"/>
              </a:spcBef>
              <a:spcAft>
                <a:spcPts val="0"/>
              </a:spcAft>
              <a:buSzPts val="3000"/>
              <a:buFont typeface="Roboto"/>
              <a:buNone/>
              <a:defRPr>
                <a:latin typeface="Roboto"/>
                <a:ea typeface="Roboto"/>
                <a:cs typeface="Roboto"/>
                <a:sym typeface="Roboto"/>
              </a:defRPr>
            </a:lvl2pPr>
            <a:lvl3pPr lvl="2">
              <a:spcBef>
                <a:spcPts val="0"/>
              </a:spcBef>
              <a:spcAft>
                <a:spcPts val="0"/>
              </a:spcAft>
              <a:buSzPts val="3000"/>
              <a:buFont typeface="Roboto"/>
              <a:buNone/>
              <a:defRPr>
                <a:latin typeface="Roboto"/>
                <a:ea typeface="Roboto"/>
                <a:cs typeface="Roboto"/>
                <a:sym typeface="Roboto"/>
              </a:defRPr>
            </a:lvl3pPr>
            <a:lvl4pPr lvl="3">
              <a:spcBef>
                <a:spcPts val="0"/>
              </a:spcBef>
              <a:spcAft>
                <a:spcPts val="0"/>
              </a:spcAft>
              <a:buSzPts val="3000"/>
              <a:buFont typeface="Roboto"/>
              <a:buNone/>
              <a:defRPr>
                <a:latin typeface="Roboto"/>
                <a:ea typeface="Roboto"/>
                <a:cs typeface="Roboto"/>
                <a:sym typeface="Roboto"/>
              </a:defRPr>
            </a:lvl4pPr>
            <a:lvl5pPr lvl="4">
              <a:spcBef>
                <a:spcPts val="0"/>
              </a:spcBef>
              <a:spcAft>
                <a:spcPts val="0"/>
              </a:spcAft>
              <a:buSzPts val="3000"/>
              <a:buFont typeface="Roboto"/>
              <a:buNone/>
              <a:defRPr>
                <a:latin typeface="Roboto"/>
                <a:ea typeface="Roboto"/>
                <a:cs typeface="Roboto"/>
                <a:sym typeface="Roboto"/>
              </a:defRPr>
            </a:lvl5pPr>
            <a:lvl6pPr lvl="5">
              <a:spcBef>
                <a:spcPts val="0"/>
              </a:spcBef>
              <a:spcAft>
                <a:spcPts val="0"/>
              </a:spcAft>
              <a:buSzPts val="3000"/>
              <a:buFont typeface="Roboto"/>
              <a:buNone/>
              <a:defRPr>
                <a:latin typeface="Roboto"/>
                <a:ea typeface="Roboto"/>
                <a:cs typeface="Roboto"/>
                <a:sym typeface="Roboto"/>
              </a:defRPr>
            </a:lvl6pPr>
            <a:lvl7pPr lvl="6">
              <a:spcBef>
                <a:spcPts val="0"/>
              </a:spcBef>
              <a:spcAft>
                <a:spcPts val="0"/>
              </a:spcAft>
              <a:buSzPts val="3000"/>
              <a:buFont typeface="Roboto"/>
              <a:buNone/>
              <a:defRPr>
                <a:latin typeface="Roboto"/>
                <a:ea typeface="Roboto"/>
                <a:cs typeface="Roboto"/>
                <a:sym typeface="Roboto"/>
              </a:defRPr>
            </a:lvl7pPr>
            <a:lvl8pPr lvl="7">
              <a:spcBef>
                <a:spcPts val="0"/>
              </a:spcBef>
              <a:spcAft>
                <a:spcPts val="0"/>
              </a:spcAft>
              <a:buSzPts val="3000"/>
              <a:buFont typeface="Roboto"/>
              <a:buNone/>
              <a:defRPr>
                <a:latin typeface="Roboto"/>
                <a:ea typeface="Roboto"/>
                <a:cs typeface="Roboto"/>
                <a:sym typeface="Roboto"/>
              </a:defRPr>
            </a:lvl8pPr>
            <a:lvl9pPr lvl="8">
              <a:spcBef>
                <a:spcPts val="0"/>
              </a:spcBef>
              <a:spcAft>
                <a:spcPts val="0"/>
              </a:spcAft>
              <a:buSzPts val="3000"/>
              <a:buFont typeface="Roboto"/>
              <a:buNone/>
              <a:defRPr>
                <a:latin typeface="Roboto"/>
                <a:ea typeface="Roboto"/>
                <a:cs typeface="Roboto"/>
                <a:sym typeface="Roboto"/>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Font typeface="Roboto"/>
              <a:buChar char="●"/>
              <a:defRPr sz="1400">
                <a:latin typeface="Roboto"/>
                <a:ea typeface="Roboto"/>
                <a:cs typeface="Roboto"/>
                <a:sym typeface="Roboto"/>
              </a:defRPr>
            </a:lvl1pPr>
            <a:lvl2pPr marL="914400" lvl="1" indent="-304800">
              <a:spcBef>
                <a:spcPts val="1600"/>
              </a:spcBef>
              <a:spcAft>
                <a:spcPts val="0"/>
              </a:spcAft>
              <a:buSzPts val="1200"/>
              <a:buFont typeface="Roboto"/>
              <a:buChar char="○"/>
              <a:defRPr sz="1200">
                <a:latin typeface="Roboto"/>
                <a:ea typeface="Roboto"/>
                <a:cs typeface="Roboto"/>
                <a:sym typeface="Roboto"/>
              </a:defRPr>
            </a:lvl2pPr>
            <a:lvl3pPr marL="1371600" lvl="2" indent="-304800">
              <a:spcBef>
                <a:spcPts val="1600"/>
              </a:spcBef>
              <a:spcAft>
                <a:spcPts val="0"/>
              </a:spcAft>
              <a:buSzPts val="1200"/>
              <a:buFont typeface="Roboto"/>
              <a:buChar char="■"/>
              <a:defRPr sz="1200">
                <a:latin typeface="Roboto"/>
                <a:ea typeface="Roboto"/>
                <a:cs typeface="Roboto"/>
                <a:sym typeface="Roboto"/>
              </a:defRPr>
            </a:lvl3pPr>
            <a:lvl4pPr marL="1828800" lvl="3" indent="-304800">
              <a:spcBef>
                <a:spcPts val="1600"/>
              </a:spcBef>
              <a:spcAft>
                <a:spcPts val="0"/>
              </a:spcAft>
              <a:buSzPts val="1200"/>
              <a:buFont typeface="Roboto"/>
              <a:buChar char="●"/>
              <a:defRPr sz="1200">
                <a:latin typeface="Roboto"/>
                <a:ea typeface="Roboto"/>
                <a:cs typeface="Roboto"/>
                <a:sym typeface="Roboto"/>
              </a:defRPr>
            </a:lvl4pPr>
            <a:lvl5pPr marL="2286000" lvl="4" indent="-304800">
              <a:spcBef>
                <a:spcPts val="1600"/>
              </a:spcBef>
              <a:spcAft>
                <a:spcPts val="0"/>
              </a:spcAft>
              <a:buSzPts val="1200"/>
              <a:buFont typeface="Roboto"/>
              <a:buChar char="○"/>
              <a:defRPr sz="1200">
                <a:latin typeface="Roboto"/>
                <a:ea typeface="Roboto"/>
                <a:cs typeface="Roboto"/>
                <a:sym typeface="Roboto"/>
              </a:defRPr>
            </a:lvl5pPr>
            <a:lvl6pPr marL="2743200" lvl="5" indent="-304800">
              <a:spcBef>
                <a:spcPts val="1600"/>
              </a:spcBef>
              <a:spcAft>
                <a:spcPts val="0"/>
              </a:spcAft>
              <a:buSzPts val="1200"/>
              <a:buFont typeface="Roboto"/>
              <a:buChar char="■"/>
              <a:defRPr sz="1200">
                <a:latin typeface="Roboto"/>
                <a:ea typeface="Roboto"/>
                <a:cs typeface="Roboto"/>
                <a:sym typeface="Roboto"/>
              </a:defRPr>
            </a:lvl6pPr>
            <a:lvl7pPr marL="3200400" lvl="6" indent="-304800">
              <a:spcBef>
                <a:spcPts val="1600"/>
              </a:spcBef>
              <a:spcAft>
                <a:spcPts val="0"/>
              </a:spcAft>
              <a:buSzPts val="1200"/>
              <a:buFont typeface="Roboto"/>
              <a:buChar char="●"/>
              <a:defRPr sz="1200">
                <a:latin typeface="Roboto"/>
                <a:ea typeface="Roboto"/>
                <a:cs typeface="Roboto"/>
                <a:sym typeface="Roboto"/>
              </a:defRPr>
            </a:lvl7pPr>
            <a:lvl8pPr marL="3657600" lvl="7" indent="-304800">
              <a:spcBef>
                <a:spcPts val="1600"/>
              </a:spcBef>
              <a:spcAft>
                <a:spcPts val="0"/>
              </a:spcAft>
              <a:buSzPts val="1200"/>
              <a:buFont typeface="Roboto"/>
              <a:buChar char="○"/>
              <a:defRPr sz="1200">
                <a:latin typeface="Roboto"/>
                <a:ea typeface="Roboto"/>
                <a:cs typeface="Roboto"/>
                <a:sym typeface="Roboto"/>
              </a:defRPr>
            </a:lvl8pPr>
            <a:lvl9pPr marL="4114800" lvl="8" indent="-304800">
              <a:spcBef>
                <a:spcPts val="1600"/>
              </a:spcBef>
              <a:spcAft>
                <a:spcPts val="1600"/>
              </a:spcAft>
              <a:buSzPts val="1200"/>
              <a:buFont typeface="Roboto"/>
              <a:buChar char="■"/>
              <a:defRPr sz="1200">
                <a:latin typeface="Roboto"/>
                <a:ea typeface="Roboto"/>
                <a:cs typeface="Roboto"/>
                <a:sym typeface="Roboto"/>
              </a:defRPr>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Font typeface="Roboto"/>
              <a:buChar char="●"/>
              <a:defRPr sz="1400">
                <a:latin typeface="Roboto"/>
                <a:ea typeface="Roboto"/>
                <a:cs typeface="Roboto"/>
                <a:sym typeface="Roboto"/>
              </a:defRPr>
            </a:lvl1pPr>
            <a:lvl2pPr marL="914400" lvl="1" indent="-304800">
              <a:spcBef>
                <a:spcPts val="1600"/>
              </a:spcBef>
              <a:spcAft>
                <a:spcPts val="0"/>
              </a:spcAft>
              <a:buSzPts val="1200"/>
              <a:buFont typeface="Roboto"/>
              <a:buChar char="○"/>
              <a:defRPr sz="1200">
                <a:latin typeface="Roboto"/>
                <a:ea typeface="Roboto"/>
                <a:cs typeface="Roboto"/>
                <a:sym typeface="Roboto"/>
              </a:defRPr>
            </a:lvl2pPr>
            <a:lvl3pPr marL="1371600" lvl="2" indent="-304800">
              <a:spcBef>
                <a:spcPts val="1600"/>
              </a:spcBef>
              <a:spcAft>
                <a:spcPts val="0"/>
              </a:spcAft>
              <a:buSzPts val="1200"/>
              <a:buFont typeface="Roboto"/>
              <a:buChar char="■"/>
              <a:defRPr sz="1200">
                <a:latin typeface="Roboto"/>
                <a:ea typeface="Roboto"/>
                <a:cs typeface="Roboto"/>
                <a:sym typeface="Roboto"/>
              </a:defRPr>
            </a:lvl3pPr>
            <a:lvl4pPr marL="1828800" lvl="3" indent="-304800">
              <a:spcBef>
                <a:spcPts val="1600"/>
              </a:spcBef>
              <a:spcAft>
                <a:spcPts val="0"/>
              </a:spcAft>
              <a:buSzPts val="1200"/>
              <a:buFont typeface="Roboto"/>
              <a:buChar char="●"/>
              <a:defRPr sz="1200">
                <a:latin typeface="Roboto"/>
                <a:ea typeface="Roboto"/>
                <a:cs typeface="Roboto"/>
                <a:sym typeface="Roboto"/>
              </a:defRPr>
            </a:lvl4pPr>
            <a:lvl5pPr marL="2286000" lvl="4" indent="-304800">
              <a:spcBef>
                <a:spcPts val="1600"/>
              </a:spcBef>
              <a:spcAft>
                <a:spcPts val="0"/>
              </a:spcAft>
              <a:buSzPts val="1200"/>
              <a:buFont typeface="Roboto"/>
              <a:buChar char="○"/>
              <a:defRPr sz="1200">
                <a:latin typeface="Roboto"/>
                <a:ea typeface="Roboto"/>
                <a:cs typeface="Roboto"/>
                <a:sym typeface="Roboto"/>
              </a:defRPr>
            </a:lvl5pPr>
            <a:lvl6pPr marL="2743200" lvl="5" indent="-304800">
              <a:spcBef>
                <a:spcPts val="1600"/>
              </a:spcBef>
              <a:spcAft>
                <a:spcPts val="0"/>
              </a:spcAft>
              <a:buSzPts val="1200"/>
              <a:buFont typeface="Roboto"/>
              <a:buChar char="■"/>
              <a:defRPr sz="1200">
                <a:latin typeface="Roboto"/>
                <a:ea typeface="Roboto"/>
                <a:cs typeface="Roboto"/>
                <a:sym typeface="Roboto"/>
              </a:defRPr>
            </a:lvl6pPr>
            <a:lvl7pPr marL="3200400" lvl="6" indent="-304800">
              <a:spcBef>
                <a:spcPts val="1600"/>
              </a:spcBef>
              <a:spcAft>
                <a:spcPts val="0"/>
              </a:spcAft>
              <a:buSzPts val="1200"/>
              <a:buFont typeface="Roboto"/>
              <a:buChar char="●"/>
              <a:defRPr sz="1200">
                <a:latin typeface="Roboto"/>
                <a:ea typeface="Roboto"/>
                <a:cs typeface="Roboto"/>
                <a:sym typeface="Roboto"/>
              </a:defRPr>
            </a:lvl7pPr>
            <a:lvl8pPr marL="3657600" lvl="7" indent="-304800">
              <a:spcBef>
                <a:spcPts val="1600"/>
              </a:spcBef>
              <a:spcAft>
                <a:spcPts val="0"/>
              </a:spcAft>
              <a:buSzPts val="1200"/>
              <a:buFont typeface="Roboto"/>
              <a:buChar char="○"/>
              <a:defRPr sz="1200">
                <a:latin typeface="Roboto"/>
                <a:ea typeface="Roboto"/>
                <a:cs typeface="Roboto"/>
                <a:sym typeface="Roboto"/>
              </a:defRPr>
            </a:lvl8pPr>
            <a:lvl9pPr marL="4114800" lvl="8" indent="-304800">
              <a:spcBef>
                <a:spcPts val="1600"/>
              </a:spcBef>
              <a:spcAft>
                <a:spcPts val="1600"/>
              </a:spcAft>
              <a:buSzPts val="1200"/>
              <a:buFont typeface="Roboto"/>
              <a:buChar char="■"/>
              <a:defRPr sz="1200">
                <a:latin typeface="Roboto"/>
                <a:ea typeface="Roboto"/>
                <a:cs typeface="Roboto"/>
                <a:sym typeface="Roboto"/>
              </a:defRPr>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atin typeface="Roboto"/>
                <a:ea typeface="Roboto"/>
                <a:cs typeface="Roboto"/>
                <a:sym typeface="Roboto"/>
              </a:defRPr>
            </a:lvl1pPr>
            <a:lvl2pPr lvl="1">
              <a:buNone/>
              <a:defRPr>
                <a:latin typeface="Roboto"/>
                <a:ea typeface="Roboto"/>
                <a:cs typeface="Roboto"/>
                <a:sym typeface="Roboto"/>
              </a:defRPr>
            </a:lvl2pPr>
            <a:lvl3pPr lvl="2">
              <a:buNone/>
              <a:defRPr>
                <a:latin typeface="Roboto"/>
                <a:ea typeface="Roboto"/>
                <a:cs typeface="Roboto"/>
                <a:sym typeface="Roboto"/>
              </a:defRPr>
            </a:lvl3pPr>
            <a:lvl4pPr lvl="3">
              <a:buNone/>
              <a:defRPr>
                <a:latin typeface="Roboto"/>
                <a:ea typeface="Roboto"/>
                <a:cs typeface="Roboto"/>
                <a:sym typeface="Roboto"/>
              </a:defRPr>
            </a:lvl4pPr>
            <a:lvl5pPr lvl="4">
              <a:buNone/>
              <a:defRPr>
                <a:latin typeface="Roboto"/>
                <a:ea typeface="Roboto"/>
                <a:cs typeface="Roboto"/>
                <a:sym typeface="Roboto"/>
              </a:defRPr>
            </a:lvl5pPr>
            <a:lvl6pPr lvl="5">
              <a:buNone/>
              <a:defRPr>
                <a:latin typeface="Roboto"/>
                <a:ea typeface="Roboto"/>
                <a:cs typeface="Roboto"/>
                <a:sym typeface="Roboto"/>
              </a:defRPr>
            </a:lvl6pPr>
            <a:lvl7pPr lvl="6">
              <a:buNone/>
              <a:defRPr>
                <a:latin typeface="Roboto"/>
                <a:ea typeface="Roboto"/>
                <a:cs typeface="Roboto"/>
                <a:sym typeface="Roboto"/>
              </a:defRPr>
            </a:lvl7pPr>
            <a:lvl8pPr lvl="7">
              <a:buNone/>
              <a:defRPr>
                <a:latin typeface="Roboto"/>
                <a:ea typeface="Roboto"/>
                <a:cs typeface="Roboto"/>
                <a:sym typeface="Roboto"/>
              </a:defRPr>
            </a:lvl8pPr>
            <a:lvl9pPr lvl="8">
              <a:buNone/>
              <a:defRPr>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Font typeface="Roboto"/>
              <a:buNone/>
              <a:defRPr b="1">
                <a:latin typeface="Roboto"/>
                <a:ea typeface="Roboto"/>
                <a:cs typeface="Roboto"/>
                <a:sym typeface="Roboto"/>
              </a:defRPr>
            </a:lvl1pPr>
            <a:lvl2pPr lvl="1">
              <a:spcBef>
                <a:spcPts val="0"/>
              </a:spcBef>
              <a:spcAft>
                <a:spcPts val="0"/>
              </a:spcAft>
              <a:buSzPts val="3000"/>
              <a:buFont typeface="Roboto"/>
              <a:buNone/>
              <a:defRPr b="1">
                <a:latin typeface="Roboto"/>
                <a:ea typeface="Roboto"/>
                <a:cs typeface="Roboto"/>
                <a:sym typeface="Roboto"/>
              </a:defRPr>
            </a:lvl2pPr>
            <a:lvl3pPr lvl="2">
              <a:spcBef>
                <a:spcPts val="0"/>
              </a:spcBef>
              <a:spcAft>
                <a:spcPts val="0"/>
              </a:spcAft>
              <a:buSzPts val="3000"/>
              <a:buFont typeface="Roboto"/>
              <a:buNone/>
              <a:defRPr b="1">
                <a:latin typeface="Roboto"/>
                <a:ea typeface="Roboto"/>
                <a:cs typeface="Roboto"/>
                <a:sym typeface="Roboto"/>
              </a:defRPr>
            </a:lvl3pPr>
            <a:lvl4pPr lvl="3">
              <a:spcBef>
                <a:spcPts val="0"/>
              </a:spcBef>
              <a:spcAft>
                <a:spcPts val="0"/>
              </a:spcAft>
              <a:buSzPts val="3000"/>
              <a:buFont typeface="Roboto"/>
              <a:buNone/>
              <a:defRPr b="1">
                <a:latin typeface="Roboto"/>
                <a:ea typeface="Roboto"/>
                <a:cs typeface="Roboto"/>
                <a:sym typeface="Roboto"/>
              </a:defRPr>
            </a:lvl4pPr>
            <a:lvl5pPr lvl="4">
              <a:spcBef>
                <a:spcPts val="0"/>
              </a:spcBef>
              <a:spcAft>
                <a:spcPts val="0"/>
              </a:spcAft>
              <a:buSzPts val="3000"/>
              <a:buFont typeface="Roboto"/>
              <a:buNone/>
              <a:defRPr b="1">
                <a:latin typeface="Roboto"/>
                <a:ea typeface="Roboto"/>
                <a:cs typeface="Roboto"/>
                <a:sym typeface="Roboto"/>
              </a:defRPr>
            </a:lvl5pPr>
            <a:lvl6pPr lvl="5">
              <a:spcBef>
                <a:spcPts val="0"/>
              </a:spcBef>
              <a:spcAft>
                <a:spcPts val="0"/>
              </a:spcAft>
              <a:buSzPts val="3000"/>
              <a:buFont typeface="Roboto"/>
              <a:buNone/>
              <a:defRPr b="1">
                <a:latin typeface="Roboto"/>
                <a:ea typeface="Roboto"/>
                <a:cs typeface="Roboto"/>
                <a:sym typeface="Roboto"/>
              </a:defRPr>
            </a:lvl6pPr>
            <a:lvl7pPr lvl="6">
              <a:spcBef>
                <a:spcPts val="0"/>
              </a:spcBef>
              <a:spcAft>
                <a:spcPts val="0"/>
              </a:spcAft>
              <a:buSzPts val="3000"/>
              <a:buFont typeface="Roboto"/>
              <a:buNone/>
              <a:defRPr b="1">
                <a:latin typeface="Roboto"/>
                <a:ea typeface="Roboto"/>
                <a:cs typeface="Roboto"/>
                <a:sym typeface="Roboto"/>
              </a:defRPr>
            </a:lvl7pPr>
            <a:lvl8pPr lvl="7">
              <a:spcBef>
                <a:spcPts val="0"/>
              </a:spcBef>
              <a:spcAft>
                <a:spcPts val="0"/>
              </a:spcAft>
              <a:buSzPts val="3000"/>
              <a:buFont typeface="Roboto"/>
              <a:buNone/>
              <a:defRPr b="1">
                <a:latin typeface="Roboto"/>
                <a:ea typeface="Roboto"/>
                <a:cs typeface="Roboto"/>
                <a:sym typeface="Roboto"/>
              </a:defRPr>
            </a:lvl8pPr>
            <a:lvl9pPr lvl="8">
              <a:spcBef>
                <a:spcPts val="0"/>
              </a:spcBef>
              <a:spcAft>
                <a:spcPts val="0"/>
              </a:spcAft>
              <a:buSzPts val="3000"/>
              <a:buFont typeface="Roboto"/>
              <a:buNone/>
              <a:defRPr b="1">
                <a:latin typeface="Roboto"/>
                <a:ea typeface="Roboto"/>
                <a:cs typeface="Roboto"/>
                <a:sym typeface="Roboto"/>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Font typeface="Roboto"/>
              <a:buNone/>
              <a:defRPr sz="2400" b="1">
                <a:latin typeface="Roboto"/>
                <a:ea typeface="Roboto"/>
                <a:cs typeface="Roboto"/>
                <a:sym typeface="Roboto"/>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Font typeface="Roboto"/>
              <a:buChar char="●"/>
              <a:defRPr sz="1200">
                <a:latin typeface="Roboto"/>
                <a:ea typeface="Roboto"/>
                <a:cs typeface="Roboto"/>
                <a:sym typeface="Roboto"/>
              </a:defRPr>
            </a:lvl1pPr>
            <a:lvl2pPr marL="914400" lvl="1" indent="-304800">
              <a:spcBef>
                <a:spcPts val="1600"/>
              </a:spcBef>
              <a:spcAft>
                <a:spcPts val="0"/>
              </a:spcAft>
              <a:buSzPts val="1200"/>
              <a:buFont typeface="Roboto"/>
              <a:buChar char="○"/>
              <a:defRPr sz="1200">
                <a:latin typeface="Roboto"/>
                <a:ea typeface="Roboto"/>
                <a:cs typeface="Roboto"/>
                <a:sym typeface="Roboto"/>
              </a:defRPr>
            </a:lvl2pPr>
            <a:lvl3pPr marL="1371600" lvl="2" indent="-304800">
              <a:spcBef>
                <a:spcPts val="1600"/>
              </a:spcBef>
              <a:spcAft>
                <a:spcPts val="0"/>
              </a:spcAft>
              <a:buSzPts val="1200"/>
              <a:buFont typeface="Roboto"/>
              <a:buChar char="■"/>
              <a:defRPr sz="1200">
                <a:latin typeface="Roboto"/>
                <a:ea typeface="Roboto"/>
                <a:cs typeface="Roboto"/>
                <a:sym typeface="Roboto"/>
              </a:defRPr>
            </a:lvl3pPr>
            <a:lvl4pPr marL="1828800" lvl="3" indent="-304800">
              <a:spcBef>
                <a:spcPts val="1600"/>
              </a:spcBef>
              <a:spcAft>
                <a:spcPts val="0"/>
              </a:spcAft>
              <a:buSzPts val="1200"/>
              <a:buFont typeface="Roboto"/>
              <a:buChar char="●"/>
              <a:defRPr sz="1200">
                <a:latin typeface="Roboto"/>
                <a:ea typeface="Roboto"/>
                <a:cs typeface="Roboto"/>
                <a:sym typeface="Roboto"/>
              </a:defRPr>
            </a:lvl4pPr>
            <a:lvl5pPr marL="2286000" lvl="4" indent="-304800">
              <a:spcBef>
                <a:spcPts val="1600"/>
              </a:spcBef>
              <a:spcAft>
                <a:spcPts val="0"/>
              </a:spcAft>
              <a:buSzPts val="1200"/>
              <a:buFont typeface="Roboto"/>
              <a:buChar char="○"/>
              <a:defRPr sz="1200">
                <a:latin typeface="Roboto"/>
                <a:ea typeface="Roboto"/>
                <a:cs typeface="Roboto"/>
                <a:sym typeface="Roboto"/>
              </a:defRPr>
            </a:lvl5pPr>
            <a:lvl6pPr marL="2743200" lvl="5" indent="-304800">
              <a:spcBef>
                <a:spcPts val="1600"/>
              </a:spcBef>
              <a:spcAft>
                <a:spcPts val="0"/>
              </a:spcAft>
              <a:buSzPts val="1200"/>
              <a:buFont typeface="Roboto"/>
              <a:buChar char="■"/>
              <a:defRPr sz="1200">
                <a:latin typeface="Roboto"/>
                <a:ea typeface="Roboto"/>
                <a:cs typeface="Roboto"/>
                <a:sym typeface="Roboto"/>
              </a:defRPr>
            </a:lvl6pPr>
            <a:lvl7pPr marL="3200400" lvl="6" indent="-304800">
              <a:spcBef>
                <a:spcPts val="1600"/>
              </a:spcBef>
              <a:spcAft>
                <a:spcPts val="0"/>
              </a:spcAft>
              <a:buSzPts val="1200"/>
              <a:buFont typeface="Roboto"/>
              <a:buChar char="●"/>
              <a:defRPr sz="1200">
                <a:latin typeface="Roboto"/>
                <a:ea typeface="Roboto"/>
                <a:cs typeface="Roboto"/>
                <a:sym typeface="Roboto"/>
              </a:defRPr>
            </a:lvl7pPr>
            <a:lvl8pPr marL="3657600" lvl="7" indent="-304800">
              <a:spcBef>
                <a:spcPts val="1600"/>
              </a:spcBef>
              <a:spcAft>
                <a:spcPts val="0"/>
              </a:spcAft>
              <a:buSzPts val="1200"/>
              <a:buFont typeface="Roboto"/>
              <a:buChar char="○"/>
              <a:defRPr sz="1200">
                <a:latin typeface="Roboto"/>
                <a:ea typeface="Roboto"/>
                <a:cs typeface="Roboto"/>
                <a:sym typeface="Roboto"/>
              </a:defRPr>
            </a:lvl8pPr>
            <a:lvl9pPr marL="4114800" lvl="8" indent="-304800">
              <a:spcBef>
                <a:spcPts val="1600"/>
              </a:spcBef>
              <a:spcAft>
                <a:spcPts val="1600"/>
              </a:spcAft>
              <a:buSzPts val="1200"/>
              <a:buFont typeface="Roboto"/>
              <a:buChar char="■"/>
              <a:defRPr sz="1200">
                <a:latin typeface="Roboto"/>
                <a:ea typeface="Roboto"/>
                <a:cs typeface="Roboto"/>
                <a:sym typeface="Roboto"/>
              </a:defRPr>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Font typeface="Roboto"/>
              <a:buNone/>
              <a:defRPr sz="4800" b="1">
                <a:solidFill>
                  <a:schemeClr val="lt1"/>
                </a:solidFill>
                <a:latin typeface="Roboto"/>
                <a:ea typeface="Roboto"/>
                <a:cs typeface="Roboto"/>
                <a:sym typeface="Roboto"/>
              </a:defRPr>
            </a:lvl1pPr>
            <a:lvl2pPr lvl="1">
              <a:spcBef>
                <a:spcPts val="0"/>
              </a:spcBef>
              <a:spcAft>
                <a:spcPts val="0"/>
              </a:spcAft>
              <a:buClr>
                <a:schemeClr val="lt1"/>
              </a:buClr>
              <a:buSzPts val="4800"/>
              <a:buFont typeface="Roboto"/>
              <a:buNone/>
              <a:defRPr sz="4800" b="1">
                <a:solidFill>
                  <a:schemeClr val="lt1"/>
                </a:solidFill>
                <a:latin typeface="Roboto"/>
                <a:ea typeface="Roboto"/>
                <a:cs typeface="Roboto"/>
                <a:sym typeface="Roboto"/>
              </a:defRPr>
            </a:lvl2pPr>
            <a:lvl3pPr lvl="2">
              <a:spcBef>
                <a:spcPts val="0"/>
              </a:spcBef>
              <a:spcAft>
                <a:spcPts val="0"/>
              </a:spcAft>
              <a:buClr>
                <a:schemeClr val="lt1"/>
              </a:buClr>
              <a:buSzPts val="4800"/>
              <a:buFont typeface="Roboto"/>
              <a:buNone/>
              <a:defRPr sz="4800" b="1">
                <a:solidFill>
                  <a:schemeClr val="lt1"/>
                </a:solidFill>
                <a:latin typeface="Roboto"/>
                <a:ea typeface="Roboto"/>
                <a:cs typeface="Roboto"/>
                <a:sym typeface="Roboto"/>
              </a:defRPr>
            </a:lvl3pPr>
            <a:lvl4pPr lvl="3">
              <a:spcBef>
                <a:spcPts val="0"/>
              </a:spcBef>
              <a:spcAft>
                <a:spcPts val="0"/>
              </a:spcAft>
              <a:buClr>
                <a:schemeClr val="lt1"/>
              </a:buClr>
              <a:buSzPts val="4800"/>
              <a:buFont typeface="Roboto"/>
              <a:buNone/>
              <a:defRPr sz="4800" b="1">
                <a:solidFill>
                  <a:schemeClr val="lt1"/>
                </a:solidFill>
                <a:latin typeface="Roboto"/>
                <a:ea typeface="Roboto"/>
                <a:cs typeface="Roboto"/>
                <a:sym typeface="Roboto"/>
              </a:defRPr>
            </a:lvl4pPr>
            <a:lvl5pPr lvl="4">
              <a:spcBef>
                <a:spcPts val="0"/>
              </a:spcBef>
              <a:spcAft>
                <a:spcPts val="0"/>
              </a:spcAft>
              <a:buClr>
                <a:schemeClr val="lt1"/>
              </a:buClr>
              <a:buSzPts val="4800"/>
              <a:buFont typeface="Roboto"/>
              <a:buNone/>
              <a:defRPr sz="4800" b="1">
                <a:solidFill>
                  <a:schemeClr val="lt1"/>
                </a:solidFill>
                <a:latin typeface="Roboto"/>
                <a:ea typeface="Roboto"/>
                <a:cs typeface="Roboto"/>
                <a:sym typeface="Roboto"/>
              </a:defRPr>
            </a:lvl5pPr>
            <a:lvl6pPr lvl="5">
              <a:spcBef>
                <a:spcPts val="0"/>
              </a:spcBef>
              <a:spcAft>
                <a:spcPts val="0"/>
              </a:spcAft>
              <a:buClr>
                <a:schemeClr val="lt1"/>
              </a:buClr>
              <a:buSzPts val="4800"/>
              <a:buFont typeface="Roboto"/>
              <a:buNone/>
              <a:defRPr sz="4800" b="1">
                <a:solidFill>
                  <a:schemeClr val="lt1"/>
                </a:solidFill>
                <a:latin typeface="Roboto"/>
                <a:ea typeface="Roboto"/>
                <a:cs typeface="Roboto"/>
                <a:sym typeface="Roboto"/>
              </a:defRPr>
            </a:lvl6pPr>
            <a:lvl7pPr lvl="6">
              <a:spcBef>
                <a:spcPts val="0"/>
              </a:spcBef>
              <a:spcAft>
                <a:spcPts val="0"/>
              </a:spcAft>
              <a:buClr>
                <a:schemeClr val="lt1"/>
              </a:buClr>
              <a:buSzPts val="4800"/>
              <a:buFont typeface="Roboto"/>
              <a:buNone/>
              <a:defRPr sz="4800" b="1">
                <a:solidFill>
                  <a:schemeClr val="lt1"/>
                </a:solidFill>
                <a:latin typeface="Roboto"/>
                <a:ea typeface="Roboto"/>
                <a:cs typeface="Roboto"/>
                <a:sym typeface="Roboto"/>
              </a:defRPr>
            </a:lvl7pPr>
            <a:lvl8pPr lvl="7">
              <a:spcBef>
                <a:spcPts val="0"/>
              </a:spcBef>
              <a:spcAft>
                <a:spcPts val="0"/>
              </a:spcAft>
              <a:buClr>
                <a:schemeClr val="lt1"/>
              </a:buClr>
              <a:buSzPts val="4800"/>
              <a:buFont typeface="Roboto"/>
              <a:buNone/>
              <a:defRPr sz="4800" b="1">
                <a:solidFill>
                  <a:schemeClr val="lt1"/>
                </a:solidFill>
                <a:latin typeface="Roboto"/>
                <a:ea typeface="Roboto"/>
                <a:cs typeface="Roboto"/>
                <a:sym typeface="Roboto"/>
              </a:defRPr>
            </a:lvl8pPr>
            <a:lvl9pPr lvl="8">
              <a:spcBef>
                <a:spcPts val="0"/>
              </a:spcBef>
              <a:spcAft>
                <a:spcPts val="0"/>
              </a:spcAft>
              <a:buClr>
                <a:schemeClr val="lt1"/>
              </a:buClr>
              <a:buSzPts val="4800"/>
              <a:buFont typeface="Roboto"/>
              <a:buNone/>
              <a:defRPr sz="4800" b="1">
                <a:solidFill>
                  <a:schemeClr val="lt1"/>
                </a:solidFill>
                <a:latin typeface="Roboto"/>
                <a:ea typeface="Roboto"/>
                <a:cs typeface="Roboto"/>
                <a:sym typeface="Roboto"/>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lstStyle>
            <a:lvl1pPr lvl="0" algn="ctr">
              <a:spcBef>
                <a:spcPts val="0"/>
              </a:spcBef>
              <a:spcAft>
                <a:spcPts val="0"/>
              </a:spcAft>
              <a:buSzPts val="3800"/>
              <a:buFont typeface="Roboto"/>
              <a:buNone/>
              <a:defRPr sz="3800" b="1">
                <a:latin typeface="Roboto"/>
                <a:ea typeface="Roboto"/>
                <a:cs typeface="Roboto"/>
                <a:sym typeface="Roboto"/>
              </a:defRPr>
            </a:lvl1pPr>
            <a:lvl2pPr lvl="1" algn="ctr">
              <a:spcBef>
                <a:spcPts val="0"/>
              </a:spcBef>
              <a:spcAft>
                <a:spcPts val="0"/>
              </a:spcAft>
              <a:buSzPts val="3800"/>
              <a:buFont typeface="Roboto"/>
              <a:buNone/>
              <a:defRPr sz="3800" b="1">
                <a:latin typeface="Roboto"/>
                <a:ea typeface="Roboto"/>
                <a:cs typeface="Roboto"/>
                <a:sym typeface="Roboto"/>
              </a:defRPr>
            </a:lvl2pPr>
            <a:lvl3pPr lvl="2" algn="ctr">
              <a:spcBef>
                <a:spcPts val="0"/>
              </a:spcBef>
              <a:spcAft>
                <a:spcPts val="0"/>
              </a:spcAft>
              <a:buSzPts val="3800"/>
              <a:buFont typeface="Roboto"/>
              <a:buNone/>
              <a:defRPr sz="3800" b="1">
                <a:latin typeface="Roboto"/>
                <a:ea typeface="Roboto"/>
                <a:cs typeface="Roboto"/>
                <a:sym typeface="Roboto"/>
              </a:defRPr>
            </a:lvl3pPr>
            <a:lvl4pPr lvl="3" algn="ctr">
              <a:spcBef>
                <a:spcPts val="0"/>
              </a:spcBef>
              <a:spcAft>
                <a:spcPts val="0"/>
              </a:spcAft>
              <a:buSzPts val="3800"/>
              <a:buFont typeface="Roboto"/>
              <a:buNone/>
              <a:defRPr sz="3800" b="1">
                <a:latin typeface="Roboto"/>
                <a:ea typeface="Roboto"/>
                <a:cs typeface="Roboto"/>
                <a:sym typeface="Roboto"/>
              </a:defRPr>
            </a:lvl4pPr>
            <a:lvl5pPr lvl="4" algn="ctr">
              <a:spcBef>
                <a:spcPts val="0"/>
              </a:spcBef>
              <a:spcAft>
                <a:spcPts val="0"/>
              </a:spcAft>
              <a:buSzPts val="3800"/>
              <a:buFont typeface="Roboto"/>
              <a:buNone/>
              <a:defRPr sz="3800" b="1">
                <a:latin typeface="Roboto"/>
                <a:ea typeface="Roboto"/>
                <a:cs typeface="Roboto"/>
                <a:sym typeface="Roboto"/>
              </a:defRPr>
            </a:lvl5pPr>
            <a:lvl6pPr lvl="5" algn="ctr">
              <a:spcBef>
                <a:spcPts val="0"/>
              </a:spcBef>
              <a:spcAft>
                <a:spcPts val="0"/>
              </a:spcAft>
              <a:buSzPts val="3800"/>
              <a:buFont typeface="Roboto"/>
              <a:buNone/>
              <a:defRPr sz="3800" b="1">
                <a:latin typeface="Roboto"/>
                <a:ea typeface="Roboto"/>
                <a:cs typeface="Roboto"/>
                <a:sym typeface="Roboto"/>
              </a:defRPr>
            </a:lvl6pPr>
            <a:lvl7pPr lvl="6" algn="ctr">
              <a:spcBef>
                <a:spcPts val="0"/>
              </a:spcBef>
              <a:spcAft>
                <a:spcPts val="0"/>
              </a:spcAft>
              <a:buSzPts val="3800"/>
              <a:buFont typeface="Roboto"/>
              <a:buNone/>
              <a:defRPr sz="3800" b="1">
                <a:latin typeface="Roboto"/>
                <a:ea typeface="Roboto"/>
                <a:cs typeface="Roboto"/>
                <a:sym typeface="Roboto"/>
              </a:defRPr>
            </a:lvl7pPr>
            <a:lvl8pPr lvl="7" algn="ctr">
              <a:spcBef>
                <a:spcPts val="0"/>
              </a:spcBef>
              <a:spcAft>
                <a:spcPts val="0"/>
              </a:spcAft>
              <a:buSzPts val="3800"/>
              <a:buFont typeface="Roboto"/>
              <a:buNone/>
              <a:defRPr sz="3800" b="1">
                <a:latin typeface="Roboto"/>
                <a:ea typeface="Roboto"/>
                <a:cs typeface="Roboto"/>
                <a:sym typeface="Roboto"/>
              </a:defRPr>
            </a:lvl8pPr>
            <a:lvl9pPr lvl="8" algn="ctr">
              <a:spcBef>
                <a:spcPts val="0"/>
              </a:spcBef>
              <a:spcAft>
                <a:spcPts val="0"/>
              </a:spcAft>
              <a:buSzPts val="3800"/>
              <a:buFont typeface="Roboto"/>
              <a:buNone/>
              <a:defRPr sz="3800" b="1">
                <a:latin typeface="Roboto"/>
                <a:ea typeface="Roboto"/>
                <a:cs typeface="Roboto"/>
                <a:sym typeface="Roboto"/>
              </a:defRPr>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1800"/>
              <a:buFont typeface="Roboto"/>
              <a:buNone/>
              <a:defRPr>
                <a:latin typeface="Roboto"/>
                <a:ea typeface="Roboto"/>
                <a:cs typeface="Roboto"/>
                <a:sym typeface="Roboto"/>
              </a:defRPr>
            </a:lvl1pPr>
            <a:lvl2pPr lvl="1" algn="ctr">
              <a:lnSpc>
                <a:spcPct val="100000"/>
              </a:lnSpc>
              <a:spcBef>
                <a:spcPts val="0"/>
              </a:spcBef>
              <a:spcAft>
                <a:spcPts val="0"/>
              </a:spcAft>
              <a:buSzPts val="1800"/>
              <a:buFont typeface="Roboto"/>
              <a:buNone/>
              <a:defRPr sz="1800">
                <a:latin typeface="Roboto"/>
                <a:ea typeface="Roboto"/>
                <a:cs typeface="Roboto"/>
                <a:sym typeface="Roboto"/>
              </a:defRPr>
            </a:lvl2pPr>
            <a:lvl3pPr lvl="2" algn="ctr">
              <a:lnSpc>
                <a:spcPct val="100000"/>
              </a:lnSpc>
              <a:spcBef>
                <a:spcPts val="0"/>
              </a:spcBef>
              <a:spcAft>
                <a:spcPts val="0"/>
              </a:spcAft>
              <a:buSzPts val="1800"/>
              <a:buFont typeface="Roboto"/>
              <a:buNone/>
              <a:defRPr sz="1800">
                <a:latin typeface="Roboto"/>
                <a:ea typeface="Roboto"/>
                <a:cs typeface="Roboto"/>
                <a:sym typeface="Roboto"/>
              </a:defRPr>
            </a:lvl3pPr>
            <a:lvl4pPr lvl="3" algn="ctr">
              <a:lnSpc>
                <a:spcPct val="100000"/>
              </a:lnSpc>
              <a:spcBef>
                <a:spcPts val="0"/>
              </a:spcBef>
              <a:spcAft>
                <a:spcPts val="0"/>
              </a:spcAft>
              <a:buSzPts val="1800"/>
              <a:buFont typeface="Roboto"/>
              <a:buNone/>
              <a:defRPr sz="1800">
                <a:latin typeface="Roboto"/>
                <a:ea typeface="Roboto"/>
                <a:cs typeface="Roboto"/>
                <a:sym typeface="Roboto"/>
              </a:defRPr>
            </a:lvl4pPr>
            <a:lvl5pPr lvl="4" algn="ctr">
              <a:lnSpc>
                <a:spcPct val="100000"/>
              </a:lnSpc>
              <a:spcBef>
                <a:spcPts val="0"/>
              </a:spcBef>
              <a:spcAft>
                <a:spcPts val="0"/>
              </a:spcAft>
              <a:buSzPts val="1800"/>
              <a:buFont typeface="Roboto"/>
              <a:buNone/>
              <a:defRPr sz="1800">
                <a:latin typeface="Roboto"/>
                <a:ea typeface="Roboto"/>
                <a:cs typeface="Roboto"/>
                <a:sym typeface="Roboto"/>
              </a:defRPr>
            </a:lvl5pPr>
            <a:lvl6pPr lvl="5" algn="ctr">
              <a:lnSpc>
                <a:spcPct val="100000"/>
              </a:lnSpc>
              <a:spcBef>
                <a:spcPts val="0"/>
              </a:spcBef>
              <a:spcAft>
                <a:spcPts val="0"/>
              </a:spcAft>
              <a:buSzPts val="1800"/>
              <a:buFont typeface="Roboto"/>
              <a:buNone/>
              <a:defRPr sz="1800">
                <a:latin typeface="Roboto"/>
                <a:ea typeface="Roboto"/>
                <a:cs typeface="Roboto"/>
                <a:sym typeface="Roboto"/>
              </a:defRPr>
            </a:lvl6pPr>
            <a:lvl7pPr lvl="6" algn="ctr">
              <a:lnSpc>
                <a:spcPct val="100000"/>
              </a:lnSpc>
              <a:spcBef>
                <a:spcPts val="0"/>
              </a:spcBef>
              <a:spcAft>
                <a:spcPts val="0"/>
              </a:spcAft>
              <a:buSzPts val="1800"/>
              <a:buFont typeface="Roboto"/>
              <a:buNone/>
              <a:defRPr sz="1800">
                <a:latin typeface="Roboto"/>
                <a:ea typeface="Roboto"/>
                <a:cs typeface="Roboto"/>
                <a:sym typeface="Roboto"/>
              </a:defRPr>
            </a:lvl7pPr>
            <a:lvl8pPr lvl="7" algn="ctr">
              <a:lnSpc>
                <a:spcPct val="100000"/>
              </a:lnSpc>
              <a:spcBef>
                <a:spcPts val="0"/>
              </a:spcBef>
              <a:spcAft>
                <a:spcPts val="0"/>
              </a:spcAft>
              <a:buSzPts val="1800"/>
              <a:buFont typeface="Roboto"/>
              <a:buNone/>
              <a:defRPr sz="1800">
                <a:latin typeface="Roboto"/>
                <a:ea typeface="Roboto"/>
                <a:cs typeface="Roboto"/>
                <a:sym typeface="Roboto"/>
              </a:defRPr>
            </a:lvl8pPr>
            <a:lvl9pPr lvl="8" algn="ctr">
              <a:lnSpc>
                <a:spcPct val="100000"/>
              </a:lnSpc>
              <a:spcBef>
                <a:spcPts val="0"/>
              </a:spcBef>
              <a:spcAft>
                <a:spcPts val="0"/>
              </a:spcAft>
              <a:buSzPts val="1800"/>
              <a:buFont typeface="Roboto"/>
              <a:buNone/>
              <a:defRPr sz="1800">
                <a:latin typeface="Roboto"/>
                <a:ea typeface="Roboto"/>
                <a:cs typeface="Roboto"/>
                <a:sym typeface="Roboto"/>
              </a:defRPr>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Font typeface="Roboto"/>
              <a:buChar char="●"/>
              <a:defRPr>
                <a:solidFill>
                  <a:schemeClr val="lt1"/>
                </a:solidFill>
                <a:latin typeface="Roboto"/>
                <a:ea typeface="Roboto"/>
                <a:cs typeface="Roboto"/>
                <a:sym typeface="Roboto"/>
              </a:defRPr>
            </a:lvl1pPr>
            <a:lvl2pPr marL="914400" lvl="1" indent="-317500">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2pPr>
            <a:lvl3pPr marL="1371600" lvl="2" indent="-317500">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3pPr>
            <a:lvl4pPr marL="1828800" lvl="3" indent="-317500">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4pPr>
            <a:lvl5pPr marL="2286000" lvl="4" indent="-317500">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5pPr>
            <a:lvl6pPr marL="2743200" lvl="5" indent="-317500">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6pPr>
            <a:lvl7pPr marL="3200400" lvl="6" indent="-317500">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7pPr>
            <a:lvl8pPr marL="3657600" lvl="7" indent="-317500">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8pPr>
            <a:lvl9pPr marL="4114800" lvl="8" indent="-317500">
              <a:spcBef>
                <a:spcPts val="1600"/>
              </a:spcBef>
              <a:spcAft>
                <a:spcPts val="1600"/>
              </a:spcAft>
              <a:buClr>
                <a:schemeClr val="lt1"/>
              </a:buClr>
              <a:buSzPts val="1400"/>
              <a:buFont typeface="Roboto"/>
              <a:buChar char="■"/>
              <a:defRPr>
                <a:solidFill>
                  <a:schemeClr val="lt1"/>
                </a:solidFill>
                <a:latin typeface="Roboto"/>
                <a:ea typeface="Roboto"/>
                <a:cs typeface="Roboto"/>
                <a:sym typeface="Roboto"/>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accent3"/>
              </a:buClr>
              <a:buSzPts val="1800"/>
              <a:buFont typeface="Roboto"/>
              <a:buNone/>
              <a:defRPr b="1">
                <a:solidFill>
                  <a:schemeClr val="accent3"/>
                </a:solidFill>
                <a:latin typeface="Roboto"/>
                <a:ea typeface="Roboto"/>
                <a:cs typeface="Roboto"/>
                <a:sym typeface="Roboto"/>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latin typeface="Roboto"/>
                <a:ea typeface="Roboto"/>
                <a:cs typeface="Roboto"/>
                <a:sym typeface="Roboto"/>
              </a:rPr>
              <a:t>CO4127</a:t>
            </a:r>
            <a:endParaRPr b="1" dirty="0">
              <a:latin typeface="Roboto"/>
              <a:ea typeface="Roboto"/>
              <a:cs typeface="Roboto"/>
              <a:sym typeface="Roboto"/>
            </a:endParaRPr>
          </a:p>
        </p:txBody>
      </p:sp>
      <p:sp>
        <p:nvSpPr>
          <p:cNvPr id="57" name="Google Shape;57;p13"/>
          <p:cNvSpPr txBox="1">
            <a:spLocks noGrp="1"/>
          </p:cNvSpPr>
          <p:nvPr>
            <p:ph type="subTitle" idx="1"/>
          </p:nvPr>
        </p:nvSpPr>
        <p:spPr>
          <a:xfrm>
            <a:off x="311700" y="3177127"/>
            <a:ext cx="8520600" cy="73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Lecture 2 - Introduction to HTML Part 2</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Anchors</a:t>
            </a:r>
            <a:endParaRPr/>
          </a:p>
        </p:txBody>
      </p:sp>
      <p:sp>
        <p:nvSpPr>
          <p:cNvPr id="118" name="Google Shape;118;p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a:t>The link tag </a:t>
            </a:r>
            <a:r>
              <a:rPr lang="en">
                <a:latin typeface="Courier New"/>
                <a:ea typeface="Courier New"/>
                <a:cs typeface="Courier New"/>
                <a:sym typeface="Courier New"/>
              </a:rPr>
              <a:t>&lt;a&gt;</a:t>
            </a:r>
            <a:r>
              <a:rPr lang="en"/>
              <a:t>, known as an </a:t>
            </a:r>
            <a:r>
              <a:rPr lang="en" b="1"/>
              <a:t>anchor</a:t>
            </a:r>
            <a:r>
              <a:rPr lang="en"/>
              <a:t>, requires the </a:t>
            </a:r>
            <a:r>
              <a:rPr lang="en">
                <a:latin typeface="Courier New"/>
                <a:ea typeface="Courier New"/>
                <a:cs typeface="Courier New"/>
                <a:sym typeface="Courier New"/>
              </a:rPr>
              <a:t>href</a:t>
            </a:r>
            <a:r>
              <a:rPr lang="en"/>
              <a:t> attribute.</a:t>
            </a:r>
            <a:endParaRPr/>
          </a:p>
          <a:p>
            <a:pPr marL="0" marR="0" lvl="0" indent="0" algn="l" rtl="0">
              <a:lnSpc>
                <a:spcPct val="115000"/>
              </a:lnSpc>
              <a:spcBef>
                <a:spcPts val="1600"/>
              </a:spcBef>
              <a:spcAft>
                <a:spcPts val="0"/>
              </a:spcAft>
              <a:buNone/>
            </a:pPr>
            <a:r>
              <a:rPr lang="en">
                <a:latin typeface="Courier New"/>
                <a:ea typeface="Courier New"/>
                <a:cs typeface="Courier New"/>
                <a:sym typeface="Courier New"/>
              </a:rPr>
              <a:t>href</a:t>
            </a:r>
            <a:r>
              <a:rPr lang="en"/>
              <a:t> stands for </a:t>
            </a:r>
            <a:r>
              <a:rPr lang="en" b="1"/>
              <a:t>Hypertext Reference </a:t>
            </a:r>
            <a:r>
              <a:rPr lang="en"/>
              <a:t>and its value should be the physical location, known as the </a:t>
            </a:r>
            <a:r>
              <a:rPr lang="en" b="1"/>
              <a:t>path </a:t>
            </a:r>
            <a:r>
              <a:rPr lang="en"/>
              <a:t>of a web page or other resource.</a:t>
            </a:r>
            <a:endParaRPr/>
          </a:p>
          <a:p>
            <a:pPr marL="0" marR="0" lvl="0" indent="0" algn="l" rtl="0">
              <a:lnSpc>
                <a:spcPct val="115000"/>
              </a:lnSpc>
              <a:spcBef>
                <a:spcPts val="1600"/>
              </a:spcBef>
              <a:spcAft>
                <a:spcPts val="0"/>
              </a:spcAft>
              <a:buNone/>
            </a:pPr>
            <a:r>
              <a:rPr lang="en"/>
              <a:t>Anchors are links. They link to other hypertext documents. They are at the core of navigation on any website.</a:t>
            </a:r>
            <a:endParaRPr/>
          </a:p>
          <a:p>
            <a:pPr marL="0" marR="0" lvl="0" indent="0" algn="l" rtl="0">
              <a:lnSpc>
                <a:spcPct val="115000"/>
              </a:lnSpc>
              <a:spcBef>
                <a:spcPts val="1600"/>
              </a:spcBef>
              <a:spcAft>
                <a:spcPts val="1600"/>
              </a:spcAft>
              <a:buNone/>
            </a:pPr>
            <a:endParaRPr/>
          </a:p>
        </p:txBody>
      </p:sp>
      <p:sp>
        <p:nvSpPr>
          <p:cNvPr id="119" name="Google Shape;119;p22"/>
          <p:cNvSpPr txBox="1">
            <a:spLocks noGrp="1"/>
          </p:cNvSpPr>
          <p:nvPr>
            <p:ph type="body" idx="4294967295"/>
          </p:nvPr>
        </p:nvSpPr>
        <p:spPr>
          <a:xfrm>
            <a:off x="4832400" y="1152475"/>
            <a:ext cx="3999900" cy="441600"/>
          </a:xfrm>
          <a:prstGeom prst="rect">
            <a:avLst/>
          </a:prstGeom>
          <a:solidFill>
            <a:srgbClr val="134F5C"/>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solidFill>
                  <a:srgbClr val="A4C2F4"/>
                </a:solidFill>
                <a:latin typeface="Courier New"/>
                <a:ea typeface="Courier New"/>
                <a:cs typeface="Courier New"/>
                <a:sym typeface="Courier New"/>
              </a:rPr>
              <a:t>&lt;a </a:t>
            </a:r>
            <a:r>
              <a:rPr lang="en" sz="1400" b="1">
                <a:solidFill>
                  <a:srgbClr val="D9EAD3"/>
                </a:solidFill>
                <a:latin typeface="Courier New"/>
                <a:ea typeface="Courier New"/>
                <a:cs typeface="Courier New"/>
                <a:sym typeface="Courier New"/>
              </a:rPr>
              <a:t>href</a:t>
            </a:r>
            <a:r>
              <a:rPr lang="en" sz="1400" b="1">
                <a:solidFill>
                  <a:srgbClr val="A4C2F4"/>
                </a:solidFill>
                <a:latin typeface="Courier New"/>
                <a:ea typeface="Courier New"/>
                <a:cs typeface="Courier New"/>
                <a:sym typeface="Courier New"/>
              </a:rPr>
              <a:t>=</a:t>
            </a:r>
            <a:r>
              <a:rPr lang="en" sz="1400" b="1">
                <a:solidFill>
                  <a:srgbClr val="F4CCCC"/>
                </a:solidFill>
                <a:latin typeface="Courier New"/>
                <a:ea typeface="Courier New"/>
                <a:cs typeface="Courier New"/>
                <a:sym typeface="Courier New"/>
              </a:rPr>
              <a:t>"about.html"</a:t>
            </a:r>
            <a:r>
              <a:rPr lang="en" sz="1400" b="1">
                <a:solidFill>
                  <a:srgbClr val="A4C2F4"/>
                </a:solidFill>
                <a:latin typeface="Courier New"/>
                <a:ea typeface="Courier New"/>
                <a:cs typeface="Courier New"/>
                <a:sym typeface="Courier New"/>
              </a:rPr>
              <a:t>&gt;</a:t>
            </a:r>
            <a:r>
              <a:rPr lang="en" sz="1400" b="1">
                <a:solidFill>
                  <a:schemeClr val="lt1"/>
                </a:solidFill>
                <a:latin typeface="Courier New"/>
                <a:ea typeface="Courier New"/>
                <a:cs typeface="Courier New"/>
                <a:sym typeface="Courier New"/>
              </a:rPr>
              <a:t>About</a:t>
            </a:r>
            <a:r>
              <a:rPr lang="en" sz="1400" b="1">
                <a:solidFill>
                  <a:srgbClr val="A4C2F4"/>
                </a:solidFill>
                <a:latin typeface="Courier New"/>
                <a:ea typeface="Courier New"/>
                <a:cs typeface="Courier New"/>
                <a:sym typeface="Courier New"/>
              </a:rPr>
              <a:t>&lt;/a&gt;</a:t>
            </a:r>
            <a:endParaRPr b="1">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b="1">
              <a:latin typeface="Courier New"/>
              <a:ea typeface="Courier New"/>
              <a:cs typeface="Courier New"/>
              <a:sym typeface="Courier New"/>
            </a:endParaRPr>
          </a:p>
        </p:txBody>
      </p:sp>
      <p:pic>
        <p:nvPicPr>
          <p:cNvPr id="120" name="Google Shape;120;p22" descr="Screen Shot 2017-10-09 at 14.26.38.png"/>
          <p:cNvPicPr preferRelativeResize="0"/>
          <p:nvPr/>
        </p:nvPicPr>
        <p:blipFill>
          <a:blip r:embed="rId3">
            <a:alphaModFix/>
          </a:blip>
          <a:stretch>
            <a:fillRect/>
          </a:stretch>
        </p:blipFill>
        <p:spPr>
          <a:xfrm>
            <a:off x="4832400" y="2142109"/>
            <a:ext cx="1104900" cy="685800"/>
          </a:xfrm>
          <a:prstGeom prst="rect">
            <a:avLst/>
          </a:prstGeom>
          <a:noFill/>
          <a:ln>
            <a:noFill/>
          </a:ln>
        </p:spPr>
      </p:pic>
      <p:sp>
        <p:nvSpPr>
          <p:cNvPr id="121" name="Google Shape;121;p22"/>
          <p:cNvSpPr txBox="1">
            <a:spLocks noGrp="1"/>
          </p:cNvSpPr>
          <p:nvPr>
            <p:ph type="body" idx="1"/>
          </p:nvPr>
        </p:nvSpPr>
        <p:spPr>
          <a:xfrm>
            <a:off x="4832400" y="1728847"/>
            <a:ext cx="3999900" cy="7176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a:t>Result: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Anchors</a:t>
            </a:r>
            <a:endParaRPr/>
          </a:p>
        </p:txBody>
      </p:sp>
      <p:sp>
        <p:nvSpPr>
          <p:cNvPr id="127" name="Google Shape;127;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a:t>Anchors can be used on their own or as part of a larger body of text.</a:t>
            </a:r>
            <a:endParaRPr/>
          </a:p>
        </p:txBody>
      </p:sp>
      <p:sp>
        <p:nvSpPr>
          <p:cNvPr id="128" name="Google Shape;128;p23"/>
          <p:cNvSpPr txBox="1">
            <a:spLocks noGrp="1"/>
          </p:cNvSpPr>
          <p:nvPr>
            <p:ph type="body" idx="4294967295"/>
          </p:nvPr>
        </p:nvSpPr>
        <p:spPr>
          <a:xfrm>
            <a:off x="311700" y="1808125"/>
            <a:ext cx="8520600" cy="1063200"/>
          </a:xfrm>
          <a:prstGeom prst="rect">
            <a:avLst/>
          </a:prstGeom>
          <a:solidFill>
            <a:srgbClr val="134F5C"/>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solidFill>
                  <a:srgbClr val="A4C2F4"/>
                </a:solidFill>
                <a:latin typeface="Courier New"/>
                <a:ea typeface="Courier New"/>
                <a:cs typeface="Courier New"/>
                <a:sym typeface="Courier New"/>
              </a:rPr>
              <a:t>&lt;p&gt;</a:t>
            </a:r>
            <a:endParaRPr sz="1400" b="1">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A4C2F4"/>
                </a:solidFill>
                <a:latin typeface="Courier New"/>
                <a:ea typeface="Courier New"/>
                <a:cs typeface="Courier New"/>
                <a:sym typeface="Courier New"/>
              </a:rPr>
              <a:t>  </a:t>
            </a:r>
            <a:r>
              <a:rPr lang="en" sz="1400" b="1">
                <a:solidFill>
                  <a:schemeClr val="lt1"/>
                </a:solidFill>
                <a:latin typeface="Courier New"/>
                <a:ea typeface="Courier New"/>
                <a:cs typeface="Courier New"/>
                <a:sym typeface="Courier New"/>
              </a:rPr>
              <a:t>Visit the </a:t>
            </a:r>
            <a:r>
              <a:rPr lang="en" sz="1400" b="1">
                <a:solidFill>
                  <a:srgbClr val="A4C2F4"/>
                </a:solidFill>
                <a:latin typeface="Courier New"/>
                <a:ea typeface="Courier New"/>
                <a:cs typeface="Courier New"/>
                <a:sym typeface="Courier New"/>
              </a:rPr>
              <a:t>&lt;a </a:t>
            </a:r>
            <a:r>
              <a:rPr lang="en" sz="1400" b="1">
                <a:solidFill>
                  <a:srgbClr val="D9EAD3"/>
                </a:solidFill>
                <a:latin typeface="Courier New"/>
                <a:ea typeface="Courier New"/>
                <a:cs typeface="Courier New"/>
                <a:sym typeface="Courier New"/>
              </a:rPr>
              <a:t>href</a:t>
            </a:r>
            <a:r>
              <a:rPr lang="en" sz="1400" b="1">
                <a:solidFill>
                  <a:srgbClr val="A4C2F4"/>
                </a:solidFill>
                <a:latin typeface="Courier New"/>
                <a:ea typeface="Courier New"/>
                <a:cs typeface="Courier New"/>
                <a:sym typeface="Courier New"/>
              </a:rPr>
              <a:t>=</a:t>
            </a:r>
            <a:r>
              <a:rPr lang="en" sz="1400" b="1">
                <a:solidFill>
                  <a:srgbClr val="F4CCCC"/>
                </a:solidFill>
                <a:latin typeface="Courier New"/>
                <a:ea typeface="Courier New"/>
                <a:cs typeface="Courier New"/>
                <a:sym typeface="Courier New"/>
              </a:rPr>
              <a:t>"https://www.chester.ac.uk"</a:t>
            </a:r>
            <a:r>
              <a:rPr lang="en" sz="1400" b="1">
                <a:solidFill>
                  <a:srgbClr val="A4C2F4"/>
                </a:solidFill>
                <a:latin typeface="Courier New"/>
                <a:ea typeface="Courier New"/>
                <a:cs typeface="Courier New"/>
                <a:sym typeface="Courier New"/>
              </a:rPr>
              <a:t>&gt;</a:t>
            </a:r>
            <a:r>
              <a:rPr lang="en" sz="1400" b="1">
                <a:solidFill>
                  <a:schemeClr val="lt1"/>
                </a:solidFill>
                <a:latin typeface="Courier New"/>
                <a:ea typeface="Courier New"/>
                <a:cs typeface="Courier New"/>
                <a:sym typeface="Courier New"/>
              </a:rPr>
              <a:t>University of Chester</a:t>
            </a:r>
            <a:r>
              <a:rPr lang="en" sz="1400" b="1">
                <a:solidFill>
                  <a:srgbClr val="A4C2F4"/>
                </a:solidFill>
                <a:latin typeface="Courier New"/>
                <a:ea typeface="Courier New"/>
                <a:cs typeface="Courier New"/>
                <a:sym typeface="Courier New"/>
              </a:rPr>
              <a:t>&lt;/a&gt;   </a:t>
            </a:r>
            <a:endParaRPr sz="1400" b="1">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A4C2F4"/>
                </a:solidFill>
                <a:latin typeface="Courier New"/>
                <a:ea typeface="Courier New"/>
                <a:cs typeface="Courier New"/>
                <a:sym typeface="Courier New"/>
              </a:rPr>
              <a:t>  </a:t>
            </a:r>
            <a:r>
              <a:rPr lang="en" sz="1400" b="1">
                <a:solidFill>
                  <a:schemeClr val="lt1"/>
                </a:solidFill>
                <a:latin typeface="Courier New"/>
                <a:ea typeface="Courier New"/>
                <a:cs typeface="Courier New"/>
                <a:sym typeface="Courier New"/>
              </a:rPr>
              <a:t>website for more information.</a:t>
            </a:r>
            <a:endParaRPr sz="1400" b="1">
              <a:solidFill>
                <a:schemeClr val="lt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A4C2F4"/>
                </a:solidFill>
                <a:latin typeface="Courier New"/>
                <a:ea typeface="Courier New"/>
                <a:cs typeface="Courier New"/>
                <a:sym typeface="Courier New"/>
              </a:rPr>
              <a:t>&lt;/p&gt;</a:t>
            </a:r>
            <a:endParaRPr b="1">
              <a:latin typeface="Courier New"/>
              <a:ea typeface="Courier New"/>
              <a:cs typeface="Courier New"/>
              <a:sym typeface="Courier New"/>
            </a:endParaRPr>
          </a:p>
        </p:txBody>
      </p:sp>
      <p:sp>
        <p:nvSpPr>
          <p:cNvPr id="129" name="Google Shape;129;p23"/>
          <p:cNvSpPr txBox="1">
            <a:spLocks noGrp="1"/>
          </p:cNvSpPr>
          <p:nvPr>
            <p:ph type="body" idx="1"/>
          </p:nvPr>
        </p:nvSpPr>
        <p:spPr>
          <a:xfrm>
            <a:off x="311700" y="3006247"/>
            <a:ext cx="3999900" cy="7176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a:t>Result:</a:t>
            </a:r>
            <a:endParaRPr/>
          </a:p>
        </p:txBody>
      </p:sp>
      <p:pic>
        <p:nvPicPr>
          <p:cNvPr id="130" name="Google Shape;130;p23" descr="Screen Shot 2017-10-09 at 15.17.47.png"/>
          <p:cNvPicPr preferRelativeResize="0"/>
          <p:nvPr/>
        </p:nvPicPr>
        <p:blipFill>
          <a:blip r:embed="rId3">
            <a:alphaModFix/>
          </a:blip>
          <a:stretch>
            <a:fillRect/>
          </a:stretch>
        </p:blipFill>
        <p:spPr>
          <a:xfrm>
            <a:off x="311700" y="3554850"/>
            <a:ext cx="6099600" cy="717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Anchor </a:t>
            </a:r>
            <a:r>
              <a:rPr lang="en">
                <a:latin typeface="Courier New"/>
                <a:ea typeface="Courier New"/>
                <a:cs typeface="Courier New"/>
                <a:sym typeface="Courier New"/>
              </a:rPr>
              <a:t>target</a:t>
            </a:r>
            <a:r>
              <a:rPr lang="en"/>
              <a:t> attribute</a:t>
            </a:r>
            <a:endParaRPr/>
          </a:p>
        </p:txBody>
      </p:sp>
      <p:sp>
        <p:nvSpPr>
          <p:cNvPr id="136" name="Google Shape;136;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Anchors have an optional </a:t>
            </a:r>
            <a:r>
              <a:rPr lang="en">
                <a:latin typeface="Courier New"/>
                <a:ea typeface="Courier New"/>
                <a:cs typeface="Courier New"/>
                <a:sym typeface="Courier New"/>
              </a:rPr>
              <a:t>target</a:t>
            </a:r>
            <a:r>
              <a:rPr lang="en"/>
              <a:t> attribute which specifies where to open the link.</a:t>
            </a:r>
            <a:endParaRPr/>
          </a:p>
          <a:p>
            <a:pPr marL="0" lvl="0" indent="0" algn="l" rtl="0">
              <a:spcBef>
                <a:spcPts val="1600"/>
              </a:spcBef>
              <a:spcAft>
                <a:spcPts val="0"/>
              </a:spcAft>
              <a:buNone/>
            </a:pPr>
            <a:r>
              <a:rPr lang="en"/>
              <a:t>This is useful for external links if you want your visitors to continue viewing your site once they’re done. To open the link in a new tab, use the value: </a:t>
            </a:r>
            <a:r>
              <a:rPr lang="en">
                <a:latin typeface="Courier New"/>
                <a:ea typeface="Courier New"/>
                <a:cs typeface="Courier New"/>
                <a:sym typeface="Courier New"/>
              </a:rPr>
              <a:t>_blank</a:t>
            </a:r>
            <a:br>
              <a:rPr lang="en">
                <a:latin typeface="Courier New"/>
                <a:ea typeface="Courier New"/>
                <a:cs typeface="Courier New"/>
                <a:sym typeface="Courier New"/>
              </a:rPr>
            </a:br>
            <a:r>
              <a:rPr lang="en"/>
              <a:t>To open the link in the same tab, the default behaviour, do not set a target attribute or use the value: </a:t>
            </a:r>
            <a:r>
              <a:rPr lang="en">
                <a:latin typeface="Courier New"/>
                <a:ea typeface="Courier New"/>
                <a:cs typeface="Courier New"/>
                <a:sym typeface="Courier New"/>
              </a:rPr>
              <a:t>_self</a:t>
            </a:r>
            <a:endParaRPr>
              <a:latin typeface="Courier New"/>
              <a:ea typeface="Courier New"/>
              <a:cs typeface="Courier New"/>
              <a:sym typeface="Courier New"/>
            </a:endParaRPr>
          </a:p>
          <a:p>
            <a:pPr marL="0" lvl="0" indent="0" algn="l" rtl="0">
              <a:spcBef>
                <a:spcPts val="1600"/>
              </a:spcBef>
              <a:spcAft>
                <a:spcPts val="0"/>
              </a:spcAft>
              <a:buNone/>
            </a:pPr>
            <a:endParaRPr b="1"/>
          </a:p>
          <a:p>
            <a:pPr marL="0" lvl="0" indent="0" algn="l" rtl="0">
              <a:spcBef>
                <a:spcPts val="1600"/>
              </a:spcBef>
              <a:spcAft>
                <a:spcPts val="0"/>
              </a:spcAft>
              <a:buNone/>
            </a:pPr>
            <a:endParaRPr b="1"/>
          </a:p>
          <a:p>
            <a:pPr marL="0" lvl="0" indent="0" algn="l" rtl="0">
              <a:spcBef>
                <a:spcPts val="1600"/>
              </a:spcBef>
              <a:spcAft>
                <a:spcPts val="0"/>
              </a:spcAft>
              <a:buNone/>
            </a:pPr>
            <a:endParaRPr b="1"/>
          </a:p>
          <a:p>
            <a:pPr marL="0" lvl="0" indent="0" algn="l" rtl="0">
              <a:spcBef>
                <a:spcPts val="1600"/>
              </a:spcBef>
              <a:spcAft>
                <a:spcPts val="0"/>
              </a:spcAft>
              <a:buNone/>
            </a:pPr>
            <a:r>
              <a:rPr lang="en" b="1"/>
              <a:t>Do not use </a:t>
            </a:r>
            <a:r>
              <a:rPr lang="en">
                <a:latin typeface="Courier New"/>
                <a:ea typeface="Courier New"/>
                <a:cs typeface="Courier New"/>
                <a:sym typeface="Courier New"/>
              </a:rPr>
              <a:t>_blank</a:t>
            </a:r>
            <a:r>
              <a:rPr lang="en" b="1"/>
              <a:t> for linking to pages on your own site.</a:t>
            </a:r>
            <a:endParaRPr b="1"/>
          </a:p>
          <a:p>
            <a:pPr marL="0" lvl="0" indent="0" algn="l" rtl="0">
              <a:spcBef>
                <a:spcPts val="1600"/>
              </a:spcBef>
              <a:spcAft>
                <a:spcPts val="1600"/>
              </a:spcAft>
              <a:buNone/>
            </a:pPr>
            <a:endParaRPr>
              <a:latin typeface="Courier New"/>
              <a:ea typeface="Courier New"/>
              <a:cs typeface="Courier New"/>
              <a:sym typeface="Courier New"/>
            </a:endParaRPr>
          </a:p>
        </p:txBody>
      </p:sp>
      <p:sp>
        <p:nvSpPr>
          <p:cNvPr id="137" name="Google Shape;137;p24"/>
          <p:cNvSpPr txBox="1">
            <a:spLocks noGrp="1"/>
          </p:cNvSpPr>
          <p:nvPr>
            <p:ph type="body" idx="4294967295"/>
          </p:nvPr>
        </p:nvSpPr>
        <p:spPr>
          <a:xfrm>
            <a:off x="311700" y="3134625"/>
            <a:ext cx="8520600" cy="1479600"/>
          </a:xfrm>
          <a:prstGeom prst="rect">
            <a:avLst/>
          </a:prstGeom>
          <a:solidFill>
            <a:srgbClr val="134F5C"/>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solidFill>
                  <a:srgbClr val="999999"/>
                </a:solidFill>
                <a:latin typeface="Courier New"/>
                <a:ea typeface="Courier New"/>
                <a:cs typeface="Courier New"/>
                <a:sym typeface="Courier New"/>
              </a:rPr>
              <a:t>&lt;!-- Open link in a new tab --&gt;</a:t>
            </a:r>
            <a:endParaRPr sz="1400" b="1">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A4C2F4"/>
                </a:solidFill>
                <a:latin typeface="Courier New"/>
                <a:ea typeface="Courier New"/>
                <a:cs typeface="Courier New"/>
                <a:sym typeface="Courier New"/>
              </a:rPr>
              <a:t>&lt;a </a:t>
            </a:r>
            <a:r>
              <a:rPr lang="en" sz="1400" b="1">
                <a:solidFill>
                  <a:srgbClr val="D9EAD3"/>
                </a:solidFill>
                <a:latin typeface="Courier New"/>
                <a:ea typeface="Courier New"/>
                <a:cs typeface="Courier New"/>
                <a:sym typeface="Courier New"/>
              </a:rPr>
              <a:t>href</a:t>
            </a:r>
            <a:r>
              <a:rPr lang="en" sz="1400" b="1">
                <a:solidFill>
                  <a:srgbClr val="A4C2F4"/>
                </a:solidFill>
                <a:latin typeface="Courier New"/>
                <a:ea typeface="Courier New"/>
                <a:cs typeface="Courier New"/>
                <a:sym typeface="Courier New"/>
              </a:rPr>
              <a:t>=</a:t>
            </a:r>
            <a:r>
              <a:rPr lang="en" sz="1400" b="1">
                <a:solidFill>
                  <a:srgbClr val="F4CCCC"/>
                </a:solidFill>
                <a:latin typeface="Courier New"/>
                <a:ea typeface="Courier New"/>
                <a:cs typeface="Courier New"/>
                <a:sym typeface="Courier New"/>
              </a:rPr>
              <a:t>"https://www.chester.ac.uk" </a:t>
            </a:r>
            <a:r>
              <a:rPr lang="en" sz="1400" b="1">
                <a:solidFill>
                  <a:srgbClr val="D9EAD3"/>
                </a:solidFill>
                <a:latin typeface="Courier New"/>
                <a:ea typeface="Courier New"/>
                <a:cs typeface="Courier New"/>
                <a:sym typeface="Courier New"/>
              </a:rPr>
              <a:t>target</a:t>
            </a:r>
            <a:r>
              <a:rPr lang="en" sz="1400" b="1">
                <a:solidFill>
                  <a:srgbClr val="A4C2F4"/>
                </a:solidFill>
                <a:latin typeface="Courier New"/>
                <a:ea typeface="Courier New"/>
                <a:cs typeface="Courier New"/>
                <a:sym typeface="Courier New"/>
              </a:rPr>
              <a:t>=</a:t>
            </a:r>
            <a:r>
              <a:rPr lang="en" sz="1400" b="1">
                <a:solidFill>
                  <a:srgbClr val="F4CCCC"/>
                </a:solidFill>
                <a:latin typeface="Courier New"/>
                <a:ea typeface="Courier New"/>
                <a:cs typeface="Courier New"/>
                <a:sym typeface="Courier New"/>
              </a:rPr>
              <a:t>"_blank"</a:t>
            </a:r>
            <a:r>
              <a:rPr lang="en" sz="1400" b="1">
                <a:solidFill>
                  <a:srgbClr val="A4C2F4"/>
                </a:solidFill>
                <a:latin typeface="Courier New"/>
                <a:ea typeface="Courier New"/>
                <a:cs typeface="Courier New"/>
                <a:sym typeface="Courier New"/>
              </a:rPr>
              <a:t>&gt;</a:t>
            </a:r>
            <a:r>
              <a:rPr lang="en" sz="1400" b="1">
                <a:solidFill>
                  <a:schemeClr val="lt1"/>
                </a:solidFill>
                <a:latin typeface="Courier New"/>
                <a:ea typeface="Courier New"/>
                <a:cs typeface="Courier New"/>
                <a:sym typeface="Courier New"/>
              </a:rPr>
              <a:t>University of Chester</a:t>
            </a:r>
            <a:r>
              <a:rPr lang="en" sz="1400" b="1">
                <a:solidFill>
                  <a:srgbClr val="A4C2F4"/>
                </a:solidFill>
                <a:latin typeface="Courier New"/>
                <a:ea typeface="Courier New"/>
                <a:cs typeface="Courier New"/>
                <a:sym typeface="Courier New"/>
              </a:rPr>
              <a:t>&lt;/a&gt;</a:t>
            </a:r>
            <a:endParaRPr sz="1400" b="1">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1400" b="1">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999999"/>
                </a:solidFill>
                <a:latin typeface="Courier New"/>
                <a:ea typeface="Courier New"/>
                <a:cs typeface="Courier New"/>
                <a:sym typeface="Courier New"/>
              </a:rPr>
              <a:t>&lt;!-- Open link in a the same tab --&gt;</a:t>
            </a:r>
            <a:endParaRPr sz="1400" b="1">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A4C2F4"/>
                </a:solidFill>
                <a:latin typeface="Courier New"/>
                <a:ea typeface="Courier New"/>
                <a:cs typeface="Courier New"/>
                <a:sym typeface="Courier New"/>
              </a:rPr>
              <a:t>&lt;a </a:t>
            </a:r>
            <a:r>
              <a:rPr lang="en" sz="1400" b="1">
                <a:solidFill>
                  <a:srgbClr val="D9EAD3"/>
                </a:solidFill>
                <a:latin typeface="Courier New"/>
                <a:ea typeface="Courier New"/>
                <a:cs typeface="Courier New"/>
                <a:sym typeface="Courier New"/>
              </a:rPr>
              <a:t>href</a:t>
            </a:r>
            <a:r>
              <a:rPr lang="en" sz="1400" b="1">
                <a:solidFill>
                  <a:srgbClr val="A4C2F4"/>
                </a:solidFill>
                <a:latin typeface="Courier New"/>
                <a:ea typeface="Courier New"/>
                <a:cs typeface="Courier New"/>
                <a:sym typeface="Courier New"/>
              </a:rPr>
              <a:t>=</a:t>
            </a:r>
            <a:r>
              <a:rPr lang="en" sz="1400" b="1">
                <a:solidFill>
                  <a:srgbClr val="F4CCCC"/>
                </a:solidFill>
                <a:latin typeface="Courier New"/>
                <a:ea typeface="Courier New"/>
                <a:cs typeface="Courier New"/>
                <a:sym typeface="Courier New"/>
              </a:rPr>
              <a:t>"https://www.chester.ac.uk" </a:t>
            </a:r>
            <a:r>
              <a:rPr lang="en" sz="1400" b="1">
                <a:solidFill>
                  <a:srgbClr val="D9EAD3"/>
                </a:solidFill>
                <a:latin typeface="Courier New"/>
                <a:ea typeface="Courier New"/>
                <a:cs typeface="Courier New"/>
                <a:sym typeface="Courier New"/>
              </a:rPr>
              <a:t>target</a:t>
            </a:r>
            <a:r>
              <a:rPr lang="en" sz="1400" b="1">
                <a:solidFill>
                  <a:srgbClr val="A4C2F4"/>
                </a:solidFill>
                <a:latin typeface="Courier New"/>
                <a:ea typeface="Courier New"/>
                <a:cs typeface="Courier New"/>
                <a:sym typeface="Courier New"/>
              </a:rPr>
              <a:t>=</a:t>
            </a:r>
            <a:r>
              <a:rPr lang="en" sz="1400" b="1">
                <a:solidFill>
                  <a:srgbClr val="F4CCCC"/>
                </a:solidFill>
                <a:latin typeface="Courier New"/>
                <a:ea typeface="Courier New"/>
                <a:cs typeface="Courier New"/>
                <a:sym typeface="Courier New"/>
              </a:rPr>
              <a:t>"_self"</a:t>
            </a:r>
            <a:r>
              <a:rPr lang="en" sz="1400" b="1">
                <a:solidFill>
                  <a:srgbClr val="A4C2F4"/>
                </a:solidFill>
                <a:latin typeface="Courier New"/>
                <a:ea typeface="Courier New"/>
                <a:cs typeface="Courier New"/>
                <a:sym typeface="Courier New"/>
              </a:rPr>
              <a:t>&gt;</a:t>
            </a:r>
            <a:r>
              <a:rPr lang="en" sz="1400" b="1">
                <a:solidFill>
                  <a:schemeClr val="lt1"/>
                </a:solidFill>
                <a:latin typeface="Courier New"/>
                <a:ea typeface="Courier New"/>
                <a:cs typeface="Courier New"/>
                <a:sym typeface="Courier New"/>
              </a:rPr>
              <a:t>University of Chester</a:t>
            </a:r>
            <a:r>
              <a:rPr lang="en" sz="1400" b="1">
                <a:solidFill>
                  <a:srgbClr val="A4C2F4"/>
                </a:solidFill>
                <a:latin typeface="Courier New"/>
                <a:ea typeface="Courier New"/>
                <a:cs typeface="Courier New"/>
                <a:sym typeface="Courier New"/>
              </a:rPr>
              <a:t>&lt;/a&gt;</a:t>
            </a:r>
            <a:endParaRPr sz="1400" b="1">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A4C2F4"/>
                </a:solidFill>
                <a:latin typeface="Courier New"/>
                <a:ea typeface="Courier New"/>
                <a:cs typeface="Courier New"/>
                <a:sym typeface="Courier New"/>
              </a:rPr>
              <a:t>&lt;a </a:t>
            </a:r>
            <a:r>
              <a:rPr lang="en" sz="1400" b="1">
                <a:solidFill>
                  <a:srgbClr val="D9EAD3"/>
                </a:solidFill>
                <a:latin typeface="Courier New"/>
                <a:ea typeface="Courier New"/>
                <a:cs typeface="Courier New"/>
                <a:sym typeface="Courier New"/>
              </a:rPr>
              <a:t>href</a:t>
            </a:r>
            <a:r>
              <a:rPr lang="en" sz="1400" b="1">
                <a:solidFill>
                  <a:srgbClr val="A4C2F4"/>
                </a:solidFill>
                <a:latin typeface="Courier New"/>
                <a:ea typeface="Courier New"/>
                <a:cs typeface="Courier New"/>
                <a:sym typeface="Courier New"/>
              </a:rPr>
              <a:t>=</a:t>
            </a:r>
            <a:r>
              <a:rPr lang="en" sz="1400" b="1">
                <a:solidFill>
                  <a:srgbClr val="F4CCCC"/>
                </a:solidFill>
                <a:latin typeface="Courier New"/>
                <a:ea typeface="Courier New"/>
                <a:cs typeface="Courier New"/>
                <a:sym typeface="Courier New"/>
              </a:rPr>
              <a:t>"https://www.chester.ac.uk"</a:t>
            </a:r>
            <a:r>
              <a:rPr lang="en" sz="1400" b="1">
                <a:solidFill>
                  <a:srgbClr val="A4C2F4"/>
                </a:solidFill>
                <a:latin typeface="Courier New"/>
                <a:ea typeface="Courier New"/>
                <a:cs typeface="Courier New"/>
                <a:sym typeface="Courier New"/>
              </a:rPr>
              <a:t>&gt;</a:t>
            </a:r>
            <a:r>
              <a:rPr lang="en" sz="1400" b="1">
                <a:solidFill>
                  <a:schemeClr val="lt1"/>
                </a:solidFill>
                <a:latin typeface="Courier New"/>
                <a:ea typeface="Courier New"/>
                <a:cs typeface="Courier New"/>
                <a:sym typeface="Courier New"/>
              </a:rPr>
              <a:t>University of Chester</a:t>
            </a:r>
            <a:r>
              <a:rPr lang="en" sz="1400" b="1">
                <a:solidFill>
                  <a:srgbClr val="A4C2F4"/>
                </a:solidFill>
                <a:latin typeface="Courier New"/>
                <a:ea typeface="Courier New"/>
                <a:cs typeface="Courier New"/>
                <a:sym typeface="Courier New"/>
              </a:rPr>
              <a:t>&lt;/a&gt;</a:t>
            </a:r>
            <a:endParaRPr sz="1400" b="1">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1400" b="1">
              <a:solidFill>
                <a:srgbClr val="A4C2F4"/>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Relative and absolute paths</a:t>
            </a:r>
            <a:endParaRPr>
              <a:latin typeface="Courier New"/>
              <a:ea typeface="Courier New"/>
              <a:cs typeface="Courier New"/>
              <a:sym typeface="Courier New"/>
            </a:endParaRPr>
          </a:p>
        </p:txBody>
      </p:sp>
      <p:sp>
        <p:nvSpPr>
          <p:cNvPr id="143" name="Google Shape;143;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lots of different values that </a:t>
            </a:r>
            <a:r>
              <a:rPr lang="en">
                <a:latin typeface="Courier New"/>
                <a:ea typeface="Courier New"/>
                <a:cs typeface="Courier New"/>
                <a:sym typeface="Courier New"/>
              </a:rPr>
              <a:t>href</a:t>
            </a:r>
            <a:r>
              <a:rPr lang="en"/>
              <a:t> can have depending on the location of the resource you are accessing. </a:t>
            </a:r>
            <a:endParaRPr/>
          </a:p>
          <a:p>
            <a:pPr marL="0" lvl="0" indent="0" algn="l" rtl="0">
              <a:spcBef>
                <a:spcPts val="1600"/>
              </a:spcBef>
              <a:spcAft>
                <a:spcPts val="0"/>
              </a:spcAft>
              <a:buNone/>
            </a:pPr>
            <a:r>
              <a:rPr lang="en"/>
              <a:t>You can use </a:t>
            </a:r>
            <a:r>
              <a:rPr lang="en" b="1"/>
              <a:t>relative </a:t>
            </a:r>
            <a:r>
              <a:rPr lang="en"/>
              <a:t>or </a:t>
            </a:r>
            <a:r>
              <a:rPr lang="en" b="1"/>
              <a:t>absolute</a:t>
            </a:r>
            <a:r>
              <a:rPr lang="en"/>
              <a:t> URLs.</a:t>
            </a:r>
            <a:endParaRPr/>
          </a:p>
          <a:p>
            <a:pPr marL="0" lvl="0" indent="0" algn="l" rtl="0">
              <a:spcBef>
                <a:spcPts val="1600"/>
              </a:spcBef>
              <a:spcAft>
                <a:spcPts val="0"/>
              </a:spcAft>
              <a:buNone/>
            </a:pPr>
            <a:r>
              <a:rPr lang="en"/>
              <a:t>URL stands for </a:t>
            </a:r>
            <a:r>
              <a:rPr lang="en" b="1"/>
              <a:t>Uniform Resource Locator</a:t>
            </a:r>
            <a:r>
              <a:rPr lang="en"/>
              <a:t>. URLs are references to a web resource eg. a HTML page, image or script etc.</a:t>
            </a:r>
            <a:endParaRPr/>
          </a:p>
          <a:p>
            <a:pPr marL="0" lvl="0" indent="0" algn="l" rtl="0">
              <a:spcBef>
                <a:spcPts val="1600"/>
              </a:spcBef>
              <a:spcAft>
                <a:spcPts val="0"/>
              </a:spcAft>
              <a:buNone/>
            </a:pPr>
            <a:r>
              <a:rPr lang="en"/>
              <a:t>If you want to move </a:t>
            </a:r>
            <a:r>
              <a:rPr lang="en" b="1"/>
              <a:t>down </a:t>
            </a:r>
            <a:r>
              <a:rPr lang="en"/>
              <a:t>into a directory, you should use the </a:t>
            </a:r>
            <a:r>
              <a:rPr lang="en">
                <a:latin typeface="Courier New"/>
                <a:ea typeface="Courier New"/>
                <a:cs typeface="Courier New"/>
                <a:sym typeface="Courier New"/>
              </a:rPr>
              <a:t>/</a:t>
            </a:r>
            <a:r>
              <a:rPr lang="en"/>
              <a:t> notation.</a:t>
            </a:r>
            <a:endParaRPr/>
          </a:p>
          <a:p>
            <a:pPr marL="0" lvl="0" indent="0" algn="l" rtl="0">
              <a:spcBef>
                <a:spcPts val="1600"/>
              </a:spcBef>
              <a:spcAft>
                <a:spcPts val="0"/>
              </a:spcAft>
              <a:buNone/>
            </a:pPr>
            <a:r>
              <a:rPr lang="en"/>
              <a:t>If you want to move </a:t>
            </a:r>
            <a:r>
              <a:rPr lang="en" b="1"/>
              <a:t>up </a:t>
            </a:r>
            <a:r>
              <a:rPr lang="en"/>
              <a:t>a directory, you should use the </a:t>
            </a:r>
            <a:r>
              <a:rPr lang="en">
                <a:latin typeface="Courier New"/>
                <a:ea typeface="Courier New"/>
                <a:cs typeface="Courier New"/>
                <a:sym typeface="Courier New"/>
              </a:rPr>
              <a:t>../</a:t>
            </a:r>
            <a:r>
              <a:rPr lang="en"/>
              <a:t> notation.</a:t>
            </a:r>
            <a:endParaRPr/>
          </a:p>
          <a:p>
            <a:pPr marL="0" marR="0" lvl="0" indent="0" algn="l" rtl="0">
              <a:lnSpc>
                <a:spcPct val="115000"/>
              </a:lnSpc>
              <a:spcBef>
                <a:spcPts val="160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Relative paths</a:t>
            </a:r>
            <a:endParaRPr/>
          </a:p>
        </p:txBody>
      </p:sp>
      <p:sp>
        <p:nvSpPr>
          <p:cNvPr id="149" name="Google Shape;149;p2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a:t>Relative paths reference a resource based on the context of the </a:t>
            </a:r>
            <a:r>
              <a:rPr lang="en" b="1"/>
              <a:t>current file</a:t>
            </a:r>
            <a:r>
              <a:rPr lang="en"/>
              <a:t>.</a:t>
            </a:r>
            <a:endParaRPr/>
          </a:p>
          <a:p>
            <a:pPr marL="0" marR="0" lvl="0" indent="0" algn="l" rtl="0">
              <a:lnSpc>
                <a:spcPct val="115000"/>
              </a:lnSpc>
              <a:spcBef>
                <a:spcPts val="1600"/>
              </a:spcBef>
              <a:spcAft>
                <a:spcPts val="0"/>
              </a:spcAft>
              <a:buNone/>
            </a:pPr>
            <a:r>
              <a:rPr lang="en"/>
              <a:t>It’s easy to spot a relative path as it will not contain the </a:t>
            </a:r>
            <a:r>
              <a:rPr lang="en" b="1"/>
              <a:t>protocol </a:t>
            </a:r>
            <a:r>
              <a:rPr lang="en"/>
              <a:t>or </a:t>
            </a:r>
            <a:r>
              <a:rPr lang="en" b="1"/>
              <a:t>domain name</a:t>
            </a:r>
            <a:r>
              <a:rPr lang="en"/>
              <a:t>.</a:t>
            </a:r>
            <a:endParaRPr/>
          </a:p>
          <a:p>
            <a:pPr marL="0" marR="0" lvl="0" indent="0" algn="l" rtl="0">
              <a:lnSpc>
                <a:spcPct val="115000"/>
              </a:lnSpc>
              <a:spcBef>
                <a:spcPts val="1600"/>
              </a:spcBef>
              <a:spcAft>
                <a:spcPts val="1600"/>
              </a:spcAft>
              <a:buNone/>
            </a:pPr>
            <a:r>
              <a:rPr lang="en"/>
              <a:t>Common </a:t>
            </a:r>
            <a:r>
              <a:rPr lang="en" b="1"/>
              <a:t>protocols </a:t>
            </a:r>
            <a:r>
              <a:rPr lang="en"/>
              <a:t>are: </a:t>
            </a:r>
            <a:r>
              <a:rPr lang="en">
                <a:latin typeface="Courier New"/>
                <a:ea typeface="Courier New"/>
                <a:cs typeface="Courier New"/>
                <a:sym typeface="Courier New"/>
              </a:rPr>
              <a:t>http://</a:t>
            </a:r>
            <a:r>
              <a:rPr lang="en"/>
              <a:t> and </a:t>
            </a:r>
            <a:r>
              <a:rPr lang="en">
                <a:latin typeface="Courier New"/>
                <a:ea typeface="Courier New"/>
                <a:cs typeface="Courier New"/>
                <a:sym typeface="Courier New"/>
              </a:rPr>
              <a:t>https://</a:t>
            </a:r>
            <a:r>
              <a:rPr lang="en"/>
              <a:t> and a </a:t>
            </a:r>
            <a:r>
              <a:rPr lang="en" b="1"/>
              <a:t>domain name</a:t>
            </a:r>
            <a:r>
              <a:rPr lang="en"/>
              <a:t> looks something like: </a:t>
            </a:r>
            <a:r>
              <a:rPr lang="en">
                <a:latin typeface="Courier New"/>
                <a:ea typeface="Courier New"/>
                <a:cs typeface="Courier New"/>
                <a:sym typeface="Courier New"/>
              </a:rPr>
              <a:t>www.example.com</a:t>
            </a:r>
            <a:endParaRPr>
              <a:latin typeface="Courier New"/>
              <a:ea typeface="Courier New"/>
              <a:cs typeface="Courier New"/>
              <a:sym typeface="Courier New"/>
            </a:endParaRPr>
          </a:p>
        </p:txBody>
      </p:sp>
      <p:sp>
        <p:nvSpPr>
          <p:cNvPr id="150" name="Google Shape;150;p26"/>
          <p:cNvSpPr txBox="1">
            <a:spLocks noGrp="1"/>
          </p:cNvSpPr>
          <p:nvPr>
            <p:ph type="body" idx="4294967295"/>
          </p:nvPr>
        </p:nvSpPr>
        <p:spPr>
          <a:xfrm>
            <a:off x="4832400" y="1152475"/>
            <a:ext cx="3999900" cy="3416400"/>
          </a:xfrm>
          <a:prstGeom prst="rect">
            <a:avLst/>
          </a:prstGeom>
          <a:no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latin typeface="Roboto"/>
                <a:ea typeface="Roboto"/>
                <a:cs typeface="Roboto"/>
                <a:sym typeface="Roboto"/>
              </a:rPr>
              <a:t>Relative to current file:</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en" sz="1400">
                <a:latin typeface="Courier New"/>
                <a:ea typeface="Courier New"/>
                <a:cs typeface="Courier New"/>
                <a:sym typeface="Courier New"/>
              </a:rPr>
              <a:t>index.html</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en" sz="1400">
                <a:latin typeface="Courier New"/>
                <a:ea typeface="Courier New"/>
                <a:cs typeface="Courier New"/>
                <a:sym typeface="Courier New"/>
              </a:rPr>
              <a:t>img/profile-picture.jpg</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en" sz="1400">
                <a:latin typeface="Courier New"/>
                <a:ea typeface="Courier New"/>
                <a:cs typeface="Courier New"/>
                <a:sym typeface="Courier New"/>
              </a:rPr>
              <a:t>help/articles/relative-links.html</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en" sz="1400">
                <a:latin typeface="Courier New"/>
                <a:ea typeface="Courier New"/>
                <a:cs typeface="Courier New"/>
                <a:sym typeface="Courier New"/>
              </a:rPr>
              <a:t>../../index.html</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en">
                <a:latin typeface="Roboto"/>
                <a:ea typeface="Roboto"/>
                <a:cs typeface="Roboto"/>
                <a:sym typeface="Roboto"/>
              </a:rPr>
              <a:t>Relative to root of current filesystem:</a:t>
            </a:r>
            <a:endParaRPr>
              <a:latin typeface="Roboto"/>
              <a:ea typeface="Roboto"/>
              <a:cs typeface="Roboto"/>
              <a:sym typeface="Roboto"/>
            </a:endParaRPr>
          </a:p>
          <a:p>
            <a:pPr marL="0" lvl="0" indent="0" algn="l" rtl="0">
              <a:lnSpc>
                <a:spcPct val="100000"/>
              </a:lnSpc>
              <a:spcBef>
                <a:spcPts val="0"/>
              </a:spcBef>
              <a:spcAft>
                <a:spcPts val="0"/>
              </a:spcAft>
              <a:buNone/>
            </a:pPr>
            <a:r>
              <a:rPr lang="en" sz="1400">
                <a:latin typeface="Courier New"/>
                <a:ea typeface="Courier New"/>
                <a:cs typeface="Courier New"/>
                <a:sym typeface="Courier New"/>
              </a:rPr>
              <a:t>/users/bob/my-website/index.html</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en" sz="1400">
                <a:latin typeface="Roboto"/>
                <a:ea typeface="Roboto"/>
                <a:cs typeface="Roboto"/>
                <a:sym typeface="Roboto"/>
              </a:rPr>
              <a:t>When building a website locally on your computer, a relative link with a leading </a:t>
            </a:r>
            <a:r>
              <a:rPr lang="en" sz="1400">
                <a:latin typeface="Courier New"/>
                <a:ea typeface="Courier New"/>
                <a:cs typeface="Courier New"/>
                <a:sym typeface="Courier New"/>
              </a:rPr>
              <a:t>/</a:t>
            </a:r>
            <a:r>
              <a:rPr lang="en" sz="1400">
                <a:latin typeface="Roboto"/>
                <a:ea typeface="Roboto"/>
                <a:cs typeface="Roboto"/>
                <a:sym typeface="Roboto"/>
              </a:rPr>
              <a:t> will likely point to the root of your </a:t>
            </a:r>
            <a:r>
              <a:rPr lang="en" sz="1400">
                <a:latin typeface="Courier New"/>
                <a:ea typeface="Courier New"/>
                <a:cs typeface="Courier New"/>
                <a:sym typeface="Courier New"/>
              </a:rPr>
              <a:t>C://</a:t>
            </a:r>
            <a:r>
              <a:rPr lang="en" sz="1400">
                <a:latin typeface="Roboto"/>
                <a:ea typeface="Roboto"/>
                <a:cs typeface="Roboto"/>
                <a:sym typeface="Roboto"/>
              </a:rPr>
              <a:t> drive.</a:t>
            </a:r>
            <a:endParaRPr sz="1400">
              <a:latin typeface="Roboto"/>
              <a:ea typeface="Roboto"/>
              <a:cs typeface="Roboto"/>
              <a:sym typeface="Roboto"/>
            </a:endParaRPr>
          </a:p>
          <a:p>
            <a:pPr marL="0" lvl="0" indent="0" algn="l" rtl="0">
              <a:lnSpc>
                <a:spcPct val="100000"/>
              </a:lnSpc>
              <a:spcBef>
                <a:spcPts val="0"/>
              </a:spcBef>
              <a:spcAft>
                <a:spcPts val="0"/>
              </a:spcAft>
              <a:buNone/>
            </a:pPr>
            <a:endParaRPr sz="1400">
              <a:latin typeface="Roboto"/>
              <a:ea typeface="Roboto"/>
              <a:cs typeface="Roboto"/>
              <a:sym typeface="Roboto"/>
            </a:endParaRPr>
          </a:p>
          <a:p>
            <a:pPr marL="0" lvl="0" indent="0" algn="l" rtl="0">
              <a:lnSpc>
                <a:spcPct val="100000"/>
              </a:lnSpc>
              <a:spcBef>
                <a:spcPts val="0"/>
              </a:spcBef>
              <a:spcAft>
                <a:spcPts val="0"/>
              </a:spcAft>
              <a:buNone/>
            </a:pPr>
            <a:r>
              <a:rPr lang="en" sz="1400">
                <a:solidFill>
                  <a:srgbClr val="CC0000"/>
                </a:solidFill>
                <a:latin typeface="Roboto"/>
                <a:ea typeface="Roboto"/>
                <a:cs typeface="Roboto"/>
                <a:sym typeface="Roboto"/>
              </a:rPr>
              <a:t>Unless you are using a local web server to develop your website, </a:t>
            </a:r>
            <a:r>
              <a:rPr lang="en" sz="1400" b="1">
                <a:solidFill>
                  <a:srgbClr val="CC0000"/>
                </a:solidFill>
                <a:latin typeface="Roboto"/>
                <a:ea typeface="Roboto"/>
                <a:cs typeface="Roboto"/>
                <a:sym typeface="Roboto"/>
              </a:rPr>
              <a:t>do not</a:t>
            </a:r>
            <a:r>
              <a:rPr lang="en" sz="1400">
                <a:solidFill>
                  <a:srgbClr val="CC0000"/>
                </a:solidFill>
                <a:latin typeface="Roboto"/>
                <a:ea typeface="Roboto"/>
                <a:cs typeface="Roboto"/>
                <a:sym typeface="Roboto"/>
              </a:rPr>
              <a:t> use a leading </a:t>
            </a:r>
            <a:r>
              <a:rPr lang="en" sz="1400">
                <a:solidFill>
                  <a:srgbClr val="CC0000"/>
                </a:solidFill>
                <a:latin typeface="Courier New"/>
                <a:ea typeface="Courier New"/>
                <a:cs typeface="Courier New"/>
                <a:sym typeface="Courier New"/>
              </a:rPr>
              <a:t>/</a:t>
            </a:r>
            <a:r>
              <a:rPr lang="en" sz="1400">
                <a:solidFill>
                  <a:srgbClr val="CC0000"/>
                </a:solidFill>
                <a:latin typeface="Roboto"/>
                <a:ea typeface="Roboto"/>
                <a:cs typeface="Roboto"/>
                <a:sym typeface="Roboto"/>
              </a:rPr>
              <a:t> in your paths.</a:t>
            </a:r>
            <a:endParaRPr sz="1400">
              <a:solidFill>
                <a:srgbClr val="CC0000"/>
              </a:solidFill>
              <a:latin typeface="Roboto"/>
              <a:ea typeface="Roboto"/>
              <a:cs typeface="Roboto"/>
              <a:sym typeface="Roboto"/>
            </a:endParaRPr>
          </a:p>
          <a:p>
            <a:pPr marL="0" lvl="0" indent="0" algn="l" rtl="0">
              <a:lnSpc>
                <a:spcPct val="100000"/>
              </a:lnSpc>
              <a:spcBef>
                <a:spcPts val="0"/>
              </a:spcBef>
              <a:spcAft>
                <a:spcPts val="0"/>
              </a:spcAft>
              <a:buNone/>
            </a:pPr>
            <a:endParaRPr sz="1400">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Relative paths</a:t>
            </a:r>
            <a:endParaRPr/>
          </a:p>
        </p:txBody>
      </p:sp>
      <p:sp>
        <p:nvSpPr>
          <p:cNvPr id="156" name="Google Shape;156;p2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dirty="0"/>
              <a:t>Assume we have the file structure shown on the right where folders are </a:t>
            </a:r>
            <a:r>
              <a:rPr lang="en" b="1" dirty="0">
                <a:latin typeface="Courier New"/>
                <a:ea typeface="Courier New"/>
                <a:cs typeface="Courier New"/>
                <a:sym typeface="Courier New"/>
              </a:rPr>
              <a:t>bold</a:t>
            </a:r>
            <a:r>
              <a:rPr lang="en" dirty="0"/>
              <a:t> and files are </a:t>
            </a:r>
            <a:r>
              <a:rPr lang="en" dirty="0">
                <a:latin typeface="Courier New"/>
                <a:ea typeface="Courier New"/>
                <a:cs typeface="Courier New"/>
                <a:sym typeface="Courier New"/>
              </a:rPr>
              <a:t>regular</a:t>
            </a:r>
            <a:r>
              <a:rPr lang="en" dirty="0"/>
              <a:t>.</a:t>
            </a:r>
            <a:endParaRPr dirty="0"/>
          </a:p>
          <a:p>
            <a:pPr marL="0" marR="0" lvl="0" indent="0" algn="l" rtl="0">
              <a:lnSpc>
                <a:spcPct val="115000"/>
              </a:lnSpc>
              <a:spcBef>
                <a:spcPts val="1600"/>
              </a:spcBef>
              <a:spcAft>
                <a:spcPts val="0"/>
              </a:spcAft>
              <a:buNone/>
            </a:pPr>
            <a:r>
              <a:rPr lang="en" dirty="0"/>
              <a:t>How do we link to the file in </a:t>
            </a:r>
            <a:r>
              <a:rPr lang="en" b="1" dirty="0">
                <a:solidFill>
                  <a:schemeClr val="accent3"/>
                </a:solidFill>
              </a:rPr>
              <a:t>orange</a:t>
            </a:r>
            <a:r>
              <a:rPr lang="en" dirty="0"/>
              <a:t> from the file in </a:t>
            </a:r>
            <a:r>
              <a:rPr lang="en" b="1" dirty="0">
                <a:solidFill>
                  <a:schemeClr val="dk1"/>
                </a:solidFill>
              </a:rPr>
              <a:t>blue </a:t>
            </a:r>
            <a:r>
              <a:rPr lang="en" dirty="0"/>
              <a:t>using relative paths?</a:t>
            </a:r>
            <a:endParaRPr dirty="0"/>
          </a:p>
          <a:p>
            <a:pPr marL="0" marR="0" lvl="0" indent="0" algn="l" rtl="0">
              <a:lnSpc>
                <a:spcPct val="115000"/>
              </a:lnSpc>
              <a:spcBef>
                <a:spcPts val="1600"/>
              </a:spcBef>
              <a:spcAft>
                <a:spcPts val="1600"/>
              </a:spcAft>
              <a:buNone/>
            </a:pPr>
            <a:r>
              <a:rPr lang="en" dirty="0"/>
              <a:t>Assume that </a:t>
            </a:r>
            <a:r>
              <a:rPr lang="en" b="1" dirty="0">
                <a:latin typeface="Courier New"/>
                <a:ea typeface="Courier New"/>
                <a:cs typeface="Courier New"/>
                <a:sym typeface="Courier New"/>
              </a:rPr>
              <a:t>Lecture2</a:t>
            </a:r>
            <a:r>
              <a:rPr lang="en" dirty="0"/>
              <a:t> is at the root of our file system.</a:t>
            </a:r>
            <a:endParaRPr dirty="0"/>
          </a:p>
        </p:txBody>
      </p:sp>
      <p:sp>
        <p:nvSpPr>
          <p:cNvPr id="157" name="Google Shape;157;p27"/>
          <p:cNvSpPr txBox="1">
            <a:spLocks noGrp="1"/>
          </p:cNvSpPr>
          <p:nvPr>
            <p:ph type="body" idx="4294967295"/>
          </p:nvPr>
        </p:nvSpPr>
        <p:spPr>
          <a:xfrm>
            <a:off x="4832400" y="1152475"/>
            <a:ext cx="3999900" cy="34164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 sz="1400" b="1" dirty="0">
                <a:latin typeface="Courier New"/>
                <a:ea typeface="Courier New"/>
                <a:cs typeface="Courier New"/>
                <a:sym typeface="Courier New"/>
              </a:rPr>
              <a:t>Lecture2</a:t>
            </a:r>
            <a:r>
              <a:rPr lang="en" sz="1400" dirty="0">
                <a:latin typeface="Courier New"/>
                <a:ea typeface="Courier New"/>
                <a:cs typeface="Courier New"/>
                <a:sym typeface="Courier New"/>
              </a:rPr>
              <a:t>/</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|_</a:t>
            </a:r>
            <a:r>
              <a:rPr lang="en" sz="1400" b="1" dirty="0">
                <a:latin typeface="Courier New"/>
                <a:ea typeface="Courier New"/>
                <a:cs typeface="Courier New"/>
                <a:sym typeface="Courier New"/>
              </a:rPr>
              <a:t>css</a:t>
            </a:r>
            <a:r>
              <a:rPr lang="en" sz="1400" dirty="0">
                <a:latin typeface="Courier New"/>
                <a:ea typeface="Courier New"/>
                <a:cs typeface="Courier New"/>
                <a:sym typeface="Courier New"/>
              </a:rPr>
              <a:t>/</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|_</a:t>
            </a:r>
            <a:r>
              <a:rPr lang="en" sz="1400" b="1" dirty="0">
                <a:latin typeface="Courier New"/>
                <a:ea typeface="Courier New"/>
                <a:cs typeface="Courier New"/>
                <a:sym typeface="Courier New"/>
              </a:rPr>
              <a:t>img</a:t>
            </a:r>
            <a:r>
              <a:rPr lang="en" sz="1400" dirty="0">
                <a:latin typeface="Courier New"/>
                <a:ea typeface="Courier New"/>
                <a:cs typeface="Courier New"/>
                <a:sym typeface="Courier New"/>
              </a:rPr>
              <a:t>/</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|_</a:t>
            </a:r>
            <a:r>
              <a:rPr lang="en" sz="1400" b="1" dirty="0">
                <a:latin typeface="Courier New"/>
                <a:ea typeface="Courier New"/>
                <a:cs typeface="Courier New"/>
                <a:sym typeface="Courier New"/>
              </a:rPr>
              <a:t>js</a:t>
            </a:r>
            <a:r>
              <a:rPr lang="en" sz="1400" dirty="0">
                <a:latin typeface="Courier New"/>
                <a:ea typeface="Courier New"/>
                <a:cs typeface="Courier New"/>
                <a:sym typeface="Courier New"/>
              </a:rPr>
              <a:t>/</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|_</a:t>
            </a:r>
            <a:r>
              <a:rPr lang="en" sz="1400" b="1" dirty="0">
                <a:latin typeface="Courier New"/>
                <a:ea typeface="Courier New"/>
                <a:cs typeface="Courier New"/>
                <a:sym typeface="Courier New"/>
              </a:rPr>
              <a:t>articles</a:t>
            </a:r>
            <a:r>
              <a:rPr lang="en" sz="1400" dirty="0">
                <a:latin typeface="Courier New"/>
                <a:ea typeface="Courier New"/>
                <a:cs typeface="Courier New"/>
                <a:sym typeface="Courier New"/>
              </a:rPr>
              <a:t>/</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 |_</a:t>
            </a:r>
            <a:r>
              <a:rPr lang="en" sz="1400" b="1" dirty="0">
                <a:latin typeface="Courier New"/>
                <a:ea typeface="Courier New"/>
                <a:cs typeface="Courier New"/>
                <a:sym typeface="Courier New"/>
              </a:rPr>
              <a:t>news</a:t>
            </a:r>
            <a:r>
              <a:rPr lang="en" sz="1400" dirty="0">
                <a:latin typeface="Courier New"/>
                <a:ea typeface="Courier New"/>
                <a:cs typeface="Courier New"/>
                <a:sym typeface="Courier New"/>
              </a:rPr>
              <a:t>/</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 | |_index.html</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 |	|_</a:t>
            </a:r>
            <a:r>
              <a:rPr lang="en" sz="1400" b="1" dirty="0">
                <a:latin typeface="Courier New"/>
                <a:ea typeface="Courier New"/>
                <a:cs typeface="Courier New"/>
                <a:sym typeface="Courier New"/>
              </a:rPr>
              <a:t>october/</a:t>
            </a:r>
            <a:br>
              <a:rPr lang="en" sz="1400" b="1" dirty="0">
                <a:latin typeface="Courier New"/>
                <a:ea typeface="Courier New"/>
                <a:cs typeface="Courier New"/>
                <a:sym typeface="Courier New"/>
              </a:rPr>
            </a:br>
            <a:r>
              <a:rPr lang="en" sz="1400" dirty="0">
                <a:latin typeface="Courier New"/>
                <a:ea typeface="Courier New"/>
                <a:cs typeface="Courier New"/>
                <a:sym typeface="Courier New"/>
              </a:rPr>
              <a:t>|</a:t>
            </a:r>
            <a:r>
              <a:rPr lang="en" sz="1400" b="1" dirty="0">
                <a:latin typeface="Courier New"/>
                <a:ea typeface="Courier New"/>
                <a:cs typeface="Courier New"/>
                <a:sym typeface="Courier New"/>
              </a:rPr>
              <a:t> </a:t>
            </a:r>
            <a:r>
              <a:rPr lang="en" sz="1400" dirty="0">
                <a:latin typeface="Courier New"/>
                <a:ea typeface="Courier New"/>
                <a:cs typeface="Courier New"/>
                <a:sym typeface="Courier New"/>
              </a:rPr>
              <a:t>|</a:t>
            </a:r>
            <a:r>
              <a:rPr lang="en" sz="1400" b="1" dirty="0">
                <a:latin typeface="Courier New"/>
                <a:ea typeface="Courier New"/>
                <a:cs typeface="Courier New"/>
                <a:sym typeface="Courier New"/>
              </a:rPr>
              <a:t>	  </a:t>
            </a:r>
            <a:r>
              <a:rPr lang="en" sz="1400" dirty="0">
                <a:latin typeface="Courier New"/>
                <a:ea typeface="Courier New"/>
                <a:cs typeface="Courier New"/>
                <a:sym typeface="Courier New"/>
              </a:rPr>
              <a:t>|_</a:t>
            </a:r>
            <a:r>
              <a:rPr lang="en" sz="1400" b="1" dirty="0">
                <a:solidFill>
                  <a:srgbClr val="FF0000"/>
                </a:solidFill>
                <a:latin typeface="Courier New"/>
                <a:ea typeface="Courier New"/>
                <a:cs typeface="Courier New"/>
                <a:sym typeface="Courier New"/>
              </a:rPr>
              <a:t>index.html</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 |_index.html</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|_</a:t>
            </a:r>
            <a:r>
              <a:rPr lang="en" sz="1400" b="1" dirty="0">
                <a:solidFill>
                  <a:schemeClr val="dk1"/>
                </a:solidFill>
                <a:latin typeface="Courier New"/>
                <a:ea typeface="Courier New"/>
                <a:cs typeface="Courier New"/>
                <a:sym typeface="Courier New"/>
              </a:rPr>
              <a:t>index.html</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|_about.html</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|_contact.html</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|_articles.html</a:t>
            </a:r>
            <a:endParaRPr sz="1400" dirty="0">
              <a:latin typeface="Courier New"/>
              <a:ea typeface="Courier New"/>
              <a:cs typeface="Courier New"/>
              <a:sym typeface="Courier New"/>
            </a:endParaRPr>
          </a:p>
          <a:p>
            <a:pPr marL="0" lvl="0" indent="0" algn="l" rtl="0">
              <a:lnSpc>
                <a:spcPct val="100000"/>
              </a:lnSpc>
              <a:spcBef>
                <a:spcPts val="1600"/>
              </a:spcBef>
              <a:spcAft>
                <a:spcPts val="0"/>
              </a:spcAft>
              <a:buNone/>
            </a:pPr>
            <a:endParaRPr dirty="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Relative paths</a:t>
            </a:r>
            <a:endParaRPr/>
          </a:p>
        </p:txBody>
      </p:sp>
      <p:sp>
        <p:nvSpPr>
          <p:cNvPr id="163" name="Google Shape;163;p2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dirty="0"/>
              <a:t>How do we link to the file in </a:t>
            </a:r>
            <a:r>
              <a:rPr lang="en" b="1" dirty="0">
                <a:solidFill>
                  <a:srgbClr val="FFC000"/>
                </a:solidFill>
              </a:rPr>
              <a:t>orange</a:t>
            </a:r>
            <a:r>
              <a:rPr lang="en" dirty="0"/>
              <a:t> from the file in </a:t>
            </a:r>
            <a:r>
              <a:rPr lang="en" b="1" dirty="0">
                <a:solidFill>
                  <a:schemeClr val="dk1"/>
                </a:solidFill>
              </a:rPr>
              <a:t>blue </a:t>
            </a:r>
            <a:r>
              <a:rPr lang="en" dirty="0"/>
              <a:t>using relative paths?</a:t>
            </a:r>
            <a:endParaRPr dirty="0"/>
          </a:p>
          <a:p>
            <a:pPr marL="0" marR="0" lvl="0" indent="0" algn="l" rtl="0">
              <a:lnSpc>
                <a:spcPct val="115000"/>
              </a:lnSpc>
              <a:spcBef>
                <a:spcPts val="1600"/>
              </a:spcBef>
              <a:spcAft>
                <a:spcPts val="0"/>
              </a:spcAft>
              <a:buNone/>
            </a:pPr>
            <a:r>
              <a:rPr lang="en" dirty="0"/>
              <a:t>Answers:</a:t>
            </a:r>
            <a:endParaRPr dirty="0"/>
          </a:p>
          <a:p>
            <a:pPr marL="0" marR="0" lvl="0" indent="0" algn="l" rtl="0">
              <a:lnSpc>
                <a:spcPct val="115000"/>
              </a:lnSpc>
              <a:spcBef>
                <a:spcPts val="1600"/>
              </a:spcBef>
              <a:spcAft>
                <a:spcPts val="0"/>
              </a:spcAft>
              <a:buNone/>
            </a:pPr>
            <a:r>
              <a:rPr lang="en" sz="1400" b="1" dirty="0">
                <a:latin typeface="Courier New"/>
                <a:ea typeface="Courier New"/>
                <a:cs typeface="Courier New"/>
                <a:sym typeface="Courier New"/>
              </a:rPr>
              <a:t>articles/news/october/</a:t>
            </a:r>
            <a:r>
              <a:rPr lang="en" sz="1400" dirty="0">
                <a:latin typeface="Courier New"/>
                <a:ea typeface="Courier New"/>
                <a:cs typeface="Courier New"/>
                <a:sym typeface="Courier New"/>
              </a:rPr>
              <a:t>index.html</a:t>
            </a:r>
            <a:endParaRPr sz="1400" dirty="0"/>
          </a:p>
          <a:p>
            <a:pPr marL="0" lvl="0" indent="0" algn="l" rtl="0">
              <a:spcBef>
                <a:spcPts val="1600"/>
              </a:spcBef>
              <a:spcAft>
                <a:spcPts val="0"/>
              </a:spcAft>
              <a:buNone/>
            </a:pPr>
            <a:r>
              <a:rPr lang="en" sz="1400" b="1" dirty="0">
                <a:latin typeface="Courier New"/>
                <a:ea typeface="Courier New"/>
                <a:cs typeface="Courier New"/>
                <a:sym typeface="Courier New"/>
              </a:rPr>
              <a:t>/Lecture2/articles/news/october/</a:t>
            </a:r>
            <a:r>
              <a:rPr lang="en" sz="1400" dirty="0">
                <a:latin typeface="Courier New"/>
                <a:ea typeface="Courier New"/>
                <a:cs typeface="Courier New"/>
                <a:sym typeface="Courier New"/>
              </a:rPr>
              <a:t>index.html</a:t>
            </a:r>
            <a:endParaRPr sz="1400" dirty="0">
              <a:latin typeface="Courier New"/>
              <a:ea typeface="Courier New"/>
              <a:cs typeface="Courier New"/>
              <a:sym typeface="Courier New"/>
            </a:endParaRPr>
          </a:p>
          <a:p>
            <a:pPr marL="0" marR="0" lvl="0" indent="0" algn="l" rtl="0">
              <a:lnSpc>
                <a:spcPct val="115000"/>
              </a:lnSpc>
              <a:spcBef>
                <a:spcPts val="1600"/>
              </a:spcBef>
              <a:spcAft>
                <a:spcPts val="1600"/>
              </a:spcAft>
              <a:buNone/>
            </a:pPr>
            <a:endParaRPr dirty="0"/>
          </a:p>
        </p:txBody>
      </p:sp>
      <p:sp>
        <p:nvSpPr>
          <p:cNvPr id="164" name="Google Shape;164;p28"/>
          <p:cNvSpPr txBox="1">
            <a:spLocks noGrp="1"/>
          </p:cNvSpPr>
          <p:nvPr>
            <p:ph type="body" idx="4294967295"/>
          </p:nvPr>
        </p:nvSpPr>
        <p:spPr>
          <a:xfrm>
            <a:off x="4832400" y="1152475"/>
            <a:ext cx="3999900" cy="34164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 sz="1400" b="1" dirty="0">
                <a:latin typeface="Courier New"/>
                <a:ea typeface="Courier New"/>
                <a:cs typeface="Courier New"/>
                <a:sym typeface="Courier New"/>
              </a:rPr>
              <a:t>Lecture2</a:t>
            </a:r>
            <a:r>
              <a:rPr lang="en" sz="1400" dirty="0">
                <a:latin typeface="Courier New"/>
                <a:ea typeface="Courier New"/>
                <a:cs typeface="Courier New"/>
                <a:sym typeface="Courier New"/>
              </a:rPr>
              <a:t>/</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|_</a:t>
            </a:r>
            <a:r>
              <a:rPr lang="en" sz="1400" b="1" dirty="0">
                <a:latin typeface="Courier New"/>
                <a:ea typeface="Courier New"/>
                <a:cs typeface="Courier New"/>
                <a:sym typeface="Courier New"/>
              </a:rPr>
              <a:t>css</a:t>
            </a:r>
            <a:r>
              <a:rPr lang="en" sz="1400" dirty="0">
                <a:latin typeface="Courier New"/>
                <a:ea typeface="Courier New"/>
                <a:cs typeface="Courier New"/>
                <a:sym typeface="Courier New"/>
              </a:rPr>
              <a:t>/</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|_</a:t>
            </a:r>
            <a:r>
              <a:rPr lang="en" sz="1400" b="1" dirty="0">
                <a:latin typeface="Courier New"/>
                <a:ea typeface="Courier New"/>
                <a:cs typeface="Courier New"/>
                <a:sym typeface="Courier New"/>
              </a:rPr>
              <a:t>img</a:t>
            </a:r>
            <a:r>
              <a:rPr lang="en" sz="1400" dirty="0">
                <a:latin typeface="Courier New"/>
                <a:ea typeface="Courier New"/>
                <a:cs typeface="Courier New"/>
                <a:sym typeface="Courier New"/>
              </a:rPr>
              <a:t>/</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|_</a:t>
            </a:r>
            <a:r>
              <a:rPr lang="en" sz="1400" b="1" dirty="0">
                <a:latin typeface="Courier New"/>
                <a:ea typeface="Courier New"/>
                <a:cs typeface="Courier New"/>
                <a:sym typeface="Courier New"/>
              </a:rPr>
              <a:t>js</a:t>
            </a:r>
            <a:r>
              <a:rPr lang="en" sz="1400" dirty="0">
                <a:latin typeface="Courier New"/>
                <a:ea typeface="Courier New"/>
                <a:cs typeface="Courier New"/>
                <a:sym typeface="Courier New"/>
              </a:rPr>
              <a:t>/</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|_</a:t>
            </a:r>
            <a:r>
              <a:rPr lang="en" sz="1400" b="1" dirty="0">
                <a:latin typeface="Courier New"/>
                <a:ea typeface="Courier New"/>
                <a:cs typeface="Courier New"/>
                <a:sym typeface="Courier New"/>
              </a:rPr>
              <a:t>articles</a:t>
            </a:r>
            <a:r>
              <a:rPr lang="en" sz="1400" dirty="0">
                <a:latin typeface="Courier New"/>
                <a:ea typeface="Courier New"/>
                <a:cs typeface="Courier New"/>
                <a:sym typeface="Courier New"/>
              </a:rPr>
              <a:t>/</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 |_</a:t>
            </a:r>
            <a:r>
              <a:rPr lang="en" sz="1400" b="1" dirty="0">
                <a:latin typeface="Courier New"/>
                <a:ea typeface="Courier New"/>
                <a:cs typeface="Courier New"/>
                <a:sym typeface="Courier New"/>
              </a:rPr>
              <a:t>news</a:t>
            </a:r>
            <a:r>
              <a:rPr lang="en" sz="1400" dirty="0">
                <a:latin typeface="Courier New"/>
                <a:ea typeface="Courier New"/>
                <a:cs typeface="Courier New"/>
                <a:sym typeface="Courier New"/>
              </a:rPr>
              <a:t>/</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 | |_index.html</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 |	|_</a:t>
            </a:r>
            <a:r>
              <a:rPr lang="en" sz="1400" b="1" dirty="0">
                <a:latin typeface="Courier New"/>
                <a:ea typeface="Courier New"/>
                <a:cs typeface="Courier New"/>
                <a:sym typeface="Courier New"/>
              </a:rPr>
              <a:t>october/</a:t>
            </a:r>
            <a:br>
              <a:rPr lang="en" sz="1400" b="1" dirty="0">
                <a:latin typeface="Courier New"/>
                <a:ea typeface="Courier New"/>
                <a:cs typeface="Courier New"/>
                <a:sym typeface="Courier New"/>
              </a:rPr>
            </a:br>
            <a:r>
              <a:rPr lang="en" sz="1400" dirty="0">
                <a:latin typeface="Courier New"/>
                <a:ea typeface="Courier New"/>
                <a:cs typeface="Courier New"/>
                <a:sym typeface="Courier New"/>
              </a:rPr>
              <a:t>|</a:t>
            </a:r>
            <a:r>
              <a:rPr lang="en" sz="1400" b="1" dirty="0">
                <a:latin typeface="Courier New"/>
                <a:ea typeface="Courier New"/>
                <a:cs typeface="Courier New"/>
                <a:sym typeface="Courier New"/>
              </a:rPr>
              <a:t> </a:t>
            </a:r>
            <a:r>
              <a:rPr lang="en" sz="1400" dirty="0">
                <a:latin typeface="Courier New"/>
                <a:ea typeface="Courier New"/>
                <a:cs typeface="Courier New"/>
                <a:sym typeface="Courier New"/>
              </a:rPr>
              <a:t>|</a:t>
            </a:r>
            <a:r>
              <a:rPr lang="en" sz="1400" b="1" dirty="0">
                <a:latin typeface="Courier New"/>
                <a:ea typeface="Courier New"/>
                <a:cs typeface="Courier New"/>
                <a:sym typeface="Courier New"/>
              </a:rPr>
              <a:t>	  </a:t>
            </a:r>
            <a:r>
              <a:rPr lang="en" sz="1400" dirty="0">
                <a:latin typeface="Courier New"/>
                <a:ea typeface="Courier New"/>
                <a:cs typeface="Courier New"/>
                <a:sym typeface="Courier New"/>
              </a:rPr>
              <a:t>|_</a:t>
            </a:r>
            <a:r>
              <a:rPr lang="en" sz="1400" b="1" dirty="0">
                <a:solidFill>
                  <a:srgbClr val="FFC000"/>
                </a:solidFill>
                <a:latin typeface="Courier New"/>
                <a:ea typeface="Courier New"/>
                <a:cs typeface="Courier New"/>
                <a:sym typeface="Courier New"/>
              </a:rPr>
              <a:t>index.html</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 |_index.html</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|_</a:t>
            </a:r>
            <a:r>
              <a:rPr lang="en" sz="1400" b="1" dirty="0">
                <a:solidFill>
                  <a:schemeClr val="dk1"/>
                </a:solidFill>
                <a:latin typeface="Courier New"/>
                <a:ea typeface="Courier New"/>
                <a:cs typeface="Courier New"/>
                <a:sym typeface="Courier New"/>
              </a:rPr>
              <a:t>index.html</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|_about.html</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|_contact.html</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|_articles.html</a:t>
            </a:r>
            <a:endParaRPr sz="1400" dirty="0">
              <a:latin typeface="Courier New"/>
              <a:ea typeface="Courier New"/>
              <a:cs typeface="Courier New"/>
              <a:sym typeface="Courier New"/>
            </a:endParaRPr>
          </a:p>
          <a:p>
            <a:pPr marL="0" lvl="0" indent="0" algn="l" rtl="0">
              <a:lnSpc>
                <a:spcPct val="100000"/>
              </a:lnSpc>
              <a:spcBef>
                <a:spcPts val="1600"/>
              </a:spcBef>
              <a:spcAft>
                <a:spcPts val="0"/>
              </a:spcAft>
              <a:buNone/>
            </a:pPr>
            <a:endParaRPr dirty="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Relative paths</a:t>
            </a:r>
            <a:endParaRPr/>
          </a:p>
        </p:txBody>
      </p:sp>
      <p:sp>
        <p:nvSpPr>
          <p:cNvPr id="170" name="Google Shape;170;p2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dirty="0"/>
              <a:t>How do we link to the file in </a:t>
            </a:r>
            <a:r>
              <a:rPr lang="en" b="1" dirty="0">
                <a:solidFill>
                  <a:srgbClr val="FFC000"/>
                </a:solidFill>
              </a:rPr>
              <a:t>orange</a:t>
            </a:r>
            <a:r>
              <a:rPr lang="en" dirty="0"/>
              <a:t> from the file in </a:t>
            </a:r>
            <a:r>
              <a:rPr lang="en" b="1" dirty="0">
                <a:solidFill>
                  <a:schemeClr val="dk1"/>
                </a:solidFill>
              </a:rPr>
              <a:t>blue </a:t>
            </a:r>
            <a:r>
              <a:rPr lang="en" dirty="0"/>
              <a:t>using relative paths?</a:t>
            </a:r>
            <a:endParaRPr sz="1400" dirty="0">
              <a:latin typeface="Courier New"/>
              <a:ea typeface="Courier New"/>
              <a:cs typeface="Courier New"/>
              <a:sym typeface="Courier New"/>
            </a:endParaRPr>
          </a:p>
          <a:p>
            <a:pPr marL="0" marR="0" lvl="0" indent="0" algn="l" rtl="0">
              <a:lnSpc>
                <a:spcPct val="115000"/>
              </a:lnSpc>
              <a:spcBef>
                <a:spcPts val="1600"/>
              </a:spcBef>
              <a:spcAft>
                <a:spcPts val="1600"/>
              </a:spcAft>
              <a:buNone/>
            </a:pPr>
            <a:endParaRPr dirty="0"/>
          </a:p>
        </p:txBody>
      </p:sp>
      <p:sp>
        <p:nvSpPr>
          <p:cNvPr id="171" name="Google Shape;171;p29"/>
          <p:cNvSpPr txBox="1">
            <a:spLocks noGrp="1"/>
          </p:cNvSpPr>
          <p:nvPr>
            <p:ph type="body" idx="4294967295"/>
          </p:nvPr>
        </p:nvSpPr>
        <p:spPr>
          <a:xfrm>
            <a:off x="4832400" y="1152475"/>
            <a:ext cx="3999900" cy="34164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 sz="1400" b="1" dirty="0">
                <a:latin typeface="Courier New"/>
                <a:ea typeface="Courier New"/>
                <a:cs typeface="Courier New"/>
                <a:sym typeface="Courier New"/>
              </a:rPr>
              <a:t>Lecture2</a:t>
            </a:r>
            <a:r>
              <a:rPr lang="en" sz="1400" dirty="0">
                <a:latin typeface="Courier New"/>
                <a:ea typeface="Courier New"/>
                <a:cs typeface="Courier New"/>
                <a:sym typeface="Courier New"/>
              </a:rPr>
              <a:t>/</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|_</a:t>
            </a:r>
            <a:r>
              <a:rPr lang="en" sz="1400" b="1" dirty="0">
                <a:latin typeface="Courier New"/>
                <a:ea typeface="Courier New"/>
                <a:cs typeface="Courier New"/>
                <a:sym typeface="Courier New"/>
              </a:rPr>
              <a:t>css</a:t>
            </a:r>
            <a:r>
              <a:rPr lang="en" sz="1400" dirty="0">
                <a:latin typeface="Courier New"/>
                <a:ea typeface="Courier New"/>
                <a:cs typeface="Courier New"/>
                <a:sym typeface="Courier New"/>
              </a:rPr>
              <a:t>/</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|_</a:t>
            </a:r>
            <a:r>
              <a:rPr lang="en" sz="1400" b="1" dirty="0">
                <a:latin typeface="Courier New"/>
                <a:ea typeface="Courier New"/>
                <a:cs typeface="Courier New"/>
                <a:sym typeface="Courier New"/>
              </a:rPr>
              <a:t>img</a:t>
            </a:r>
            <a:r>
              <a:rPr lang="en" sz="1400" dirty="0">
                <a:latin typeface="Courier New"/>
                <a:ea typeface="Courier New"/>
                <a:cs typeface="Courier New"/>
                <a:sym typeface="Courier New"/>
              </a:rPr>
              <a:t>/</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|_</a:t>
            </a:r>
            <a:r>
              <a:rPr lang="en" sz="1400" b="1" dirty="0">
                <a:latin typeface="Courier New"/>
                <a:ea typeface="Courier New"/>
                <a:cs typeface="Courier New"/>
                <a:sym typeface="Courier New"/>
              </a:rPr>
              <a:t>js</a:t>
            </a:r>
            <a:r>
              <a:rPr lang="en" sz="1400" dirty="0">
                <a:latin typeface="Courier New"/>
                <a:ea typeface="Courier New"/>
                <a:cs typeface="Courier New"/>
                <a:sym typeface="Courier New"/>
              </a:rPr>
              <a:t>/</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|_</a:t>
            </a:r>
            <a:r>
              <a:rPr lang="en" sz="1400" b="1" dirty="0">
                <a:latin typeface="Courier New"/>
                <a:ea typeface="Courier New"/>
                <a:cs typeface="Courier New"/>
                <a:sym typeface="Courier New"/>
              </a:rPr>
              <a:t>articles</a:t>
            </a:r>
            <a:r>
              <a:rPr lang="en" sz="1400" dirty="0">
                <a:latin typeface="Courier New"/>
                <a:ea typeface="Courier New"/>
                <a:cs typeface="Courier New"/>
                <a:sym typeface="Courier New"/>
              </a:rPr>
              <a:t>/</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 |_</a:t>
            </a:r>
            <a:r>
              <a:rPr lang="en" sz="1400" b="1" dirty="0">
                <a:latin typeface="Courier New"/>
                <a:ea typeface="Courier New"/>
                <a:cs typeface="Courier New"/>
                <a:sym typeface="Courier New"/>
              </a:rPr>
              <a:t>news</a:t>
            </a:r>
            <a:r>
              <a:rPr lang="en" sz="1400" dirty="0">
                <a:latin typeface="Courier New"/>
                <a:ea typeface="Courier New"/>
                <a:cs typeface="Courier New"/>
                <a:sym typeface="Courier New"/>
              </a:rPr>
              <a:t>/</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 | |_</a:t>
            </a:r>
            <a:r>
              <a:rPr lang="en" sz="1400" b="1" dirty="0">
                <a:solidFill>
                  <a:schemeClr val="dk1"/>
                </a:solidFill>
                <a:latin typeface="Courier New"/>
                <a:ea typeface="Courier New"/>
                <a:cs typeface="Courier New"/>
                <a:sym typeface="Courier New"/>
              </a:rPr>
              <a:t>index.html</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 |	|_</a:t>
            </a:r>
            <a:r>
              <a:rPr lang="en" sz="1400" b="1" dirty="0">
                <a:latin typeface="Courier New"/>
                <a:ea typeface="Courier New"/>
                <a:cs typeface="Courier New"/>
                <a:sym typeface="Courier New"/>
              </a:rPr>
              <a:t>october/</a:t>
            </a:r>
            <a:br>
              <a:rPr lang="en" sz="1400" b="1" dirty="0">
                <a:latin typeface="Courier New"/>
                <a:ea typeface="Courier New"/>
                <a:cs typeface="Courier New"/>
                <a:sym typeface="Courier New"/>
              </a:rPr>
            </a:br>
            <a:r>
              <a:rPr lang="en" sz="1400" dirty="0">
                <a:latin typeface="Courier New"/>
                <a:ea typeface="Courier New"/>
                <a:cs typeface="Courier New"/>
                <a:sym typeface="Courier New"/>
              </a:rPr>
              <a:t>|</a:t>
            </a:r>
            <a:r>
              <a:rPr lang="en" sz="1400" b="1" dirty="0">
                <a:latin typeface="Courier New"/>
                <a:ea typeface="Courier New"/>
                <a:cs typeface="Courier New"/>
                <a:sym typeface="Courier New"/>
              </a:rPr>
              <a:t> </a:t>
            </a:r>
            <a:r>
              <a:rPr lang="en" sz="1400" dirty="0">
                <a:latin typeface="Courier New"/>
                <a:ea typeface="Courier New"/>
                <a:cs typeface="Courier New"/>
                <a:sym typeface="Courier New"/>
              </a:rPr>
              <a:t>|</a:t>
            </a:r>
            <a:r>
              <a:rPr lang="en" sz="1400" b="1" dirty="0">
                <a:latin typeface="Courier New"/>
                <a:ea typeface="Courier New"/>
                <a:cs typeface="Courier New"/>
                <a:sym typeface="Courier New"/>
              </a:rPr>
              <a:t>	  </a:t>
            </a:r>
            <a:r>
              <a:rPr lang="en" sz="1400" dirty="0">
                <a:latin typeface="Courier New"/>
                <a:ea typeface="Courier New"/>
                <a:cs typeface="Courier New"/>
                <a:sym typeface="Courier New"/>
              </a:rPr>
              <a:t>|_index.html</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 |_index.html</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|_index.html</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|_about.html</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|_</a:t>
            </a:r>
            <a:r>
              <a:rPr lang="en" sz="1400" b="1" dirty="0">
                <a:solidFill>
                  <a:srgbClr val="FFC000"/>
                </a:solidFill>
                <a:latin typeface="Courier New"/>
                <a:ea typeface="Courier New"/>
                <a:cs typeface="Courier New"/>
                <a:sym typeface="Courier New"/>
              </a:rPr>
              <a:t>contact.html</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|_articles.html</a:t>
            </a:r>
            <a:endParaRPr sz="1400" dirty="0">
              <a:latin typeface="Courier New"/>
              <a:ea typeface="Courier New"/>
              <a:cs typeface="Courier New"/>
              <a:sym typeface="Courier New"/>
            </a:endParaRPr>
          </a:p>
          <a:p>
            <a:pPr marL="0" lvl="0" indent="0" algn="l" rtl="0">
              <a:lnSpc>
                <a:spcPct val="100000"/>
              </a:lnSpc>
              <a:spcBef>
                <a:spcPts val="1600"/>
              </a:spcBef>
              <a:spcAft>
                <a:spcPts val="0"/>
              </a:spcAft>
              <a:buNone/>
            </a:pPr>
            <a:endParaRPr dirty="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Relative paths</a:t>
            </a:r>
            <a:endParaRPr/>
          </a:p>
        </p:txBody>
      </p:sp>
      <p:sp>
        <p:nvSpPr>
          <p:cNvPr id="177" name="Google Shape;177;p30"/>
          <p:cNvSpPr txBox="1">
            <a:spLocks noGrp="1"/>
          </p:cNvSpPr>
          <p:nvPr>
            <p:ph type="body" idx="4294967295"/>
          </p:nvPr>
        </p:nvSpPr>
        <p:spPr>
          <a:xfrm>
            <a:off x="4832400" y="1152475"/>
            <a:ext cx="3999900" cy="34164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 sz="1400" b="1" dirty="0">
                <a:latin typeface="Courier New"/>
                <a:ea typeface="Courier New"/>
                <a:cs typeface="Courier New"/>
                <a:sym typeface="Courier New"/>
              </a:rPr>
              <a:t>Lecture2</a:t>
            </a:r>
            <a:r>
              <a:rPr lang="en" sz="1400" dirty="0">
                <a:latin typeface="Courier New"/>
                <a:ea typeface="Courier New"/>
                <a:cs typeface="Courier New"/>
                <a:sym typeface="Courier New"/>
              </a:rPr>
              <a:t>/</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|_</a:t>
            </a:r>
            <a:r>
              <a:rPr lang="en" sz="1400" b="1" dirty="0">
                <a:latin typeface="Courier New"/>
                <a:ea typeface="Courier New"/>
                <a:cs typeface="Courier New"/>
                <a:sym typeface="Courier New"/>
              </a:rPr>
              <a:t>css</a:t>
            </a:r>
            <a:r>
              <a:rPr lang="en" sz="1400" dirty="0">
                <a:latin typeface="Courier New"/>
                <a:ea typeface="Courier New"/>
                <a:cs typeface="Courier New"/>
                <a:sym typeface="Courier New"/>
              </a:rPr>
              <a:t>/</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|_</a:t>
            </a:r>
            <a:r>
              <a:rPr lang="en" sz="1400" b="1" dirty="0">
                <a:latin typeface="Courier New"/>
                <a:ea typeface="Courier New"/>
                <a:cs typeface="Courier New"/>
                <a:sym typeface="Courier New"/>
              </a:rPr>
              <a:t>img</a:t>
            </a:r>
            <a:r>
              <a:rPr lang="en" sz="1400" dirty="0">
                <a:latin typeface="Courier New"/>
                <a:ea typeface="Courier New"/>
                <a:cs typeface="Courier New"/>
                <a:sym typeface="Courier New"/>
              </a:rPr>
              <a:t>/</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|_</a:t>
            </a:r>
            <a:r>
              <a:rPr lang="en" sz="1400" b="1" dirty="0">
                <a:latin typeface="Courier New"/>
                <a:ea typeface="Courier New"/>
                <a:cs typeface="Courier New"/>
                <a:sym typeface="Courier New"/>
              </a:rPr>
              <a:t>js</a:t>
            </a:r>
            <a:r>
              <a:rPr lang="en" sz="1400" dirty="0">
                <a:latin typeface="Courier New"/>
                <a:ea typeface="Courier New"/>
                <a:cs typeface="Courier New"/>
                <a:sym typeface="Courier New"/>
              </a:rPr>
              <a:t>/</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|_</a:t>
            </a:r>
            <a:r>
              <a:rPr lang="en" sz="1400" b="1" dirty="0">
                <a:latin typeface="Courier New"/>
                <a:ea typeface="Courier New"/>
                <a:cs typeface="Courier New"/>
                <a:sym typeface="Courier New"/>
              </a:rPr>
              <a:t>articles</a:t>
            </a:r>
            <a:r>
              <a:rPr lang="en" sz="1400" dirty="0">
                <a:latin typeface="Courier New"/>
                <a:ea typeface="Courier New"/>
                <a:cs typeface="Courier New"/>
                <a:sym typeface="Courier New"/>
              </a:rPr>
              <a:t>/</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 |_</a:t>
            </a:r>
            <a:r>
              <a:rPr lang="en" sz="1400" b="1" dirty="0">
                <a:latin typeface="Courier New"/>
                <a:ea typeface="Courier New"/>
                <a:cs typeface="Courier New"/>
                <a:sym typeface="Courier New"/>
              </a:rPr>
              <a:t>news</a:t>
            </a:r>
            <a:r>
              <a:rPr lang="en" sz="1400" dirty="0">
                <a:latin typeface="Courier New"/>
                <a:ea typeface="Courier New"/>
                <a:cs typeface="Courier New"/>
                <a:sym typeface="Courier New"/>
              </a:rPr>
              <a:t>/</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 | |_</a:t>
            </a:r>
            <a:r>
              <a:rPr lang="en" sz="1400" b="1" dirty="0">
                <a:solidFill>
                  <a:schemeClr val="dk1"/>
                </a:solidFill>
                <a:latin typeface="Courier New"/>
                <a:ea typeface="Courier New"/>
                <a:cs typeface="Courier New"/>
                <a:sym typeface="Courier New"/>
              </a:rPr>
              <a:t>index.html</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 |	|_</a:t>
            </a:r>
            <a:r>
              <a:rPr lang="en" sz="1400" b="1" dirty="0">
                <a:latin typeface="Courier New"/>
                <a:ea typeface="Courier New"/>
                <a:cs typeface="Courier New"/>
                <a:sym typeface="Courier New"/>
              </a:rPr>
              <a:t>october/</a:t>
            </a:r>
            <a:br>
              <a:rPr lang="en" sz="1400" b="1" dirty="0">
                <a:latin typeface="Courier New"/>
                <a:ea typeface="Courier New"/>
                <a:cs typeface="Courier New"/>
                <a:sym typeface="Courier New"/>
              </a:rPr>
            </a:br>
            <a:r>
              <a:rPr lang="en" sz="1400" dirty="0">
                <a:latin typeface="Courier New"/>
                <a:ea typeface="Courier New"/>
                <a:cs typeface="Courier New"/>
                <a:sym typeface="Courier New"/>
              </a:rPr>
              <a:t>|</a:t>
            </a:r>
            <a:r>
              <a:rPr lang="en" sz="1400" b="1" dirty="0">
                <a:latin typeface="Courier New"/>
                <a:ea typeface="Courier New"/>
                <a:cs typeface="Courier New"/>
                <a:sym typeface="Courier New"/>
              </a:rPr>
              <a:t> </a:t>
            </a:r>
            <a:r>
              <a:rPr lang="en" sz="1400" dirty="0">
                <a:latin typeface="Courier New"/>
                <a:ea typeface="Courier New"/>
                <a:cs typeface="Courier New"/>
                <a:sym typeface="Courier New"/>
              </a:rPr>
              <a:t>|</a:t>
            </a:r>
            <a:r>
              <a:rPr lang="en" sz="1400" b="1" dirty="0">
                <a:latin typeface="Courier New"/>
                <a:ea typeface="Courier New"/>
                <a:cs typeface="Courier New"/>
                <a:sym typeface="Courier New"/>
              </a:rPr>
              <a:t>	  </a:t>
            </a:r>
            <a:r>
              <a:rPr lang="en" sz="1400" dirty="0">
                <a:latin typeface="Courier New"/>
                <a:ea typeface="Courier New"/>
                <a:cs typeface="Courier New"/>
                <a:sym typeface="Courier New"/>
              </a:rPr>
              <a:t>|_index.html</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 |_index.html</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|_index.html</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|_about.html</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|_</a:t>
            </a:r>
            <a:r>
              <a:rPr lang="en" sz="1400" b="1" dirty="0">
                <a:solidFill>
                  <a:schemeClr val="accent3"/>
                </a:solidFill>
                <a:latin typeface="Courier New"/>
                <a:ea typeface="Courier New"/>
                <a:cs typeface="Courier New"/>
                <a:sym typeface="Courier New"/>
              </a:rPr>
              <a:t>contact.html</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|_articles.html</a:t>
            </a:r>
            <a:endParaRPr sz="1400" dirty="0">
              <a:latin typeface="Courier New"/>
              <a:ea typeface="Courier New"/>
              <a:cs typeface="Courier New"/>
              <a:sym typeface="Courier New"/>
            </a:endParaRPr>
          </a:p>
          <a:p>
            <a:pPr marL="0" lvl="0" indent="0" algn="l" rtl="0">
              <a:lnSpc>
                <a:spcPct val="100000"/>
              </a:lnSpc>
              <a:spcBef>
                <a:spcPts val="1600"/>
              </a:spcBef>
              <a:spcAft>
                <a:spcPts val="0"/>
              </a:spcAft>
              <a:buNone/>
            </a:pPr>
            <a:endParaRPr dirty="0">
              <a:latin typeface="Roboto"/>
              <a:ea typeface="Roboto"/>
              <a:cs typeface="Roboto"/>
              <a:sym typeface="Roboto"/>
            </a:endParaRPr>
          </a:p>
        </p:txBody>
      </p:sp>
      <p:sp>
        <p:nvSpPr>
          <p:cNvPr id="178" name="Google Shape;178;p3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dirty="0"/>
              <a:t>How do we link to the file in </a:t>
            </a:r>
            <a:r>
              <a:rPr lang="en" b="1" dirty="0">
                <a:solidFill>
                  <a:schemeClr val="accent3"/>
                </a:solidFill>
              </a:rPr>
              <a:t>orange</a:t>
            </a:r>
            <a:r>
              <a:rPr lang="en" dirty="0"/>
              <a:t> from the file in </a:t>
            </a:r>
            <a:r>
              <a:rPr lang="en" b="1" dirty="0">
                <a:solidFill>
                  <a:schemeClr val="dk1"/>
                </a:solidFill>
              </a:rPr>
              <a:t>blue </a:t>
            </a:r>
            <a:r>
              <a:rPr lang="en" dirty="0"/>
              <a:t>using relative paths?</a:t>
            </a:r>
            <a:endParaRPr dirty="0"/>
          </a:p>
          <a:p>
            <a:pPr marL="0" marR="0" lvl="0" indent="0" algn="l" rtl="0">
              <a:lnSpc>
                <a:spcPct val="115000"/>
              </a:lnSpc>
              <a:spcBef>
                <a:spcPts val="1600"/>
              </a:spcBef>
              <a:spcAft>
                <a:spcPts val="0"/>
              </a:spcAft>
              <a:buNone/>
            </a:pPr>
            <a:r>
              <a:rPr lang="en" dirty="0"/>
              <a:t>Answers:</a:t>
            </a:r>
            <a:endParaRPr dirty="0"/>
          </a:p>
          <a:p>
            <a:pPr marL="0" marR="0" lvl="0" indent="0" algn="l" rtl="0">
              <a:lnSpc>
                <a:spcPct val="115000"/>
              </a:lnSpc>
              <a:spcBef>
                <a:spcPts val="1600"/>
              </a:spcBef>
              <a:spcAft>
                <a:spcPts val="0"/>
              </a:spcAft>
              <a:buNone/>
            </a:pPr>
            <a:r>
              <a:rPr lang="en" sz="1400" b="1" dirty="0">
                <a:latin typeface="Courier New"/>
                <a:ea typeface="Courier New"/>
                <a:cs typeface="Courier New"/>
                <a:sym typeface="Courier New"/>
              </a:rPr>
              <a:t>../../</a:t>
            </a:r>
            <a:r>
              <a:rPr lang="en" sz="1400" dirty="0">
                <a:latin typeface="Courier New"/>
                <a:ea typeface="Courier New"/>
                <a:cs typeface="Courier New"/>
                <a:sym typeface="Courier New"/>
              </a:rPr>
              <a:t>contact.html</a:t>
            </a:r>
            <a:endParaRPr sz="1400" dirty="0"/>
          </a:p>
          <a:p>
            <a:pPr marL="0" lvl="0" indent="0" algn="l" rtl="0">
              <a:spcBef>
                <a:spcPts val="1600"/>
              </a:spcBef>
              <a:spcAft>
                <a:spcPts val="0"/>
              </a:spcAft>
              <a:buNone/>
            </a:pPr>
            <a:r>
              <a:rPr lang="en" sz="1400" b="1" dirty="0">
                <a:latin typeface="Courier New"/>
                <a:ea typeface="Courier New"/>
                <a:cs typeface="Courier New"/>
                <a:sym typeface="Courier New"/>
              </a:rPr>
              <a:t>/Lecture2/</a:t>
            </a:r>
            <a:r>
              <a:rPr lang="en" sz="1400" dirty="0">
                <a:latin typeface="Courier New"/>
                <a:ea typeface="Courier New"/>
                <a:cs typeface="Courier New"/>
                <a:sym typeface="Courier New"/>
              </a:rPr>
              <a:t>contact.html</a:t>
            </a:r>
            <a:endParaRPr sz="1400" dirty="0">
              <a:latin typeface="Courier New"/>
              <a:ea typeface="Courier New"/>
              <a:cs typeface="Courier New"/>
              <a:sym typeface="Courier New"/>
            </a:endParaRPr>
          </a:p>
          <a:p>
            <a:pPr marL="0" marR="0" lvl="0" indent="0" algn="l" rtl="0">
              <a:lnSpc>
                <a:spcPct val="115000"/>
              </a:lnSpc>
              <a:spcBef>
                <a:spcPts val="1600"/>
              </a:spcBef>
              <a:spcAft>
                <a:spcPts val="160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Absolute paths</a:t>
            </a:r>
            <a:endParaRPr/>
          </a:p>
        </p:txBody>
      </p:sp>
      <p:sp>
        <p:nvSpPr>
          <p:cNvPr id="184" name="Google Shape;184;p31"/>
          <p:cNvSpPr txBox="1">
            <a:spLocks noGrp="1"/>
          </p:cNvSpPr>
          <p:nvPr>
            <p:ph type="body" idx="1"/>
          </p:nvPr>
        </p:nvSpPr>
        <p:spPr>
          <a:xfrm>
            <a:off x="311700" y="1152475"/>
            <a:ext cx="3999900" cy="3674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dirty="0"/>
              <a:t>Absolute paths reference a resource based on a their full URL.</a:t>
            </a:r>
            <a:endParaRPr dirty="0"/>
          </a:p>
          <a:p>
            <a:pPr marL="0" marR="0" lvl="0" indent="0" algn="l" rtl="0">
              <a:lnSpc>
                <a:spcPct val="115000"/>
              </a:lnSpc>
              <a:spcBef>
                <a:spcPts val="1600"/>
              </a:spcBef>
              <a:spcAft>
                <a:spcPts val="0"/>
              </a:spcAft>
              <a:buNone/>
            </a:pPr>
            <a:r>
              <a:rPr lang="en" dirty="0"/>
              <a:t>An absolute path contains every necessary detail to resolve a resource. It must contain a </a:t>
            </a:r>
            <a:r>
              <a:rPr lang="en" b="1" dirty="0">
                <a:solidFill>
                  <a:schemeClr val="dk1"/>
                </a:solidFill>
              </a:rPr>
              <a:t>protocol</a:t>
            </a:r>
            <a:r>
              <a:rPr lang="en" dirty="0"/>
              <a:t>,</a:t>
            </a:r>
            <a:r>
              <a:rPr lang="en" b="1" dirty="0"/>
              <a:t> </a:t>
            </a:r>
            <a:r>
              <a:rPr lang="en" b="1" dirty="0">
                <a:solidFill>
                  <a:schemeClr val="accent3"/>
                </a:solidFill>
              </a:rPr>
              <a:t>domain name</a:t>
            </a:r>
            <a:r>
              <a:rPr lang="en" b="1" dirty="0"/>
              <a:t> </a:t>
            </a:r>
            <a:r>
              <a:rPr lang="en" dirty="0"/>
              <a:t>and </a:t>
            </a:r>
            <a:r>
              <a:rPr lang="en" b="1" dirty="0">
                <a:solidFill>
                  <a:schemeClr val="accent1"/>
                </a:solidFill>
              </a:rPr>
              <a:t>path</a:t>
            </a:r>
            <a:r>
              <a:rPr lang="en" dirty="0">
                <a:solidFill>
                  <a:schemeClr val="accent1"/>
                </a:solidFill>
              </a:rPr>
              <a:t>.</a:t>
            </a:r>
            <a:endParaRPr dirty="0">
              <a:solidFill>
                <a:schemeClr val="accent1"/>
              </a:solidFill>
            </a:endParaRPr>
          </a:p>
          <a:p>
            <a:pPr marL="0" marR="0" lvl="0" indent="0" algn="l" rtl="0">
              <a:lnSpc>
                <a:spcPct val="115000"/>
              </a:lnSpc>
              <a:spcBef>
                <a:spcPts val="1600"/>
              </a:spcBef>
              <a:spcAft>
                <a:spcPts val="1600"/>
              </a:spcAft>
              <a:buNone/>
            </a:pPr>
            <a:r>
              <a:rPr lang="en" dirty="0">
                <a:solidFill>
                  <a:schemeClr val="accent1"/>
                </a:solidFill>
              </a:rPr>
              <a:t>If you want to access an external resource using the </a:t>
            </a:r>
            <a:r>
              <a:rPr lang="en" b="1" dirty="0">
                <a:solidFill>
                  <a:schemeClr val="accent1"/>
                </a:solidFill>
              </a:rPr>
              <a:t>same protocol</a:t>
            </a:r>
            <a:r>
              <a:rPr lang="en" dirty="0">
                <a:solidFill>
                  <a:schemeClr val="accent1"/>
                </a:solidFill>
              </a:rPr>
              <a:t> as your site, you can use the </a:t>
            </a:r>
            <a:r>
              <a:rPr lang="en" dirty="0">
                <a:solidFill>
                  <a:schemeClr val="accent1"/>
                </a:solidFill>
                <a:latin typeface="Courier New"/>
                <a:ea typeface="Courier New"/>
                <a:cs typeface="Courier New"/>
                <a:sym typeface="Courier New"/>
              </a:rPr>
              <a:t>//</a:t>
            </a:r>
            <a:r>
              <a:rPr lang="en" dirty="0">
                <a:solidFill>
                  <a:schemeClr val="accent1"/>
                </a:solidFill>
              </a:rPr>
              <a:t> shorthand. If in doubt, don’t use it.</a:t>
            </a:r>
            <a:endParaRPr dirty="0">
              <a:solidFill>
                <a:schemeClr val="accent1"/>
              </a:solidFill>
            </a:endParaRPr>
          </a:p>
        </p:txBody>
      </p:sp>
      <p:sp>
        <p:nvSpPr>
          <p:cNvPr id="185" name="Google Shape;185;p31"/>
          <p:cNvSpPr txBox="1">
            <a:spLocks noGrp="1"/>
          </p:cNvSpPr>
          <p:nvPr>
            <p:ph type="body" idx="4294967295"/>
          </p:nvPr>
        </p:nvSpPr>
        <p:spPr>
          <a:xfrm>
            <a:off x="4832400" y="1152475"/>
            <a:ext cx="3999900" cy="3416400"/>
          </a:xfrm>
          <a:prstGeom prst="rect">
            <a:avLst/>
          </a:prstGeom>
          <a:no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dirty="0">
                <a:latin typeface="Roboto"/>
                <a:ea typeface="Roboto"/>
                <a:cs typeface="Roboto"/>
                <a:sym typeface="Roboto"/>
              </a:rPr>
              <a:t>Examples of absolute paths:</a:t>
            </a:r>
            <a:endParaRPr dirty="0">
              <a:latin typeface="Roboto"/>
              <a:ea typeface="Roboto"/>
              <a:cs typeface="Roboto"/>
              <a:sym typeface="Roboto"/>
            </a:endParaRPr>
          </a:p>
          <a:p>
            <a:pPr marL="0" lvl="0" indent="0" algn="l" rtl="0">
              <a:lnSpc>
                <a:spcPct val="100000"/>
              </a:lnSpc>
              <a:spcBef>
                <a:spcPts val="0"/>
              </a:spcBef>
              <a:spcAft>
                <a:spcPts val="0"/>
              </a:spcAft>
              <a:buNone/>
            </a:pPr>
            <a:endParaRPr dirty="0">
              <a:latin typeface="Roboto"/>
              <a:ea typeface="Roboto"/>
              <a:cs typeface="Roboto"/>
              <a:sym typeface="Roboto"/>
            </a:endParaRPr>
          </a:p>
          <a:p>
            <a:pPr marL="0" lvl="0" indent="0" algn="l" rtl="0">
              <a:lnSpc>
                <a:spcPct val="100000"/>
              </a:lnSpc>
              <a:spcBef>
                <a:spcPts val="0"/>
              </a:spcBef>
              <a:spcAft>
                <a:spcPts val="0"/>
              </a:spcAft>
              <a:buNone/>
            </a:pPr>
            <a:r>
              <a:rPr lang="en" sz="1400" b="1" dirty="0">
                <a:solidFill>
                  <a:schemeClr val="dk1"/>
                </a:solidFill>
                <a:latin typeface="Courier New"/>
                <a:ea typeface="Courier New"/>
                <a:cs typeface="Courier New"/>
                <a:sym typeface="Courier New"/>
              </a:rPr>
              <a:t>http://</a:t>
            </a:r>
            <a:r>
              <a:rPr lang="en" sz="1400" b="1" dirty="0">
                <a:solidFill>
                  <a:schemeClr val="accent3"/>
                </a:solidFill>
                <a:latin typeface="Courier New"/>
                <a:ea typeface="Courier New"/>
                <a:cs typeface="Courier New"/>
                <a:sym typeface="Courier New"/>
              </a:rPr>
              <a:t>www.example.com</a:t>
            </a:r>
            <a:endParaRPr sz="1400" b="1" dirty="0">
              <a:solidFill>
                <a:schemeClr val="accent3"/>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dirty="0">
                <a:solidFill>
                  <a:schemeClr val="dk1"/>
                </a:solidFill>
                <a:latin typeface="Courier New"/>
                <a:ea typeface="Courier New"/>
                <a:cs typeface="Courier New"/>
                <a:sym typeface="Courier New"/>
              </a:rPr>
              <a:t>http://</a:t>
            </a:r>
            <a:r>
              <a:rPr lang="en" sz="1400" b="1" dirty="0">
                <a:solidFill>
                  <a:schemeClr val="accent3"/>
                </a:solidFill>
                <a:latin typeface="Courier New"/>
                <a:ea typeface="Courier New"/>
                <a:cs typeface="Courier New"/>
                <a:sym typeface="Courier New"/>
              </a:rPr>
              <a:t>www.example.com</a:t>
            </a:r>
            <a:r>
              <a:rPr lang="en" sz="1400" b="1" dirty="0">
                <a:latin typeface="Courier New"/>
                <a:ea typeface="Courier New"/>
                <a:cs typeface="Courier New"/>
                <a:sym typeface="Courier New"/>
              </a:rPr>
              <a:t>/index.html</a:t>
            </a:r>
            <a:endParaRPr sz="1400" b="1" dirty="0">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dirty="0">
                <a:solidFill>
                  <a:schemeClr val="dk1"/>
                </a:solidFill>
                <a:latin typeface="Courier New"/>
                <a:ea typeface="Courier New"/>
                <a:cs typeface="Courier New"/>
                <a:sym typeface="Courier New"/>
              </a:rPr>
              <a:t>http://</a:t>
            </a:r>
            <a:r>
              <a:rPr lang="en" sz="1400" b="1" dirty="0">
                <a:solidFill>
                  <a:schemeClr val="accent3"/>
                </a:solidFill>
                <a:latin typeface="Courier New"/>
                <a:ea typeface="Courier New"/>
                <a:cs typeface="Courier New"/>
                <a:sym typeface="Courier New"/>
              </a:rPr>
              <a:t>example.com</a:t>
            </a:r>
            <a:r>
              <a:rPr lang="en" sz="1400" b="1" dirty="0">
                <a:latin typeface="Courier New"/>
                <a:ea typeface="Courier New"/>
                <a:cs typeface="Courier New"/>
                <a:sym typeface="Courier New"/>
              </a:rPr>
              <a:t>/img/image.png</a:t>
            </a:r>
            <a:endParaRPr sz="1400" b="1" dirty="0">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dirty="0">
                <a:solidFill>
                  <a:schemeClr val="dk1"/>
                </a:solidFill>
                <a:latin typeface="Courier New"/>
                <a:ea typeface="Courier New"/>
                <a:cs typeface="Courier New"/>
                <a:sym typeface="Courier New"/>
              </a:rPr>
              <a:t>http://</a:t>
            </a:r>
            <a:r>
              <a:rPr lang="en" sz="1400" b="1" dirty="0">
                <a:solidFill>
                  <a:schemeClr val="accent3"/>
                </a:solidFill>
                <a:latin typeface="Courier New"/>
                <a:ea typeface="Courier New"/>
                <a:cs typeface="Courier New"/>
                <a:sym typeface="Courier New"/>
              </a:rPr>
              <a:t>example.com</a:t>
            </a:r>
            <a:r>
              <a:rPr lang="en" sz="1400" b="1" dirty="0">
                <a:latin typeface="Courier New"/>
                <a:ea typeface="Courier New"/>
                <a:cs typeface="Courier New"/>
                <a:sym typeface="Courier New"/>
              </a:rPr>
              <a:t>/1/2/index.html</a:t>
            </a:r>
            <a:endParaRPr sz="1400" b="1" dirty="0">
              <a:latin typeface="Courier New"/>
              <a:ea typeface="Courier New"/>
              <a:cs typeface="Courier New"/>
              <a:sym typeface="Courier New"/>
            </a:endParaRPr>
          </a:p>
          <a:p>
            <a:pPr marL="0" lvl="0" indent="0" algn="l" rtl="0">
              <a:lnSpc>
                <a:spcPct val="100000"/>
              </a:lnSpc>
              <a:spcBef>
                <a:spcPts val="0"/>
              </a:spcBef>
              <a:spcAft>
                <a:spcPts val="0"/>
              </a:spcAft>
              <a:buNone/>
            </a:pPr>
            <a:endParaRPr sz="1400" b="1" dirty="0">
              <a:latin typeface="Courier New"/>
              <a:ea typeface="Courier New"/>
              <a:cs typeface="Courier New"/>
              <a:sym typeface="Courier New"/>
            </a:endParaRPr>
          </a:p>
          <a:p>
            <a:pPr marL="0" lvl="0" indent="0" algn="l" rtl="0">
              <a:lnSpc>
                <a:spcPct val="100000"/>
              </a:lnSpc>
              <a:spcBef>
                <a:spcPts val="0"/>
              </a:spcBef>
              <a:spcAft>
                <a:spcPts val="0"/>
              </a:spcAft>
              <a:buNone/>
            </a:pPr>
            <a:r>
              <a:rPr lang="en" dirty="0">
                <a:latin typeface="Roboto"/>
                <a:ea typeface="Roboto"/>
                <a:cs typeface="Roboto"/>
                <a:sym typeface="Roboto"/>
              </a:rPr>
              <a:t>Example with protocol shorthand:</a:t>
            </a:r>
            <a:endParaRPr dirty="0">
              <a:latin typeface="Roboto"/>
              <a:ea typeface="Roboto"/>
              <a:cs typeface="Roboto"/>
              <a:sym typeface="Roboto"/>
            </a:endParaRPr>
          </a:p>
          <a:p>
            <a:pPr marL="0" lvl="0" indent="0" algn="l" rtl="0">
              <a:lnSpc>
                <a:spcPct val="100000"/>
              </a:lnSpc>
              <a:spcBef>
                <a:spcPts val="0"/>
              </a:spcBef>
              <a:spcAft>
                <a:spcPts val="0"/>
              </a:spcAft>
              <a:buNone/>
            </a:pPr>
            <a:endParaRPr dirty="0">
              <a:latin typeface="Roboto"/>
              <a:ea typeface="Roboto"/>
              <a:cs typeface="Roboto"/>
              <a:sym typeface="Roboto"/>
            </a:endParaRPr>
          </a:p>
          <a:p>
            <a:pPr marL="0" lvl="0" indent="0" algn="l" rtl="0">
              <a:lnSpc>
                <a:spcPct val="100000"/>
              </a:lnSpc>
              <a:spcBef>
                <a:spcPts val="0"/>
              </a:spcBef>
              <a:spcAft>
                <a:spcPts val="0"/>
              </a:spcAft>
              <a:buNone/>
            </a:pPr>
            <a:r>
              <a:rPr lang="en" sz="1400" b="1" dirty="0">
                <a:solidFill>
                  <a:schemeClr val="dk1"/>
                </a:solidFill>
                <a:latin typeface="Courier New"/>
                <a:ea typeface="Courier New"/>
                <a:cs typeface="Courier New"/>
                <a:sym typeface="Courier New"/>
              </a:rPr>
              <a:t>//</a:t>
            </a:r>
            <a:r>
              <a:rPr lang="en" sz="1400" b="1" dirty="0">
                <a:solidFill>
                  <a:schemeClr val="accent3"/>
                </a:solidFill>
                <a:latin typeface="Courier New"/>
                <a:ea typeface="Courier New"/>
                <a:cs typeface="Courier New"/>
                <a:sym typeface="Courier New"/>
              </a:rPr>
              <a:t>www.example.com</a:t>
            </a:r>
            <a:r>
              <a:rPr lang="en" sz="1400" b="1" dirty="0">
                <a:latin typeface="Courier New"/>
                <a:ea typeface="Courier New"/>
                <a:cs typeface="Courier New"/>
                <a:sym typeface="Courier New"/>
              </a:rPr>
              <a:t>/index.html</a:t>
            </a:r>
            <a:endParaRPr dirty="0">
              <a:latin typeface="Roboto"/>
              <a:ea typeface="Roboto"/>
              <a:cs typeface="Roboto"/>
              <a:sym typeface="Roboto"/>
            </a:endParaRPr>
          </a:p>
          <a:p>
            <a:pPr marL="0" lvl="0" indent="0" algn="l" rtl="0">
              <a:lnSpc>
                <a:spcPct val="100000"/>
              </a:lnSpc>
              <a:spcBef>
                <a:spcPts val="0"/>
              </a:spcBef>
              <a:spcAft>
                <a:spcPts val="0"/>
              </a:spcAft>
              <a:buNone/>
            </a:pPr>
            <a:endParaRPr sz="1400" dirty="0">
              <a:latin typeface="Roboto"/>
              <a:ea typeface="Roboto"/>
              <a:cs typeface="Roboto"/>
              <a:sym typeface="Roboto"/>
            </a:endParaRPr>
          </a:p>
          <a:p>
            <a:pPr marL="0" lvl="0" indent="0" algn="l" rtl="0">
              <a:lnSpc>
                <a:spcPct val="100000"/>
              </a:lnSpc>
              <a:spcBef>
                <a:spcPts val="0"/>
              </a:spcBef>
              <a:spcAft>
                <a:spcPts val="0"/>
              </a:spcAft>
              <a:buNone/>
            </a:pPr>
            <a:r>
              <a:rPr lang="en" sz="1400" b="1" dirty="0">
                <a:solidFill>
                  <a:srgbClr val="CC0000"/>
                </a:solidFill>
                <a:latin typeface="Roboto"/>
                <a:ea typeface="Roboto"/>
                <a:cs typeface="Roboto"/>
                <a:sym typeface="Roboto"/>
              </a:rPr>
              <a:t>Do not</a:t>
            </a:r>
            <a:r>
              <a:rPr lang="en" sz="1400" dirty="0">
                <a:solidFill>
                  <a:srgbClr val="CC0000"/>
                </a:solidFill>
                <a:latin typeface="Roboto"/>
                <a:ea typeface="Roboto"/>
                <a:cs typeface="Roboto"/>
                <a:sym typeface="Roboto"/>
              </a:rPr>
              <a:t> use absolute paths to reference resources on the same website, only use absolute paths to reference external resources.</a:t>
            </a:r>
            <a:endParaRPr sz="1400" dirty="0">
              <a:solidFill>
                <a:srgbClr val="CC0000"/>
              </a:solidFill>
              <a:latin typeface="Roboto"/>
              <a:ea typeface="Roboto"/>
              <a:cs typeface="Roboto"/>
              <a:sym typeface="Roboto"/>
            </a:endParaRPr>
          </a:p>
          <a:p>
            <a:pPr marL="0" lvl="0" indent="0" algn="l" rtl="0">
              <a:lnSpc>
                <a:spcPct val="100000"/>
              </a:lnSpc>
              <a:spcBef>
                <a:spcPts val="0"/>
              </a:spcBef>
              <a:spcAft>
                <a:spcPts val="0"/>
              </a:spcAft>
              <a:buNone/>
            </a:pPr>
            <a:endParaRPr sz="1400" dirty="0">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Today</a:t>
            </a:r>
            <a:endParaRPr/>
          </a:p>
          <a:p>
            <a:pPr marL="0" lvl="0" indent="0" algn="l" rtl="0">
              <a:spcBef>
                <a:spcPts val="0"/>
              </a:spcBef>
              <a:spcAft>
                <a:spcPts val="0"/>
              </a:spcAft>
              <a:buNone/>
            </a:pPr>
            <a:endParaRPr/>
          </a:p>
        </p:txBody>
      </p:sp>
      <p:sp>
        <p:nvSpPr>
          <p:cNvPr id="64" name="Google Shape;64;p1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dirty="0"/>
              <a:t>Summary of previous lecture</a:t>
            </a:r>
            <a:endParaRPr sz="1800" dirty="0"/>
          </a:p>
          <a:p>
            <a:pPr marL="457200" lvl="0" indent="-342900" algn="l" rtl="0">
              <a:spcBef>
                <a:spcPts val="0"/>
              </a:spcBef>
              <a:spcAft>
                <a:spcPts val="0"/>
              </a:spcAft>
              <a:buSzPts val="1800"/>
              <a:buChar char="●"/>
            </a:pPr>
            <a:r>
              <a:rPr lang="en" sz="1800" dirty="0"/>
              <a:t>Attributes and Values</a:t>
            </a:r>
            <a:endParaRPr sz="1800" dirty="0"/>
          </a:p>
          <a:p>
            <a:pPr marL="914400" lvl="1" indent="-317500" algn="l" rtl="0">
              <a:spcBef>
                <a:spcPts val="0"/>
              </a:spcBef>
              <a:spcAft>
                <a:spcPts val="0"/>
              </a:spcAft>
              <a:buSzPts val="1400"/>
              <a:buChar char="○"/>
            </a:pPr>
            <a:r>
              <a:rPr lang="en" sz="1400" dirty="0"/>
              <a:t>Simple elements</a:t>
            </a:r>
            <a:endParaRPr sz="1400" dirty="0"/>
          </a:p>
          <a:p>
            <a:pPr marL="914400" lvl="1" indent="-317500" algn="l" rtl="0">
              <a:spcBef>
                <a:spcPts val="0"/>
              </a:spcBef>
              <a:spcAft>
                <a:spcPts val="0"/>
              </a:spcAft>
              <a:buSzPts val="1400"/>
              <a:buChar char="○"/>
            </a:pPr>
            <a:r>
              <a:rPr lang="en" sz="1400" dirty="0"/>
              <a:t>Elements requiring attributes</a:t>
            </a:r>
            <a:endParaRPr sz="1400" dirty="0"/>
          </a:p>
          <a:p>
            <a:pPr marL="914400" lvl="1" indent="-317500" algn="l" rtl="0">
              <a:spcBef>
                <a:spcPts val="0"/>
              </a:spcBef>
              <a:spcAft>
                <a:spcPts val="0"/>
              </a:spcAft>
              <a:buSzPts val="1400"/>
              <a:buChar char="○"/>
            </a:pPr>
            <a:r>
              <a:rPr lang="en" sz="1400" dirty="0"/>
              <a:t>Format of attributes and values</a:t>
            </a:r>
            <a:endParaRPr sz="1400" dirty="0"/>
          </a:p>
          <a:p>
            <a:pPr marL="457200" lvl="0" indent="-342900" algn="l" rtl="0">
              <a:spcBef>
                <a:spcPts val="0"/>
              </a:spcBef>
              <a:spcAft>
                <a:spcPts val="0"/>
              </a:spcAft>
              <a:buSzPts val="1800"/>
              <a:buChar char="●"/>
            </a:pPr>
            <a:r>
              <a:rPr lang="en" sz="1800" dirty="0"/>
              <a:t>Anchors</a:t>
            </a:r>
            <a:endParaRPr sz="1400" dirty="0"/>
          </a:p>
          <a:p>
            <a:pPr marL="914400" lvl="1" indent="-317500" algn="l" rtl="0">
              <a:spcBef>
                <a:spcPts val="0"/>
              </a:spcBef>
              <a:spcAft>
                <a:spcPts val="0"/>
              </a:spcAft>
              <a:buSzPts val="1400"/>
              <a:buChar char="○"/>
            </a:pPr>
            <a:r>
              <a:rPr lang="en" sz="1400" dirty="0"/>
              <a:t>Relative and absolute paths</a:t>
            </a:r>
            <a:endParaRPr sz="1400" dirty="0"/>
          </a:p>
          <a:p>
            <a:pPr marL="914400" lvl="1" indent="-317500" algn="l" rtl="0">
              <a:spcBef>
                <a:spcPts val="0"/>
              </a:spcBef>
              <a:spcAft>
                <a:spcPts val="0"/>
              </a:spcAft>
              <a:buSzPts val="1400"/>
              <a:buChar char="○"/>
            </a:pPr>
            <a:r>
              <a:rPr lang="en" sz="1400" dirty="0"/>
              <a:t>Anchor </a:t>
            </a:r>
            <a:r>
              <a:rPr lang="en" sz="1400" dirty="0">
                <a:latin typeface="Courier New"/>
                <a:ea typeface="Courier New"/>
                <a:cs typeface="Courier New"/>
                <a:sym typeface="Courier New"/>
              </a:rPr>
              <a:t>target</a:t>
            </a:r>
            <a:r>
              <a:rPr lang="en" sz="1400" dirty="0"/>
              <a:t> attribute</a:t>
            </a:r>
            <a:endParaRPr sz="1400" dirty="0"/>
          </a:p>
          <a:p>
            <a:pPr marL="457200" lvl="0" indent="-342900" algn="l" rtl="0">
              <a:spcBef>
                <a:spcPts val="0"/>
              </a:spcBef>
              <a:spcAft>
                <a:spcPts val="0"/>
              </a:spcAft>
              <a:buSzPts val="1800"/>
              <a:buChar char="●"/>
            </a:pPr>
            <a:r>
              <a:rPr lang="en" sz="1800" dirty="0"/>
              <a:t>Navigation</a:t>
            </a:r>
            <a:endParaRPr sz="1800" dirty="0"/>
          </a:p>
          <a:p>
            <a:pPr marL="914400" lvl="1" indent="-317500" algn="l" rtl="0">
              <a:spcBef>
                <a:spcPts val="0"/>
              </a:spcBef>
              <a:spcAft>
                <a:spcPts val="0"/>
              </a:spcAft>
              <a:buSzPts val="1400"/>
              <a:buChar char="○"/>
            </a:pPr>
            <a:r>
              <a:rPr lang="en" sz="1400" dirty="0"/>
              <a:t>Navigation positioning</a:t>
            </a:r>
            <a:endParaRPr dirty="0"/>
          </a:p>
        </p:txBody>
      </p:sp>
      <p:sp>
        <p:nvSpPr>
          <p:cNvPr id="65" name="Google Shape;65;p1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dirty="0"/>
              <a:t>Images</a:t>
            </a:r>
            <a:endParaRPr sz="1800" dirty="0"/>
          </a:p>
          <a:p>
            <a:pPr marL="914400" lvl="1" indent="-317500" algn="l" rtl="0">
              <a:spcBef>
                <a:spcPts val="0"/>
              </a:spcBef>
              <a:spcAft>
                <a:spcPts val="0"/>
              </a:spcAft>
              <a:buSzPts val="1400"/>
              <a:buChar char="○"/>
            </a:pPr>
            <a:r>
              <a:rPr lang="en" sz="1400" dirty="0"/>
              <a:t>When to use images</a:t>
            </a:r>
            <a:endParaRPr sz="1400" dirty="0"/>
          </a:p>
          <a:p>
            <a:pPr marL="914400" lvl="1" indent="-317500" algn="l" rtl="0">
              <a:spcBef>
                <a:spcPts val="0"/>
              </a:spcBef>
              <a:spcAft>
                <a:spcPts val="0"/>
              </a:spcAft>
              <a:buSzPts val="1400"/>
              <a:buChar char="○"/>
            </a:pPr>
            <a:r>
              <a:rPr lang="en" sz="1400" dirty="0"/>
              <a:t>Web image formats</a:t>
            </a:r>
            <a:endParaRPr sz="1400" dirty="0"/>
          </a:p>
          <a:p>
            <a:pPr marL="914400" lvl="1" indent="-317500" algn="l" rtl="0">
              <a:spcBef>
                <a:spcPts val="0"/>
              </a:spcBef>
              <a:spcAft>
                <a:spcPts val="0"/>
              </a:spcAft>
              <a:buSzPts val="1400"/>
              <a:buChar char="○"/>
            </a:pPr>
            <a:r>
              <a:rPr lang="en" sz="1400" dirty="0"/>
              <a:t>Image guidelines</a:t>
            </a:r>
            <a:endParaRPr sz="1400" dirty="0"/>
          </a:p>
          <a:p>
            <a:pPr marL="914400" lvl="1" indent="-317500" algn="l" rtl="0">
              <a:spcBef>
                <a:spcPts val="0"/>
              </a:spcBef>
              <a:spcAft>
                <a:spcPts val="0"/>
              </a:spcAft>
              <a:buSzPts val="1400"/>
              <a:buChar char="○"/>
            </a:pPr>
            <a:r>
              <a:rPr lang="en" sz="1400" dirty="0"/>
              <a:t>More image attributes</a:t>
            </a:r>
            <a:endParaRPr sz="1400" dirty="0"/>
          </a:p>
          <a:p>
            <a:pPr lvl="0" indent="-342900">
              <a:buSzPts val="1800"/>
            </a:pPr>
            <a:r>
              <a:rPr lang="en-GB" dirty="0"/>
              <a:t>Semantic HTML​</a:t>
            </a:r>
            <a:endParaRPr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2"/>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Navigation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Navigation</a:t>
            </a:r>
            <a:endParaRPr/>
          </a:p>
        </p:txBody>
      </p:sp>
      <p:sp>
        <p:nvSpPr>
          <p:cNvPr id="196" name="Google Shape;196;p3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a:t>When linking multiple pages together you will typically need a menu system or at the very least a list of links to help your users find what they need.</a:t>
            </a:r>
            <a:endParaRPr/>
          </a:p>
          <a:p>
            <a:pPr marL="0" marR="0" lvl="0" indent="0" algn="l" rtl="0">
              <a:lnSpc>
                <a:spcPct val="115000"/>
              </a:lnSpc>
              <a:spcBef>
                <a:spcPts val="1600"/>
              </a:spcBef>
              <a:spcAft>
                <a:spcPts val="0"/>
              </a:spcAft>
              <a:buNone/>
            </a:pPr>
            <a:r>
              <a:rPr lang="en"/>
              <a:t>Every set of anchors whose sole purpose is for navigation should be wrapped in </a:t>
            </a:r>
            <a:r>
              <a:rPr lang="en" b="1"/>
              <a:t>semantic</a:t>
            </a:r>
            <a:r>
              <a:rPr lang="en"/>
              <a:t> </a:t>
            </a:r>
            <a:r>
              <a:rPr lang="en">
                <a:latin typeface="Courier New"/>
                <a:ea typeface="Courier New"/>
                <a:cs typeface="Courier New"/>
                <a:sym typeface="Courier New"/>
              </a:rPr>
              <a:t>&lt;nav&gt;</a:t>
            </a:r>
            <a:r>
              <a:rPr lang="en"/>
              <a:t> tags.</a:t>
            </a:r>
            <a:endParaRPr/>
          </a:p>
          <a:p>
            <a:pPr marL="0" marR="0" lvl="0" indent="0" algn="l" rtl="0">
              <a:lnSpc>
                <a:spcPct val="115000"/>
              </a:lnSpc>
              <a:spcBef>
                <a:spcPts val="1600"/>
              </a:spcBef>
              <a:spcAft>
                <a:spcPts val="1600"/>
              </a:spcAft>
              <a:buNone/>
            </a:pPr>
            <a:r>
              <a:rPr lang="en"/>
              <a:t>To display a menu as a list rather than plain text, we should use an unordered list </a:t>
            </a:r>
            <a:r>
              <a:rPr lang="en">
                <a:latin typeface="Courier New"/>
                <a:ea typeface="Courier New"/>
                <a:cs typeface="Courier New"/>
                <a:sym typeface="Courier New"/>
              </a:rPr>
              <a:t>&lt;ul&gt;</a:t>
            </a:r>
            <a:r>
              <a:rPr lang="en"/>
              <a:t>.</a:t>
            </a:r>
            <a:endParaRPr/>
          </a:p>
        </p:txBody>
      </p:sp>
      <p:sp>
        <p:nvSpPr>
          <p:cNvPr id="197" name="Google Shape;197;p33"/>
          <p:cNvSpPr txBox="1">
            <a:spLocks noGrp="1"/>
          </p:cNvSpPr>
          <p:nvPr>
            <p:ph type="body" idx="4294967295"/>
          </p:nvPr>
        </p:nvSpPr>
        <p:spPr>
          <a:xfrm>
            <a:off x="4832400" y="1228675"/>
            <a:ext cx="3999900" cy="2547000"/>
          </a:xfrm>
          <a:prstGeom prst="rect">
            <a:avLst/>
          </a:prstGeom>
          <a:solidFill>
            <a:srgbClr val="134F5C"/>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b="1" dirty="0">
                <a:solidFill>
                  <a:srgbClr val="A4C2F4"/>
                </a:solidFill>
                <a:latin typeface="Courier New"/>
                <a:ea typeface="Courier New"/>
                <a:cs typeface="Courier New"/>
                <a:sym typeface="Courier New"/>
              </a:rPr>
              <a:t>&lt;nav&gt;</a:t>
            </a:r>
            <a:endParaRPr sz="1200" b="1" dirty="0">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dirty="0">
                <a:solidFill>
                  <a:srgbClr val="A4C2F4"/>
                </a:solidFill>
                <a:latin typeface="Courier New"/>
                <a:ea typeface="Courier New"/>
                <a:cs typeface="Courier New"/>
                <a:sym typeface="Courier New"/>
              </a:rPr>
              <a:t>  &lt;ul&gt;</a:t>
            </a:r>
            <a:endParaRPr sz="1200" b="1" dirty="0">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dirty="0">
                <a:solidFill>
                  <a:srgbClr val="A4C2F4"/>
                </a:solidFill>
                <a:latin typeface="Courier New"/>
                <a:ea typeface="Courier New"/>
                <a:cs typeface="Courier New"/>
                <a:sym typeface="Courier New"/>
              </a:rPr>
              <a:t>    &lt;li&gt;</a:t>
            </a:r>
            <a:endParaRPr sz="1200" b="1" dirty="0">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dirty="0">
                <a:solidFill>
                  <a:srgbClr val="A4C2F4"/>
                </a:solidFill>
                <a:latin typeface="Courier New"/>
                <a:ea typeface="Courier New"/>
                <a:cs typeface="Courier New"/>
                <a:sym typeface="Courier New"/>
              </a:rPr>
              <a:t>      &lt;a </a:t>
            </a:r>
            <a:r>
              <a:rPr lang="en" sz="1200" b="1" dirty="0">
                <a:solidFill>
                  <a:srgbClr val="D9EAD3"/>
                </a:solidFill>
                <a:latin typeface="Courier New"/>
                <a:ea typeface="Courier New"/>
                <a:cs typeface="Courier New"/>
                <a:sym typeface="Courier New"/>
              </a:rPr>
              <a:t>href</a:t>
            </a:r>
            <a:r>
              <a:rPr lang="en" sz="1200" b="1" dirty="0">
                <a:solidFill>
                  <a:srgbClr val="A4C2F4"/>
                </a:solidFill>
                <a:latin typeface="Courier New"/>
                <a:ea typeface="Courier New"/>
                <a:cs typeface="Courier New"/>
                <a:sym typeface="Courier New"/>
              </a:rPr>
              <a:t>=</a:t>
            </a:r>
            <a:r>
              <a:rPr lang="en" sz="1200" b="1" dirty="0">
                <a:solidFill>
                  <a:srgbClr val="F4CCCC"/>
                </a:solidFill>
                <a:latin typeface="Courier New"/>
                <a:ea typeface="Courier New"/>
                <a:cs typeface="Courier New"/>
                <a:sym typeface="Courier New"/>
              </a:rPr>
              <a:t>"index.html"</a:t>
            </a:r>
            <a:r>
              <a:rPr lang="en" sz="1200" b="1" dirty="0">
                <a:solidFill>
                  <a:srgbClr val="A4C2F4"/>
                </a:solidFill>
                <a:latin typeface="Courier New"/>
                <a:ea typeface="Courier New"/>
                <a:cs typeface="Courier New"/>
                <a:sym typeface="Courier New"/>
              </a:rPr>
              <a:t>&gt;</a:t>
            </a:r>
            <a:r>
              <a:rPr lang="en" sz="1200" b="1" dirty="0">
                <a:solidFill>
                  <a:schemeClr val="lt1"/>
                </a:solidFill>
                <a:latin typeface="Courier New"/>
                <a:ea typeface="Courier New"/>
                <a:cs typeface="Courier New"/>
                <a:sym typeface="Courier New"/>
              </a:rPr>
              <a:t>Home</a:t>
            </a:r>
            <a:r>
              <a:rPr lang="en" sz="1200" b="1" dirty="0">
                <a:solidFill>
                  <a:srgbClr val="A4C2F4"/>
                </a:solidFill>
                <a:latin typeface="Courier New"/>
                <a:ea typeface="Courier New"/>
                <a:cs typeface="Courier New"/>
                <a:sym typeface="Courier New"/>
              </a:rPr>
              <a:t>&lt;/a&gt;</a:t>
            </a:r>
            <a:endParaRPr sz="1200" b="1" dirty="0">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dirty="0">
                <a:solidFill>
                  <a:srgbClr val="A4C2F4"/>
                </a:solidFill>
                <a:latin typeface="Courier New"/>
                <a:ea typeface="Courier New"/>
                <a:cs typeface="Courier New"/>
                <a:sym typeface="Courier New"/>
              </a:rPr>
              <a:t>    &lt;/li&gt;</a:t>
            </a:r>
            <a:endParaRPr sz="1200" b="1" dirty="0">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dirty="0">
                <a:solidFill>
                  <a:srgbClr val="A4C2F4"/>
                </a:solidFill>
                <a:latin typeface="Courier New"/>
                <a:ea typeface="Courier New"/>
                <a:cs typeface="Courier New"/>
                <a:sym typeface="Courier New"/>
              </a:rPr>
              <a:t>    &lt;li&gt;</a:t>
            </a:r>
            <a:endParaRPr sz="1200" b="1" dirty="0">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dirty="0">
                <a:solidFill>
                  <a:srgbClr val="A4C2F4"/>
                </a:solidFill>
                <a:latin typeface="Courier New"/>
                <a:ea typeface="Courier New"/>
                <a:cs typeface="Courier New"/>
                <a:sym typeface="Courier New"/>
              </a:rPr>
              <a:t>      &lt;a </a:t>
            </a:r>
            <a:r>
              <a:rPr lang="en" sz="1200" b="1" dirty="0">
                <a:solidFill>
                  <a:srgbClr val="D9EAD3"/>
                </a:solidFill>
                <a:latin typeface="Courier New"/>
                <a:ea typeface="Courier New"/>
                <a:cs typeface="Courier New"/>
                <a:sym typeface="Courier New"/>
              </a:rPr>
              <a:t>href</a:t>
            </a:r>
            <a:r>
              <a:rPr lang="en" sz="1200" b="1" dirty="0">
                <a:solidFill>
                  <a:srgbClr val="A4C2F4"/>
                </a:solidFill>
                <a:latin typeface="Courier New"/>
                <a:ea typeface="Courier New"/>
                <a:cs typeface="Courier New"/>
                <a:sym typeface="Courier New"/>
              </a:rPr>
              <a:t>=</a:t>
            </a:r>
            <a:r>
              <a:rPr lang="en" sz="1200" b="1" dirty="0">
                <a:solidFill>
                  <a:srgbClr val="F4CCCC"/>
                </a:solidFill>
                <a:latin typeface="Courier New"/>
                <a:ea typeface="Courier New"/>
                <a:cs typeface="Courier New"/>
                <a:sym typeface="Courier New"/>
              </a:rPr>
              <a:t>"about.html"</a:t>
            </a:r>
            <a:r>
              <a:rPr lang="en" sz="1200" b="1" dirty="0">
                <a:solidFill>
                  <a:srgbClr val="A4C2F4"/>
                </a:solidFill>
                <a:latin typeface="Courier New"/>
                <a:ea typeface="Courier New"/>
                <a:cs typeface="Courier New"/>
                <a:sym typeface="Courier New"/>
              </a:rPr>
              <a:t>&gt;</a:t>
            </a:r>
            <a:r>
              <a:rPr lang="en" sz="1200" b="1" dirty="0">
                <a:solidFill>
                  <a:schemeClr val="lt1"/>
                </a:solidFill>
                <a:latin typeface="Courier New"/>
                <a:ea typeface="Courier New"/>
                <a:cs typeface="Courier New"/>
                <a:sym typeface="Courier New"/>
              </a:rPr>
              <a:t>About</a:t>
            </a:r>
            <a:r>
              <a:rPr lang="en" sz="1200" b="1" dirty="0">
                <a:solidFill>
                  <a:srgbClr val="A4C2F4"/>
                </a:solidFill>
                <a:latin typeface="Courier New"/>
                <a:ea typeface="Courier New"/>
                <a:cs typeface="Courier New"/>
                <a:sym typeface="Courier New"/>
              </a:rPr>
              <a:t>&lt;/a&gt;</a:t>
            </a:r>
            <a:endParaRPr sz="1200" b="1" dirty="0">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dirty="0">
                <a:solidFill>
                  <a:srgbClr val="A4C2F4"/>
                </a:solidFill>
                <a:latin typeface="Courier New"/>
                <a:ea typeface="Courier New"/>
                <a:cs typeface="Courier New"/>
                <a:sym typeface="Courier New"/>
              </a:rPr>
              <a:t>    &lt;/li&gt;</a:t>
            </a:r>
            <a:endParaRPr sz="1200" b="1" dirty="0">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dirty="0">
                <a:solidFill>
                  <a:srgbClr val="A4C2F4"/>
                </a:solidFill>
                <a:latin typeface="Courier New"/>
                <a:ea typeface="Courier New"/>
                <a:cs typeface="Courier New"/>
                <a:sym typeface="Courier New"/>
              </a:rPr>
              <a:t>    &lt;li&gt;</a:t>
            </a:r>
            <a:endParaRPr sz="1200" b="1" dirty="0">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dirty="0">
                <a:solidFill>
                  <a:srgbClr val="A4C2F4"/>
                </a:solidFill>
                <a:latin typeface="Courier New"/>
                <a:ea typeface="Courier New"/>
                <a:cs typeface="Courier New"/>
                <a:sym typeface="Courier New"/>
              </a:rPr>
              <a:t>      &lt;a </a:t>
            </a:r>
            <a:r>
              <a:rPr lang="en" sz="1200" b="1" dirty="0">
                <a:solidFill>
                  <a:srgbClr val="D9EAD3"/>
                </a:solidFill>
                <a:latin typeface="Courier New"/>
                <a:ea typeface="Courier New"/>
                <a:cs typeface="Courier New"/>
                <a:sym typeface="Courier New"/>
              </a:rPr>
              <a:t>href</a:t>
            </a:r>
            <a:r>
              <a:rPr lang="en" sz="1200" b="1" dirty="0">
                <a:solidFill>
                  <a:srgbClr val="A4C2F4"/>
                </a:solidFill>
                <a:latin typeface="Courier New"/>
                <a:ea typeface="Courier New"/>
                <a:cs typeface="Courier New"/>
                <a:sym typeface="Courier New"/>
              </a:rPr>
              <a:t>=</a:t>
            </a:r>
            <a:r>
              <a:rPr lang="en" sz="1200" b="1" dirty="0">
                <a:solidFill>
                  <a:srgbClr val="F4CCCC"/>
                </a:solidFill>
                <a:latin typeface="Courier New"/>
                <a:ea typeface="Courier New"/>
                <a:cs typeface="Courier New"/>
                <a:sym typeface="Courier New"/>
              </a:rPr>
              <a:t>"contact.html"</a:t>
            </a:r>
            <a:r>
              <a:rPr lang="en" sz="1200" b="1" dirty="0">
                <a:solidFill>
                  <a:srgbClr val="A4C2F4"/>
                </a:solidFill>
                <a:latin typeface="Courier New"/>
                <a:ea typeface="Courier New"/>
                <a:cs typeface="Courier New"/>
                <a:sym typeface="Courier New"/>
              </a:rPr>
              <a:t>&gt;</a:t>
            </a:r>
            <a:r>
              <a:rPr lang="en" sz="1200" b="1" dirty="0">
                <a:solidFill>
                  <a:schemeClr val="lt1"/>
                </a:solidFill>
                <a:latin typeface="Courier New"/>
                <a:ea typeface="Courier New"/>
                <a:cs typeface="Courier New"/>
                <a:sym typeface="Courier New"/>
              </a:rPr>
              <a:t>Contact</a:t>
            </a:r>
            <a:r>
              <a:rPr lang="en" sz="1200" b="1" dirty="0">
                <a:solidFill>
                  <a:srgbClr val="A4C2F4"/>
                </a:solidFill>
                <a:latin typeface="Courier New"/>
                <a:ea typeface="Courier New"/>
                <a:cs typeface="Courier New"/>
                <a:sym typeface="Courier New"/>
              </a:rPr>
              <a:t>&lt;/a&gt;</a:t>
            </a:r>
            <a:endParaRPr sz="1200" b="1" dirty="0">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dirty="0">
                <a:solidFill>
                  <a:srgbClr val="A4C2F4"/>
                </a:solidFill>
                <a:latin typeface="Courier New"/>
                <a:ea typeface="Courier New"/>
                <a:cs typeface="Courier New"/>
                <a:sym typeface="Courier New"/>
              </a:rPr>
              <a:t>    &lt;/li&gt;</a:t>
            </a:r>
            <a:endParaRPr sz="1200" b="1" dirty="0">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dirty="0">
                <a:solidFill>
                  <a:srgbClr val="A4C2F4"/>
                </a:solidFill>
                <a:latin typeface="Courier New"/>
                <a:ea typeface="Courier New"/>
                <a:cs typeface="Courier New"/>
                <a:sym typeface="Courier New"/>
              </a:rPr>
              <a:t>  &lt;/ul&gt;</a:t>
            </a:r>
            <a:endParaRPr sz="1200" b="1" dirty="0">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dirty="0">
                <a:solidFill>
                  <a:srgbClr val="A4C2F4"/>
                </a:solidFill>
                <a:latin typeface="Courier New"/>
                <a:ea typeface="Courier New"/>
                <a:cs typeface="Courier New"/>
                <a:sym typeface="Courier New"/>
              </a:rPr>
              <a:t>&lt;/nav&gt;</a:t>
            </a:r>
            <a:endParaRPr sz="1200" b="1" dirty="0">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1200" b="1" dirty="0">
              <a:latin typeface="Courier New"/>
              <a:ea typeface="Courier New"/>
              <a:cs typeface="Courier New"/>
              <a:sym typeface="Courier New"/>
            </a:endParaRPr>
          </a:p>
        </p:txBody>
      </p:sp>
      <p:pic>
        <p:nvPicPr>
          <p:cNvPr id="198" name="Google Shape;198;p33" descr="Screen Shot 2017-10-09 at 15.36.49.png"/>
          <p:cNvPicPr preferRelativeResize="0"/>
          <p:nvPr/>
        </p:nvPicPr>
        <p:blipFill>
          <a:blip r:embed="rId3">
            <a:alphaModFix/>
          </a:blip>
          <a:stretch>
            <a:fillRect/>
          </a:stretch>
        </p:blipFill>
        <p:spPr>
          <a:xfrm>
            <a:off x="5830975" y="3894175"/>
            <a:ext cx="1324930" cy="1063025"/>
          </a:xfrm>
          <a:prstGeom prst="rect">
            <a:avLst/>
          </a:prstGeom>
          <a:noFill/>
          <a:ln>
            <a:noFill/>
          </a:ln>
        </p:spPr>
      </p:pic>
      <p:sp>
        <p:nvSpPr>
          <p:cNvPr id="199" name="Google Shape;199;p33"/>
          <p:cNvSpPr txBox="1">
            <a:spLocks noGrp="1"/>
          </p:cNvSpPr>
          <p:nvPr>
            <p:ph type="body" idx="1"/>
          </p:nvPr>
        </p:nvSpPr>
        <p:spPr>
          <a:xfrm>
            <a:off x="4832400" y="3894172"/>
            <a:ext cx="3999900" cy="7176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a:t>Result: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Navigation positioning</a:t>
            </a:r>
            <a:endParaRPr/>
          </a:p>
        </p:txBody>
      </p:sp>
      <p:sp>
        <p:nvSpPr>
          <p:cNvPr id="205" name="Google Shape;205;p3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a:t>Navigational menus can appear at various places around a web page and can serve very different purposes.</a:t>
            </a:r>
            <a:endParaRPr/>
          </a:p>
          <a:p>
            <a:pPr marL="0" marR="0" lvl="0" indent="0" algn="l" rtl="0">
              <a:lnSpc>
                <a:spcPct val="115000"/>
              </a:lnSpc>
              <a:spcBef>
                <a:spcPts val="1600"/>
              </a:spcBef>
              <a:spcAft>
                <a:spcPts val="0"/>
              </a:spcAft>
              <a:buNone/>
            </a:pPr>
            <a:r>
              <a:rPr lang="en"/>
              <a:t>Primary navigation typically gets displayed at the top, left or right of your page and sometimes also in the footer for accessibility.</a:t>
            </a:r>
            <a:endParaRPr/>
          </a:p>
          <a:p>
            <a:pPr marL="0" marR="0" lvl="0" indent="0" algn="l" rtl="0">
              <a:lnSpc>
                <a:spcPct val="115000"/>
              </a:lnSpc>
              <a:spcBef>
                <a:spcPts val="1600"/>
              </a:spcBef>
              <a:spcAft>
                <a:spcPts val="1600"/>
              </a:spcAft>
              <a:buNone/>
            </a:pPr>
            <a:r>
              <a:rPr lang="en"/>
              <a:t>Page level navigation can appear as side-bars or as drop-downs.</a:t>
            </a:r>
            <a:endParaRPr/>
          </a:p>
        </p:txBody>
      </p:sp>
      <p:sp>
        <p:nvSpPr>
          <p:cNvPr id="206" name="Google Shape;206;p34"/>
          <p:cNvSpPr/>
          <p:nvPr/>
        </p:nvSpPr>
        <p:spPr>
          <a:xfrm>
            <a:off x="4832400" y="1152475"/>
            <a:ext cx="3999900" cy="25101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4"/>
          <p:cNvSpPr/>
          <p:nvPr/>
        </p:nvSpPr>
        <p:spPr>
          <a:xfrm>
            <a:off x="4945450" y="1288700"/>
            <a:ext cx="3792900" cy="294000"/>
          </a:xfrm>
          <a:prstGeom prst="rect">
            <a:avLst/>
          </a:prstGeom>
          <a:solidFill>
            <a:srgbClr val="B7B7B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666666"/>
                </a:solidFill>
              </a:rPr>
              <a:t>Primary Navigation [Header]</a:t>
            </a:r>
            <a:endParaRPr>
              <a:solidFill>
                <a:srgbClr val="666666"/>
              </a:solidFill>
            </a:endParaRPr>
          </a:p>
        </p:txBody>
      </p:sp>
      <p:sp>
        <p:nvSpPr>
          <p:cNvPr id="208" name="Google Shape;208;p34"/>
          <p:cNvSpPr/>
          <p:nvPr/>
        </p:nvSpPr>
        <p:spPr>
          <a:xfrm>
            <a:off x="4935900" y="3256750"/>
            <a:ext cx="3792900" cy="294000"/>
          </a:xfrm>
          <a:prstGeom prst="rect">
            <a:avLst/>
          </a:prstGeom>
          <a:solidFill>
            <a:srgbClr val="CC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666666"/>
                </a:solidFill>
              </a:rPr>
              <a:t>Duplicate Primary Navigation [Footer]</a:t>
            </a:r>
            <a:endParaRPr>
              <a:solidFill>
                <a:srgbClr val="666666"/>
              </a:solidFill>
            </a:endParaRPr>
          </a:p>
        </p:txBody>
      </p:sp>
      <p:sp>
        <p:nvSpPr>
          <p:cNvPr id="209" name="Google Shape;209;p34"/>
          <p:cNvSpPr/>
          <p:nvPr/>
        </p:nvSpPr>
        <p:spPr>
          <a:xfrm>
            <a:off x="4945525" y="1843875"/>
            <a:ext cx="1057200" cy="1151700"/>
          </a:xfrm>
          <a:prstGeom prst="rect">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666666"/>
                </a:solidFill>
              </a:rPr>
              <a:t>Page Level Navigation</a:t>
            </a:r>
            <a:endParaRPr>
              <a:solidFill>
                <a:srgbClr val="666666"/>
              </a:solidFill>
            </a:endParaRPr>
          </a:p>
          <a:p>
            <a:pPr marL="0" lvl="0" indent="0" algn="ctr" rtl="0">
              <a:spcBef>
                <a:spcPts val="0"/>
              </a:spcBef>
              <a:spcAft>
                <a:spcPts val="0"/>
              </a:spcAft>
              <a:buNone/>
            </a:pPr>
            <a:r>
              <a:rPr lang="en">
                <a:solidFill>
                  <a:srgbClr val="666666"/>
                </a:solidFill>
              </a:rPr>
              <a:t>[Side-bar]</a:t>
            </a:r>
            <a:endParaRPr>
              <a:solidFill>
                <a:srgbClr val="666666"/>
              </a:solidFill>
            </a:endParaRPr>
          </a:p>
        </p:txBody>
      </p:sp>
      <p:sp>
        <p:nvSpPr>
          <p:cNvPr id="210" name="Google Shape;210;p34"/>
          <p:cNvSpPr/>
          <p:nvPr/>
        </p:nvSpPr>
        <p:spPr>
          <a:xfrm>
            <a:off x="8082550" y="1582700"/>
            <a:ext cx="655800" cy="710700"/>
          </a:xfrm>
          <a:prstGeom prst="rect">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666666"/>
                </a:solidFill>
              </a:rPr>
              <a:t>Drop Down</a:t>
            </a:r>
            <a:endParaRPr>
              <a:solidFill>
                <a:srgbClr val="666666"/>
              </a:solidFill>
            </a:endParaRPr>
          </a:p>
        </p:txBody>
      </p:sp>
      <p:sp>
        <p:nvSpPr>
          <p:cNvPr id="211" name="Google Shape;211;p34"/>
          <p:cNvSpPr/>
          <p:nvPr/>
        </p:nvSpPr>
        <p:spPr>
          <a:xfrm>
            <a:off x="7350550" y="1582700"/>
            <a:ext cx="655800" cy="710700"/>
          </a:xfrm>
          <a:prstGeom prst="rect">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666666"/>
                </a:solidFill>
              </a:rPr>
              <a:t>Drop Down</a:t>
            </a:r>
            <a:endParaRPr>
              <a:solidFill>
                <a:srgbClr val="666666"/>
              </a:solidFill>
            </a:endParaRPr>
          </a:p>
        </p:txBody>
      </p:sp>
      <p:sp>
        <p:nvSpPr>
          <p:cNvPr id="212" name="Google Shape;212;p34"/>
          <p:cNvSpPr txBox="1">
            <a:spLocks noGrp="1"/>
          </p:cNvSpPr>
          <p:nvPr>
            <p:ph type="body" idx="1"/>
          </p:nvPr>
        </p:nvSpPr>
        <p:spPr>
          <a:xfrm>
            <a:off x="4832400" y="3740800"/>
            <a:ext cx="3999900" cy="11517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1400"/>
              <a:t>For now your navigational menus will appear as plain bulleted lists but don’t worry, we’ll be turning them into horizontal, vertical, drop-down and mobile friendly menus later in the course.</a:t>
            </a: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5"/>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Images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Images</a:t>
            </a:r>
            <a:endParaRPr/>
          </a:p>
        </p:txBody>
      </p:sp>
      <p:sp>
        <p:nvSpPr>
          <p:cNvPr id="223" name="Google Shape;223;p3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The </a:t>
            </a:r>
            <a:r>
              <a:rPr lang="en" sz="1400" b="1"/>
              <a:t>image</a:t>
            </a:r>
            <a:r>
              <a:rPr lang="en" sz="1400"/>
              <a:t> tag </a:t>
            </a:r>
            <a:r>
              <a:rPr lang="en" sz="1400">
                <a:latin typeface="Courier New"/>
                <a:ea typeface="Courier New"/>
                <a:cs typeface="Courier New"/>
                <a:sym typeface="Courier New"/>
              </a:rPr>
              <a:t>&lt;img&gt;</a:t>
            </a:r>
            <a:r>
              <a:rPr lang="en" sz="1400"/>
              <a:t>, requires two attributes:</a:t>
            </a:r>
            <a:endParaRPr sz="1400"/>
          </a:p>
          <a:p>
            <a:pPr marL="457200" lvl="0" indent="-317500" algn="l" rtl="0">
              <a:spcBef>
                <a:spcPts val="1600"/>
              </a:spcBef>
              <a:spcAft>
                <a:spcPts val="0"/>
              </a:spcAft>
              <a:buSzPts val="1400"/>
              <a:buFont typeface="Courier New"/>
              <a:buChar char="●"/>
            </a:pPr>
            <a:r>
              <a:rPr lang="en" sz="1400">
                <a:latin typeface="Courier New"/>
                <a:ea typeface="Courier New"/>
                <a:cs typeface="Courier New"/>
                <a:sym typeface="Courier New"/>
              </a:rPr>
              <a:t>src</a:t>
            </a:r>
            <a:endParaRPr sz="1400"/>
          </a:p>
          <a:p>
            <a:pPr marL="457200" lvl="0" indent="-317500" algn="l" rtl="0">
              <a:spcBef>
                <a:spcPts val="0"/>
              </a:spcBef>
              <a:spcAft>
                <a:spcPts val="0"/>
              </a:spcAft>
              <a:buSzPts val="1400"/>
              <a:buChar char="●"/>
            </a:pPr>
            <a:r>
              <a:rPr lang="en" sz="1400">
                <a:latin typeface="Courier New"/>
                <a:ea typeface="Courier New"/>
                <a:cs typeface="Courier New"/>
                <a:sym typeface="Courier New"/>
              </a:rPr>
              <a:t>alt</a:t>
            </a:r>
            <a:r>
              <a:rPr lang="en" sz="1400"/>
              <a:t> </a:t>
            </a:r>
            <a:endParaRPr sz="1400"/>
          </a:p>
          <a:p>
            <a:pPr marL="0" lvl="0" indent="0" algn="l" rtl="0">
              <a:spcBef>
                <a:spcPts val="1600"/>
              </a:spcBef>
              <a:spcAft>
                <a:spcPts val="0"/>
              </a:spcAft>
              <a:buNone/>
            </a:pPr>
            <a:r>
              <a:rPr lang="en" sz="1400"/>
              <a:t>And optionally: </a:t>
            </a:r>
            <a:r>
              <a:rPr lang="en" sz="1400">
                <a:latin typeface="Courier New"/>
                <a:ea typeface="Courier New"/>
                <a:cs typeface="Courier New"/>
                <a:sym typeface="Courier New"/>
              </a:rPr>
              <a:t>title</a:t>
            </a:r>
            <a:endParaRPr sz="1400">
              <a:latin typeface="Courier New"/>
              <a:ea typeface="Courier New"/>
              <a:cs typeface="Courier New"/>
              <a:sym typeface="Courier New"/>
            </a:endParaRPr>
          </a:p>
          <a:p>
            <a:pPr marL="0" lvl="0" indent="0" algn="l" rtl="0">
              <a:spcBef>
                <a:spcPts val="1600"/>
              </a:spcBef>
              <a:spcAft>
                <a:spcPts val="0"/>
              </a:spcAft>
              <a:buNone/>
            </a:pPr>
            <a:r>
              <a:rPr lang="en" sz="1400">
                <a:latin typeface="Courier New"/>
                <a:ea typeface="Courier New"/>
                <a:cs typeface="Courier New"/>
                <a:sym typeface="Courier New"/>
              </a:rPr>
              <a:t>src</a:t>
            </a:r>
            <a:r>
              <a:rPr lang="en" sz="1400"/>
              <a:t> stands for </a:t>
            </a:r>
            <a:r>
              <a:rPr lang="en" sz="1400" b="1"/>
              <a:t>source </a:t>
            </a:r>
            <a:r>
              <a:rPr lang="en" sz="1400"/>
              <a:t>and its value should be a path</a:t>
            </a:r>
            <a:r>
              <a:rPr lang="en" sz="1400" b="1"/>
              <a:t> </a:t>
            </a:r>
            <a:r>
              <a:rPr lang="en" sz="1400"/>
              <a:t>to the image you want to load.</a:t>
            </a:r>
            <a:endParaRPr sz="1400"/>
          </a:p>
          <a:p>
            <a:pPr marL="0" lvl="0" indent="0" algn="l" rtl="0">
              <a:spcBef>
                <a:spcPts val="1600"/>
              </a:spcBef>
              <a:spcAft>
                <a:spcPts val="0"/>
              </a:spcAft>
              <a:buNone/>
            </a:pPr>
            <a:r>
              <a:rPr lang="en" sz="1400"/>
              <a:t>Image tags do not have a closing tag and instead they self close. This is because they do not have any default text content.</a:t>
            </a:r>
            <a:endParaRPr sz="1400"/>
          </a:p>
          <a:p>
            <a:pPr marL="0" lvl="0" indent="0" algn="l" rtl="0">
              <a:spcBef>
                <a:spcPts val="1600"/>
              </a:spcBef>
              <a:spcAft>
                <a:spcPts val="0"/>
              </a:spcAft>
              <a:buNone/>
            </a:pPr>
            <a:endParaRPr sz="1400"/>
          </a:p>
          <a:p>
            <a:pPr marL="0" lvl="0" indent="0" algn="l" rtl="0">
              <a:spcBef>
                <a:spcPts val="1600"/>
              </a:spcBef>
              <a:spcAft>
                <a:spcPts val="0"/>
              </a:spcAft>
              <a:buNone/>
            </a:pPr>
            <a:endParaRPr sz="1400"/>
          </a:p>
          <a:p>
            <a:pPr marL="0" marR="0" lvl="0" indent="0" algn="l" rtl="0">
              <a:lnSpc>
                <a:spcPct val="115000"/>
              </a:lnSpc>
              <a:spcBef>
                <a:spcPts val="1600"/>
              </a:spcBef>
              <a:spcAft>
                <a:spcPts val="1600"/>
              </a:spcAft>
              <a:buNone/>
            </a:pPr>
            <a:endParaRPr sz="1400"/>
          </a:p>
        </p:txBody>
      </p:sp>
      <p:sp>
        <p:nvSpPr>
          <p:cNvPr id="224" name="Google Shape;224;p36"/>
          <p:cNvSpPr txBox="1">
            <a:spLocks noGrp="1"/>
          </p:cNvSpPr>
          <p:nvPr>
            <p:ph type="body" idx="4294967295"/>
          </p:nvPr>
        </p:nvSpPr>
        <p:spPr>
          <a:xfrm>
            <a:off x="4832400" y="4025550"/>
            <a:ext cx="3999900" cy="441600"/>
          </a:xfrm>
          <a:prstGeom prst="rect">
            <a:avLst/>
          </a:prstGeom>
          <a:solidFill>
            <a:srgbClr val="134F5C"/>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b="1">
                <a:solidFill>
                  <a:srgbClr val="A4C2F4"/>
                </a:solidFill>
                <a:latin typeface="Courier New"/>
                <a:ea typeface="Courier New"/>
                <a:cs typeface="Courier New"/>
                <a:sym typeface="Courier New"/>
              </a:rPr>
              <a:t>&lt;img </a:t>
            </a:r>
            <a:r>
              <a:rPr lang="en" sz="1200" b="1">
                <a:solidFill>
                  <a:srgbClr val="D9EAD3"/>
                </a:solidFill>
                <a:latin typeface="Courier New"/>
                <a:ea typeface="Courier New"/>
                <a:cs typeface="Courier New"/>
                <a:sym typeface="Courier New"/>
              </a:rPr>
              <a:t>src</a:t>
            </a:r>
            <a:r>
              <a:rPr lang="en" sz="1200" b="1">
                <a:solidFill>
                  <a:srgbClr val="A4C2F4"/>
                </a:solidFill>
                <a:latin typeface="Courier New"/>
                <a:ea typeface="Courier New"/>
                <a:cs typeface="Courier New"/>
                <a:sym typeface="Courier New"/>
              </a:rPr>
              <a:t>=</a:t>
            </a:r>
            <a:r>
              <a:rPr lang="en" sz="1200" b="1">
                <a:solidFill>
                  <a:srgbClr val="F4CCCC"/>
                </a:solidFill>
                <a:latin typeface="Courier New"/>
                <a:ea typeface="Courier New"/>
                <a:cs typeface="Courier New"/>
                <a:sym typeface="Courier New"/>
              </a:rPr>
              <a:t>"img/tiger.jpg" </a:t>
            </a:r>
            <a:r>
              <a:rPr lang="en" sz="1200" b="1">
                <a:solidFill>
                  <a:srgbClr val="D9EAD3"/>
                </a:solidFill>
                <a:latin typeface="Courier New"/>
                <a:ea typeface="Courier New"/>
                <a:cs typeface="Courier New"/>
                <a:sym typeface="Courier New"/>
              </a:rPr>
              <a:t>alt</a:t>
            </a:r>
            <a:r>
              <a:rPr lang="en" sz="1200" b="1">
                <a:solidFill>
                  <a:srgbClr val="A4C2F4"/>
                </a:solidFill>
                <a:latin typeface="Courier New"/>
                <a:ea typeface="Courier New"/>
                <a:cs typeface="Courier New"/>
                <a:sym typeface="Courier New"/>
              </a:rPr>
              <a:t>=</a:t>
            </a:r>
            <a:r>
              <a:rPr lang="en" sz="1200" b="1">
                <a:solidFill>
                  <a:srgbClr val="F4CCCC"/>
                </a:solidFill>
                <a:latin typeface="Courier New"/>
                <a:ea typeface="Courier New"/>
                <a:cs typeface="Courier New"/>
                <a:sym typeface="Courier New"/>
              </a:rPr>
              <a:t>"Tiger"</a:t>
            </a:r>
            <a:r>
              <a:rPr lang="en" sz="1200" b="1">
                <a:solidFill>
                  <a:srgbClr val="A4C2F4"/>
                </a:solidFill>
                <a:latin typeface="Courier New"/>
                <a:ea typeface="Courier New"/>
                <a:cs typeface="Courier New"/>
                <a:sym typeface="Courier New"/>
              </a:rPr>
              <a:t>/&gt;</a:t>
            </a:r>
            <a:endParaRPr sz="1200" b="1">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1200" b="1">
              <a:latin typeface="Courier New"/>
              <a:ea typeface="Courier New"/>
              <a:cs typeface="Courier New"/>
              <a:sym typeface="Courier New"/>
            </a:endParaRPr>
          </a:p>
        </p:txBody>
      </p:sp>
      <p:sp>
        <p:nvSpPr>
          <p:cNvPr id="225" name="Google Shape;225;p36"/>
          <p:cNvSpPr txBox="1">
            <a:spLocks noGrp="1"/>
          </p:cNvSpPr>
          <p:nvPr>
            <p:ph type="body" idx="1"/>
          </p:nvPr>
        </p:nvSpPr>
        <p:spPr>
          <a:xfrm>
            <a:off x="4832400" y="1152475"/>
            <a:ext cx="3999900" cy="202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Courier New"/>
                <a:ea typeface="Courier New"/>
                <a:cs typeface="Courier New"/>
                <a:sym typeface="Courier New"/>
              </a:rPr>
              <a:t>alt</a:t>
            </a:r>
            <a:r>
              <a:rPr lang="en" sz="1400"/>
              <a:t> stands for </a:t>
            </a:r>
            <a:r>
              <a:rPr lang="en" sz="1400" b="1"/>
              <a:t>alternative </a:t>
            </a:r>
            <a:r>
              <a:rPr lang="en" sz="1400"/>
              <a:t>and its value should be an accurate description of what is in the image. It is used by screen readers for the visually impaired and also gets shown if the image cannot be loaded. Search engines use the </a:t>
            </a:r>
            <a:r>
              <a:rPr lang="en" sz="1400">
                <a:latin typeface="Courier New"/>
                <a:ea typeface="Courier New"/>
                <a:cs typeface="Courier New"/>
                <a:sym typeface="Courier New"/>
              </a:rPr>
              <a:t>alt</a:t>
            </a:r>
            <a:r>
              <a:rPr lang="en" sz="1400"/>
              <a:t> value to understand what’s in an image.</a:t>
            </a:r>
            <a:endParaRPr sz="1400"/>
          </a:p>
          <a:p>
            <a:pPr marL="0" lvl="0" indent="0" algn="l" rtl="0">
              <a:spcBef>
                <a:spcPts val="1600"/>
              </a:spcBef>
              <a:spcAft>
                <a:spcPts val="0"/>
              </a:spcAft>
              <a:buNone/>
            </a:pPr>
            <a:r>
              <a:rPr lang="en" sz="1400">
                <a:latin typeface="Courier New"/>
                <a:ea typeface="Courier New"/>
                <a:cs typeface="Courier New"/>
                <a:sym typeface="Courier New"/>
              </a:rPr>
              <a:t>title</a:t>
            </a:r>
            <a:r>
              <a:rPr lang="en" sz="1400"/>
              <a:t> behaves the same way as </a:t>
            </a:r>
            <a:r>
              <a:rPr lang="en" sz="1400">
                <a:latin typeface="Courier New"/>
                <a:ea typeface="Courier New"/>
                <a:cs typeface="Courier New"/>
                <a:sym typeface="Courier New"/>
              </a:rPr>
              <a:t>alt</a:t>
            </a:r>
            <a:r>
              <a:rPr lang="en" sz="1400"/>
              <a:t> but does not tend to be read by search engines. It is recommended to use </a:t>
            </a:r>
            <a:r>
              <a:rPr lang="en" sz="1400">
                <a:latin typeface="Courier New"/>
                <a:ea typeface="Courier New"/>
                <a:cs typeface="Courier New"/>
                <a:sym typeface="Courier New"/>
              </a:rPr>
              <a:t>alt</a:t>
            </a:r>
            <a:r>
              <a:rPr lang="en" sz="1400"/>
              <a:t> instead.</a:t>
            </a:r>
            <a:endParaRPr sz="1400"/>
          </a:p>
          <a:p>
            <a:pPr marL="0" lvl="0" indent="0" algn="l" rtl="0">
              <a:spcBef>
                <a:spcPts val="1600"/>
              </a:spcBef>
              <a:spcAft>
                <a:spcPts val="1600"/>
              </a:spcAft>
              <a:buNone/>
            </a:pP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to use images</a:t>
            </a:r>
            <a:endParaRPr/>
          </a:p>
        </p:txBody>
      </p:sp>
      <p:sp>
        <p:nvSpPr>
          <p:cNvPr id="231" name="Google Shape;231;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a:t>On the web, you need to be able to </a:t>
            </a:r>
            <a:r>
              <a:rPr lang="en" b="1"/>
              <a:t>justify your decision</a:t>
            </a:r>
            <a:r>
              <a:rPr lang="en"/>
              <a:t> to use an image.</a:t>
            </a:r>
            <a:endParaRPr/>
          </a:p>
          <a:p>
            <a:pPr marL="0" marR="0" lvl="0" indent="0" algn="l" rtl="0">
              <a:lnSpc>
                <a:spcPct val="115000"/>
              </a:lnSpc>
              <a:spcBef>
                <a:spcPts val="1600"/>
              </a:spcBef>
              <a:spcAft>
                <a:spcPts val="0"/>
              </a:spcAft>
              <a:buNone/>
            </a:pPr>
            <a:r>
              <a:rPr lang="en"/>
              <a:t>Consider the following:</a:t>
            </a:r>
            <a:endParaRPr/>
          </a:p>
          <a:p>
            <a:pPr marL="457200" marR="0" lvl="0" indent="-342900" algn="l" rtl="0">
              <a:lnSpc>
                <a:spcPct val="115000"/>
              </a:lnSpc>
              <a:spcBef>
                <a:spcPts val="1600"/>
              </a:spcBef>
              <a:spcAft>
                <a:spcPts val="0"/>
              </a:spcAft>
              <a:buSzPts val="1800"/>
              <a:buChar char="●"/>
            </a:pPr>
            <a:r>
              <a:rPr lang="en"/>
              <a:t>Do you need to use an image or will text do?</a:t>
            </a:r>
            <a:endParaRPr/>
          </a:p>
          <a:p>
            <a:pPr marL="457200" marR="0" lvl="0" indent="-342900" algn="l" rtl="0">
              <a:lnSpc>
                <a:spcPct val="115000"/>
              </a:lnSpc>
              <a:spcBef>
                <a:spcPts val="0"/>
              </a:spcBef>
              <a:spcAft>
                <a:spcPts val="0"/>
              </a:spcAft>
              <a:buSzPts val="1800"/>
              <a:buChar char="●"/>
            </a:pPr>
            <a:r>
              <a:rPr lang="en"/>
              <a:t>Type of image needed</a:t>
            </a:r>
            <a:endParaRPr/>
          </a:p>
          <a:p>
            <a:pPr marL="457200" marR="0" lvl="0" indent="-342900" algn="l" rtl="0">
              <a:lnSpc>
                <a:spcPct val="115000"/>
              </a:lnSpc>
              <a:spcBef>
                <a:spcPts val="0"/>
              </a:spcBef>
              <a:spcAft>
                <a:spcPts val="0"/>
              </a:spcAft>
              <a:buSzPts val="1800"/>
              <a:buChar char="●"/>
            </a:pPr>
            <a:r>
              <a:rPr lang="en"/>
              <a:t>Bandwidth and page load times</a:t>
            </a:r>
            <a:endParaRPr/>
          </a:p>
          <a:p>
            <a:pPr marL="457200" marR="0" lvl="0" indent="-342900" algn="l" rtl="0">
              <a:lnSpc>
                <a:spcPct val="115000"/>
              </a:lnSpc>
              <a:spcBef>
                <a:spcPts val="0"/>
              </a:spcBef>
              <a:spcAft>
                <a:spcPts val="0"/>
              </a:spcAft>
              <a:buSzPts val="1800"/>
              <a:buChar char="●"/>
            </a:pPr>
            <a:r>
              <a:rPr lang="en"/>
              <a:t>Does an image distract from main content?</a:t>
            </a:r>
            <a:endParaRPr/>
          </a:p>
          <a:p>
            <a:pPr marL="457200" marR="0" lvl="0" indent="-342900" algn="l" rtl="0">
              <a:lnSpc>
                <a:spcPct val="115000"/>
              </a:lnSpc>
              <a:spcBef>
                <a:spcPts val="0"/>
              </a:spcBef>
              <a:spcAft>
                <a:spcPts val="0"/>
              </a:spcAft>
              <a:buSzPts val="1800"/>
              <a:buChar char="●"/>
            </a:pPr>
            <a:r>
              <a:rPr lang="en"/>
              <a:t>Does it aid understanding?</a:t>
            </a:r>
            <a:endParaRPr/>
          </a:p>
          <a:p>
            <a:pPr marL="457200" marR="0" lvl="0" indent="-342900" algn="l" rtl="0">
              <a:lnSpc>
                <a:spcPct val="115000"/>
              </a:lnSpc>
              <a:spcBef>
                <a:spcPts val="0"/>
              </a:spcBef>
              <a:spcAft>
                <a:spcPts val="0"/>
              </a:spcAft>
              <a:buSzPts val="1800"/>
              <a:buChar char="●"/>
            </a:pPr>
            <a:r>
              <a:rPr lang="en"/>
              <a:t>Do I have the rights to use an image?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SVG Format - Scalable Vector Graphics</a:t>
            </a:r>
            <a:endParaRPr/>
          </a:p>
        </p:txBody>
      </p:sp>
      <p:sp>
        <p:nvSpPr>
          <p:cNvPr id="237" name="Google Shape;237;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a:t>SVG images have the </a:t>
            </a:r>
            <a:r>
              <a:rPr lang="en">
                <a:latin typeface="Courier New"/>
                <a:ea typeface="Courier New"/>
                <a:cs typeface="Courier New"/>
                <a:sym typeface="Courier New"/>
              </a:rPr>
              <a:t>.svg</a:t>
            </a:r>
            <a:r>
              <a:rPr lang="en"/>
              <a:t> file extension.</a:t>
            </a:r>
            <a:endParaRPr/>
          </a:p>
          <a:p>
            <a:pPr marL="0" marR="0" lvl="0" indent="0" algn="l" rtl="0">
              <a:lnSpc>
                <a:spcPct val="115000"/>
              </a:lnSpc>
              <a:spcBef>
                <a:spcPts val="1600"/>
              </a:spcBef>
              <a:spcAft>
                <a:spcPts val="0"/>
              </a:spcAft>
              <a:buNone/>
            </a:pPr>
            <a:r>
              <a:rPr lang="en"/>
              <a:t>SVGs are an XML based markup, similar in many ways to HTML, so much so that you can drop the code that builds them up straight into your HTML and it will render.</a:t>
            </a:r>
            <a:endParaRPr/>
          </a:p>
          <a:p>
            <a:pPr marL="0" marR="0" lvl="0" indent="0" algn="l" rtl="0">
              <a:lnSpc>
                <a:spcPct val="115000"/>
              </a:lnSpc>
              <a:spcBef>
                <a:spcPts val="1600"/>
              </a:spcBef>
              <a:spcAft>
                <a:spcPts val="0"/>
              </a:spcAft>
              <a:buNone/>
            </a:pPr>
            <a:r>
              <a:rPr lang="en"/>
              <a:t>Because of that, SVGs can be </a:t>
            </a:r>
            <a:r>
              <a:rPr lang="en" b="1"/>
              <a:t>directly manipulated</a:t>
            </a:r>
            <a:r>
              <a:rPr lang="en"/>
              <a:t> by both JavaScript and CSS.</a:t>
            </a:r>
            <a:endParaRPr/>
          </a:p>
          <a:p>
            <a:pPr marL="0" marR="0" lvl="0" indent="0" algn="l" rtl="0">
              <a:lnSpc>
                <a:spcPct val="115000"/>
              </a:lnSpc>
              <a:spcBef>
                <a:spcPts val="1600"/>
              </a:spcBef>
              <a:spcAft>
                <a:spcPts val="0"/>
              </a:spcAft>
              <a:buNone/>
            </a:pPr>
            <a:r>
              <a:rPr lang="en"/>
              <a:t>SVGs are a mathematical description of lines and curves and as a result can have a very small file size footprint.</a:t>
            </a:r>
            <a:endParaRPr/>
          </a:p>
          <a:p>
            <a:pPr marL="0" marR="0" lvl="0" indent="0" algn="l" rtl="0">
              <a:lnSpc>
                <a:spcPct val="115000"/>
              </a:lnSpc>
              <a:spcBef>
                <a:spcPts val="1600"/>
              </a:spcBef>
              <a:spcAft>
                <a:spcPts val="1600"/>
              </a:spcAft>
              <a:buNone/>
            </a:pPr>
            <a:r>
              <a:rPr lang="en" b="1"/>
              <a:t>If it is possible to include a graphic as an SVG, do it. </a:t>
            </a:r>
            <a:r>
              <a:rPr lang="en"/>
              <a:t>(Unless it is a photograph)</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PNG Format - Portable Network Graphics</a:t>
            </a:r>
            <a:endParaRPr/>
          </a:p>
        </p:txBody>
      </p:sp>
      <p:sp>
        <p:nvSpPr>
          <p:cNvPr id="243" name="Google Shape;243;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a:t>PNG images have the </a:t>
            </a:r>
            <a:r>
              <a:rPr lang="en">
                <a:latin typeface="Courier New"/>
                <a:ea typeface="Courier New"/>
                <a:cs typeface="Courier New"/>
                <a:sym typeface="Courier New"/>
              </a:rPr>
              <a:t>.png</a:t>
            </a:r>
            <a:r>
              <a:rPr lang="en"/>
              <a:t> file extension.</a:t>
            </a:r>
            <a:endParaRPr/>
          </a:p>
          <a:p>
            <a:pPr marL="0" marR="0" lvl="0" indent="0" algn="l" rtl="0">
              <a:lnSpc>
                <a:spcPct val="115000"/>
              </a:lnSpc>
              <a:spcBef>
                <a:spcPts val="1600"/>
              </a:spcBef>
              <a:spcAft>
                <a:spcPts val="0"/>
              </a:spcAft>
              <a:buNone/>
            </a:pPr>
            <a:r>
              <a:rPr lang="en"/>
              <a:t>They are commonly used for high quality images that require an alpha (opacity) colour channel.</a:t>
            </a:r>
            <a:endParaRPr/>
          </a:p>
          <a:p>
            <a:pPr marL="0" lvl="0" indent="0" algn="l" rtl="0">
              <a:spcBef>
                <a:spcPts val="1600"/>
              </a:spcBef>
              <a:spcAft>
                <a:spcPts val="0"/>
              </a:spcAft>
              <a:buNone/>
            </a:pPr>
            <a:r>
              <a:rPr lang="en"/>
              <a:t>PNGs are ideal for logos, icons and text, line based graphics.</a:t>
            </a:r>
            <a:endParaRPr/>
          </a:p>
          <a:p>
            <a:pPr marL="0" marR="0" lvl="0" indent="0" algn="l" rtl="0">
              <a:lnSpc>
                <a:spcPct val="115000"/>
              </a:lnSpc>
              <a:spcBef>
                <a:spcPts val="1600"/>
              </a:spcBef>
              <a:spcAft>
                <a:spcPts val="1600"/>
              </a:spcAft>
              <a:buNone/>
            </a:pPr>
            <a:r>
              <a:rPr lang="en"/>
              <a:t>PNG is a </a:t>
            </a:r>
            <a:r>
              <a:rPr lang="en" b="1"/>
              <a:t>lossless</a:t>
            </a:r>
            <a:r>
              <a:rPr lang="en"/>
              <a:t> compression format so you will not lose any image quality when compressing. That said, if your image does not require an alpha channel, consider using JPEG instead.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JPEG Format - Joint Pictures Expert Group</a:t>
            </a:r>
            <a:endParaRPr/>
          </a:p>
        </p:txBody>
      </p:sp>
      <p:sp>
        <p:nvSpPr>
          <p:cNvPr id="249" name="Google Shape;249;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a:t>JPEG images have the following file extensions</a:t>
            </a:r>
            <a:r>
              <a:rPr lang="en" b="1"/>
              <a:t>: </a:t>
            </a:r>
            <a:endParaRPr b="1"/>
          </a:p>
          <a:p>
            <a:pPr marL="457200" marR="0" lvl="0" indent="-342900" algn="l" rtl="0">
              <a:lnSpc>
                <a:spcPct val="115000"/>
              </a:lnSpc>
              <a:spcBef>
                <a:spcPts val="1600"/>
              </a:spcBef>
              <a:spcAft>
                <a:spcPts val="0"/>
              </a:spcAft>
              <a:buSzPts val="1800"/>
              <a:buChar char="●"/>
            </a:pPr>
            <a:r>
              <a:rPr lang="en">
                <a:latin typeface="Courier New"/>
                <a:ea typeface="Courier New"/>
                <a:cs typeface="Courier New"/>
                <a:sym typeface="Courier New"/>
              </a:rPr>
              <a:t>.jpg</a:t>
            </a:r>
            <a:endParaRPr/>
          </a:p>
          <a:p>
            <a:pPr marL="457200" marR="0" lvl="0" indent="-342900" algn="l" rtl="0">
              <a:lnSpc>
                <a:spcPct val="115000"/>
              </a:lnSpc>
              <a:spcBef>
                <a:spcPts val="0"/>
              </a:spcBef>
              <a:spcAft>
                <a:spcPts val="0"/>
              </a:spcAft>
              <a:buSzPts val="1800"/>
              <a:buFont typeface="Courier New"/>
              <a:buChar char="●"/>
            </a:pPr>
            <a:r>
              <a:rPr lang="en">
                <a:latin typeface="Courier New"/>
                <a:ea typeface="Courier New"/>
                <a:cs typeface="Courier New"/>
                <a:sym typeface="Courier New"/>
              </a:rPr>
              <a:t>.jpeg</a:t>
            </a:r>
            <a:endParaRPr>
              <a:latin typeface="Courier New"/>
              <a:ea typeface="Courier New"/>
              <a:cs typeface="Courier New"/>
              <a:sym typeface="Courier New"/>
            </a:endParaRPr>
          </a:p>
          <a:p>
            <a:pPr marL="0" marR="0" lvl="0" indent="0" algn="l" rtl="0">
              <a:lnSpc>
                <a:spcPct val="115000"/>
              </a:lnSpc>
              <a:spcBef>
                <a:spcPts val="1600"/>
              </a:spcBef>
              <a:spcAft>
                <a:spcPts val="0"/>
              </a:spcAft>
              <a:buNone/>
            </a:pPr>
            <a:r>
              <a:rPr lang="en"/>
              <a:t>They are commonly used for large, detail intensive images and photographs.</a:t>
            </a:r>
            <a:endParaRPr/>
          </a:p>
          <a:p>
            <a:pPr marL="0" marR="0" lvl="0" indent="0" algn="l" rtl="0">
              <a:lnSpc>
                <a:spcPct val="115000"/>
              </a:lnSpc>
              <a:spcBef>
                <a:spcPts val="1600"/>
              </a:spcBef>
              <a:spcAft>
                <a:spcPts val="1600"/>
              </a:spcAft>
              <a:buNone/>
            </a:pPr>
            <a:r>
              <a:rPr lang="en"/>
              <a:t>Because JPEG is a </a:t>
            </a:r>
            <a:r>
              <a:rPr lang="en" b="1"/>
              <a:t>lossy</a:t>
            </a:r>
            <a:r>
              <a:rPr lang="en"/>
              <a:t> compression format, it is possible to crank up the compression of a JPEG image without losing visual quality resulting in small file sizes and fast load times.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GIF - Graphics Interchange Format</a:t>
            </a:r>
            <a:endParaRPr/>
          </a:p>
        </p:txBody>
      </p:sp>
      <p:sp>
        <p:nvSpPr>
          <p:cNvPr id="255" name="Google Shape;255;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dirty="0"/>
              <a:t>GIF images have the </a:t>
            </a:r>
            <a:r>
              <a:rPr lang="en" dirty="0">
                <a:latin typeface="Courier New"/>
                <a:ea typeface="Courier New"/>
                <a:cs typeface="Courier New"/>
                <a:sym typeface="Courier New"/>
              </a:rPr>
              <a:t>.gif</a:t>
            </a:r>
            <a:r>
              <a:rPr lang="en" dirty="0"/>
              <a:t> file extension.</a:t>
            </a:r>
            <a:endParaRPr dirty="0">
              <a:latin typeface="Courier New"/>
              <a:ea typeface="Courier New"/>
              <a:cs typeface="Courier New"/>
              <a:sym typeface="Courier New"/>
            </a:endParaRPr>
          </a:p>
          <a:p>
            <a:pPr marL="0" marR="0" lvl="0" indent="0" algn="l" rtl="0">
              <a:lnSpc>
                <a:spcPct val="115000"/>
              </a:lnSpc>
              <a:spcBef>
                <a:spcPts val="1600"/>
              </a:spcBef>
              <a:spcAft>
                <a:spcPts val="0"/>
              </a:spcAft>
              <a:buNone/>
            </a:pPr>
            <a:r>
              <a:rPr lang="en" dirty="0"/>
              <a:t>They are a way to include audio-less video on a web page with huge compression benefits. GIF uses </a:t>
            </a:r>
            <a:r>
              <a:rPr lang="en" b="1" dirty="0"/>
              <a:t>lossless </a:t>
            </a:r>
            <a:r>
              <a:rPr lang="en" dirty="0"/>
              <a:t>compression.</a:t>
            </a:r>
            <a:endParaRPr dirty="0"/>
          </a:p>
          <a:p>
            <a:pPr marL="0" marR="0" lvl="0" indent="0" algn="l" rtl="0">
              <a:lnSpc>
                <a:spcPct val="115000"/>
              </a:lnSpc>
              <a:spcBef>
                <a:spcPts val="1600"/>
              </a:spcBef>
              <a:spcAft>
                <a:spcPts val="0"/>
              </a:spcAft>
              <a:buNone/>
            </a:pPr>
            <a:r>
              <a:rPr lang="en" dirty="0"/>
              <a:t>GIFs only really tend to be used for memes these days but online businesses still use them to distribute snippets of video content without the huge footprint associated with MP4 or FLV.</a:t>
            </a:r>
            <a:endParaRPr dirty="0"/>
          </a:p>
          <a:p>
            <a:pPr marL="0" marR="0" lvl="0" indent="0" algn="l" rtl="0">
              <a:lnSpc>
                <a:spcPct val="115000"/>
              </a:lnSpc>
              <a:spcBef>
                <a:spcPts val="1600"/>
              </a:spcBef>
              <a:spcAft>
                <a:spcPts val="1600"/>
              </a:spcAft>
              <a:buNone/>
            </a:pPr>
            <a:r>
              <a:rPr lang="en" b="1" dirty="0"/>
              <a:t>Fun fact: </a:t>
            </a:r>
            <a:br>
              <a:rPr lang="en" b="1" dirty="0"/>
            </a:br>
            <a:r>
              <a:rPr lang="en" dirty="0"/>
              <a:t>The GIF creator, Steve Wilhite insisted that it should be pronounced “Jif”.</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Summary of previous lecture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 guidelines</a:t>
            </a:r>
            <a:endParaRPr/>
          </a:p>
        </p:txBody>
      </p:sp>
      <p:sp>
        <p:nvSpPr>
          <p:cNvPr id="261" name="Google Shape;261;p42"/>
          <p:cNvSpPr txBox="1">
            <a:spLocks noGrp="1"/>
          </p:cNvSpPr>
          <p:nvPr>
            <p:ph type="body" idx="1"/>
          </p:nvPr>
        </p:nvSpPr>
        <p:spPr>
          <a:xfrm>
            <a:off x="311700" y="1152475"/>
            <a:ext cx="8520600" cy="35502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b="1">
                <a:solidFill>
                  <a:srgbClr val="6AA84F"/>
                </a:solidFill>
              </a:rPr>
              <a:t>Dos</a:t>
            </a:r>
            <a:r>
              <a:rPr lang="en">
                <a:solidFill>
                  <a:srgbClr val="6AA84F"/>
                </a:solidFill>
              </a:rPr>
              <a:t>:</a:t>
            </a:r>
            <a:endParaRPr>
              <a:solidFill>
                <a:srgbClr val="6AA84F"/>
              </a:solidFill>
            </a:endParaRPr>
          </a:p>
          <a:p>
            <a:pPr marL="457200" marR="0" lvl="0" indent="-342900" algn="l" rtl="0">
              <a:lnSpc>
                <a:spcPct val="115000"/>
              </a:lnSpc>
              <a:spcBef>
                <a:spcPts val="1600"/>
              </a:spcBef>
              <a:spcAft>
                <a:spcPts val="0"/>
              </a:spcAft>
              <a:buSzPts val="1800"/>
              <a:buChar char="●"/>
            </a:pPr>
            <a:r>
              <a:rPr lang="en" b="1"/>
              <a:t>Always</a:t>
            </a:r>
            <a:r>
              <a:rPr lang="en"/>
              <a:t> use </a:t>
            </a:r>
            <a:r>
              <a:rPr lang="en">
                <a:latin typeface="Courier New"/>
                <a:ea typeface="Courier New"/>
                <a:cs typeface="Courier New"/>
                <a:sym typeface="Courier New"/>
              </a:rPr>
              <a:t>alt</a:t>
            </a:r>
            <a:r>
              <a:rPr lang="en"/>
              <a:t> text.</a:t>
            </a:r>
            <a:endParaRPr/>
          </a:p>
          <a:p>
            <a:pPr marL="457200" marR="0" lvl="0" indent="-342900" algn="l" rtl="0">
              <a:lnSpc>
                <a:spcPct val="115000"/>
              </a:lnSpc>
              <a:spcBef>
                <a:spcPts val="0"/>
              </a:spcBef>
              <a:spcAft>
                <a:spcPts val="0"/>
              </a:spcAft>
              <a:buSzPts val="1800"/>
              <a:buChar char="●"/>
            </a:pPr>
            <a:r>
              <a:rPr lang="en" b="1"/>
              <a:t>Always</a:t>
            </a:r>
            <a:r>
              <a:rPr lang="en"/>
              <a:t> use an appropriate image format for the use case.</a:t>
            </a:r>
            <a:endParaRPr/>
          </a:p>
          <a:p>
            <a:pPr marL="457200" lvl="0" indent="-342900" algn="l" rtl="0">
              <a:spcBef>
                <a:spcPts val="0"/>
              </a:spcBef>
              <a:spcAft>
                <a:spcPts val="0"/>
              </a:spcAft>
              <a:buSzPts val="1800"/>
              <a:buChar char="●"/>
            </a:pPr>
            <a:r>
              <a:rPr lang="en" b="1"/>
              <a:t>Always</a:t>
            </a:r>
            <a:r>
              <a:rPr lang="en"/>
              <a:t> resize images to the maximum required dimensions and compress them to a suitable file size in an image editor before using them on the web.</a:t>
            </a:r>
            <a:endParaRPr/>
          </a:p>
          <a:p>
            <a:pPr marL="0" marR="0" lvl="0" indent="0" algn="l" rtl="0">
              <a:lnSpc>
                <a:spcPct val="115000"/>
              </a:lnSpc>
              <a:spcBef>
                <a:spcPts val="1600"/>
              </a:spcBef>
              <a:spcAft>
                <a:spcPts val="0"/>
              </a:spcAft>
              <a:buNone/>
            </a:pPr>
            <a:r>
              <a:rPr lang="en" b="1">
                <a:solidFill>
                  <a:srgbClr val="CC0000"/>
                </a:solidFill>
              </a:rPr>
              <a:t>Don’ts</a:t>
            </a:r>
            <a:r>
              <a:rPr lang="en">
                <a:solidFill>
                  <a:srgbClr val="CC0000"/>
                </a:solidFill>
              </a:rPr>
              <a:t>:</a:t>
            </a:r>
            <a:endParaRPr>
              <a:solidFill>
                <a:srgbClr val="CC0000"/>
              </a:solidFill>
            </a:endParaRPr>
          </a:p>
          <a:p>
            <a:pPr marL="457200" marR="0" lvl="0" indent="-342900" algn="l" rtl="0">
              <a:lnSpc>
                <a:spcPct val="115000"/>
              </a:lnSpc>
              <a:spcBef>
                <a:spcPts val="1600"/>
              </a:spcBef>
              <a:spcAft>
                <a:spcPts val="0"/>
              </a:spcAft>
              <a:buSzPts val="1800"/>
              <a:buChar char="●"/>
            </a:pPr>
            <a:r>
              <a:rPr lang="en" b="1"/>
              <a:t>Do not</a:t>
            </a:r>
            <a:r>
              <a:rPr lang="en"/>
              <a:t> use images you do not have permission to use.</a:t>
            </a:r>
            <a:endParaRPr/>
          </a:p>
          <a:p>
            <a:pPr marL="457200" marR="0" lvl="0" indent="-342900" algn="l" rtl="0">
              <a:lnSpc>
                <a:spcPct val="115000"/>
              </a:lnSpc>
              <a:spcBef>
                <a:spcPts val="0"/>
              </a:spcBef>
              <a:spcAft>
                <a:spcPts val="0"/>
              </a:spcAft>
              <a:buSzPts val="1800"/>
              <a:buChar char="●"/>
            </a:pPr>
            <a:r>
              <a:rPr lang="en" b="1"/>
              <a:t>Do not</a:t>
            </a:r>
            <a:r>
              <a:rPr lang="en"/>
              <a:t> use an image purely for decorative purposes, try CSS or SVG instead.</a:t>
            </a:r>
            <a:endParaRPr/>
          </a:p>
          <a:p>
            <a:pPr marL="457200" marR="0" lvl="0" indent="-342900" algn="l" rtl="0">
              <a:lnSpc>
                <a:spcPct val="115000"/>
              </a:lnSpc>
              <a:spcBef>
                <a:spcPts val="0"/>
              </a:spcBef>
              <a:spcAft>
                <a:spcPts val="0"/>
              </a:spcAft>
              <a:buSzPts val="1800"/>
              <a:buChar char="●"/>
            </a:pPr>
            <a:r>
              <a:rPr lang="en" b="1"/>
              <a:t>Do not</a:t>
            </a:r>
            <a:r>
              <a:rPr lang="en"/>
              <a:t> use GIFs unless they add meaning.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More image attributes</a:t>
            </a:r>
            <a:endParaRPr/>
          </a:p>
        </p:txBody>
      </p:sp>
      <p:sp>
        <p:nvSpPr>
          <p:cNvPr id="267" name="Google Shape;267;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image tag </a:t>
            </a:r>
            <a:r>
              <a:rPr lang="en" dirty="0">
                <a:latin typeface="Courier New"/>
                <a:ea typeface="Courier New"/>
                <a:cs typeface="Courier New"/>
                <a:sym typeface="Courier New"/>
              </a:rPr>
              <a:t>&lt;</a:t>
            </a:r>
            <a:r>
              <a:rPr lang="en" dirty="0" err="1">
                <a:latin typeface="Courier New"/>
                <a:ea typeface="Courier New"/>
                <a:cs typeface="Courier New"/>
                <a:sym typeface="Courier New"/>
              </a:rPr>
              <a:t>img</a:t>
            </a:r>
            <a:r>
              <a:rPr lang="en" dirty="0">
                <a:latin typeface="Courier New"/>
                <a:ea typeface="Courier New"/>
                <a:cs typeface="Courier New"/>
                <a:sym typeface="Courier New"/>
              </a:rPr>
              <a:t>&gt;</a:t>
            </a:r>
            <a:r>
              <a:rPr lang="en" dirty="0"/>
              <a:t> also has attributes to set its width and height:</a:t>
            </a:r>
            <a:endParaRPr dirty="0"/>
          </a:p>
          <a:p>
            <a:pPr marL="457200" lvl="0" indent="-342900" algn="l" rtl="0">
              <a:spcBef>
                <a:spcPts val="1600"/>
              </a:spcBef>
              <a:spcAft>
                <a:spcPts val="0"/>
              </a:spcAft>
              <a:buSzPts val="1800"/>
              <a:buFont typeface="Courier New"/>
              <a:buChar char="●"/>
            </a:pPr>
            <a:r>
              <a:rPr lang="en" dirty="0">
                <a:latin typeface="Courier New"/>
                <a:ea typeface="Courier New"/>
                <a:cs typeface="Courier New"/>
                <a:sym typeface="Courier New"/>
              </a:rPr>
              <a:t>width</a:t>
            </a:r>
            <a:endParaRPr dirty="0"/>
          </a:p>
          <a:p>
            <a:pPr marL="457200" lvl="0" indent="-342900" algn="l" rtl="0">
              <a:spcBef>
                <a:spcPts val="0"/>
              </a:spcBef>
              <a:spcAft>
                <a:spcPts val="0"/>
              </a:spcAft>
              <a:buSzPts val="1800"/>
              <a:buChar char="●"/>
            </a:pPr>
            <a:r>
              <a:rPr lang="en" dirty="0">
                <a:latin typeface="Courier New"/>
                <a:ea typeface="Courier New"/>
                <a:cs typeface="Courier New"/>
                <a:sym typeface="Courier New"/>
              </a:rPr>
              <a:t>height</a:t>
            </a:r>
            <a:r>
              <a:rPr lang="en" dirty="0"/>
              <a:t> </a:t>
            </a:r>
            <a:endParaRPr dirty="0"/>
          </a:p>
          <a:p>
            <a:pPr marL="0" lvl="0" indent="0" algn="l" rtl="0">
              <a:spcBef>
                <a:spcPts val="1600"/>
              </a:spcBef>
              <a:spcAft>
                <a:spcPts val="0"/>
              </a:spcAft>
              <a:buNone/>
            </a:pPr>
            <a:r>
              <a:rPr lang="en" dirty="0"/>
              <a:t>The width and height attributes inform the browser how much space the image </a:t>
            </a:r>
            <a:r>
              <a:rPr lang="en-GB" dirty="0" err="1"/>
              <a:t>wi</a:t>
            </a:r>
            <a:r>
              <a:rPr lang="en" dirty="0" err="1"/>
              <a:t>ll</a:t>
            </a:r>
            <a:r>
              <a:rPr lang="en" dirty="0"/>
              <a:t> require. On a slow connection it prevents content below an image being pushed down the </a:t>
            </a:r>
            <a:r>
              <a:rPr lang="en"/>
              <a:t>screen as </a:t>
            </a:r>
            <a:r>
              <a:rPr lang="en" dirty="0"/>
              <a:t>the image loads.</a:t>
            </a:r>
            <a:endParaRPr dirty="0"/>
          </a:p>
          <a:p>
            <a:pPr marL="0" lvl="0" indent="0" algn="l" rtl="0">
              <a:spcBef>
                <a:spcPts val="1600"/>
              </a:spcBef>
              <a:spcAft>
                <a:spcPts val="0"/>
              </a:spcAft>
              <a:buNone/>
            </a:pPr>
            <a:r>
              <a:rPr lang="en" dirty="0"/>
              <a:t>Image dimensions can be adjusted in CSS, but as some users may disable CSS, it’s good </a:t>
            </a:r>
            <a:r>
              <a:rPr lang="en" dirty="0" err="1"/>
              <a:t>pra</a:t>
            </a:r>
            <a:r>
              <a:rPr lang="en-GB" dirty="0"/>
              <a:t>c</a:t>
            </a:r>
            <a:r>
              <a:rPr lang="en" dirty="0"/>
              <a:t>tice to specify their values. An example is shown here:</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marR="0" lvl="0" indent="0" algn="l" rtl="0">
              <a:lnSpc>
                <a:spcPct val="115000"/>
              </a:lnSpc>
              <a:spcBef>
                <a:spcPts val="1600"/>
              </a:spcBef>
              <a:spcAft>
                <a:spcPts val="1600"/>
              </a:spcAft>
              <a:buNone/>
            </a:pPr>
            <a:endParaRPr dirty="0"/>
          </a:p>
        </p:txBody>
      </p:sp>
      <p:sp>
        <p:nvSpPr>
          <p:cNvPr id="268" name="Google Shape;268;p43"/>
          <p:cNvSpPr txBox="1">
            <a:spLocks noGrp="1"/>
          </p:cNvSpPr>
          <p:nvPr>
            <p:ph type="body" idx="4294967295"/>
          </p:nvPr>
        </p:nvSpPr>
        <p:spPr>
          <a:xfrm>
            <a:off x="311700" y="4568875"/>
            <a:ext cx="8520600" cy="393700"/>
          </a:xfrm>
          <a:prstGeom prst="rect">
            <a:avLst/>
          </a:prstGeom>
          <a:solidFill>
            <a:srgbClr val="134F5C"/>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dirty="0">
                <a:solidFill>
                  <a:srgbClr val="A4C2F4"/>
                </a:solidFill>
                <a:latin typeface="Courier New"/>
                <a:ea typeface="Courier New"/>
                <a:cs typeface="Courier New"/>
                <a:sym typeface="Courier New"/>
              </a:rPr>
              <a:t>&lt;</a:t>
            </a:r>
            <a:r>
              <a:rPr lang="en" sz="1400" b="1" dirty="0" err="1">
                <a:solidFill>
                  <a:srgbClr val="A4C2F4"/>
                </a:solidFill>
                <a:latin typeface="Courier New"/>
                <a:ea typeface="Courier New"/>
                <a:cs typeface="Courier New"/>
                <a:sym typeface="Courier New"/>
              </a:rPr>
              <a:t>img</a:t>
            </a:r>
            <a:r>
              <a:rPr lang="en" sz="1400" b="1" dirty="0">
                <a:solidFill>
                  <a:srgbClr val="A4C2F4"/>
                </a:solidFill>
                <a:latin typeface="Courier New"/>
                <a:ea typeface="Courier New"/>
                <a:cs typeface="Courier New"/>
                <a:sym typeface="Courier New"/>
              </a:rPr>
              <a:t> </a:t>
            </a:r>
            <a:r>
              <a:rPr lang="en" sz="1400" b="1" dirty="0" err="1">
                <a:solidFill>
                  <a:srgbClr val="D9EAD3"/>
                </a:solidFill>
                <a:latin typeface="Courier New"/>
                <a:ea typeface="Courier New"/>
                <a:cs typeface="Courier New"/>
                <a:sym typeface="Courier New"/>
              </a:rPr>
              <a:t>src</a:t>
            </a:r>
            <a:r>
              <a:rPr lang="en" sz="1400" b="1" dirty="0">
                <a:solidFill>
                  <a:srgbClr val="A4C2F4"/>
                </a:solidFill>
                <a:latin typeface="Courier New"/>
                <a:ea typeface="Courier New"/>
                <a:cs typeface="Courier New"/>
                <a:sym typeface="Courier New"/>
              </a:rPr>
              <a:t>=</a:t>
            </a:r>
            <a:r>
              <a:rPr lang="en" sz="1400" b="1" dirty="0">
                <a:solidFill>
                  <a:srgbClr val="F4CCCC"/>
                </a:solidFill>
                <a:latin typeface="Courier New"/>
                <a:ea typeface="Courier New"/>
                <a:cs typeface="Courier New"/>
                <a:sym typeface="Courier New"/>
              </a:rPr>
              <a:t>"</a:t>
            </a:r>
            <a:r>
              <a:rPr lang="en" sz="1400" b="1" dirty="0" err="1">
                <a:solidFill>
                  <a:srgbClr val="F4CCCC"/>
                </a:solidFill>
                <a:latin typeface="Courier New"/>
                <a:ea typeface="Courier New"/>
                <a:cs typeface="Courier New"/>
                <a:sym typeface="Courier New"/>
              </a:rPr>
              <a:t>img</a:t>
            </a:r>
            <a:r>
              <a:rPr lang="en" sz="1400" b="1" dirty="0">
                <a:solidFill>
                  <a:srgbClr val="F4CCCC"/>
                </a:solidFill>
                <a:latin typeface="Courier New"/>
                <a:ea typeface="Courier New"/>
                <a:cs typeface="Courier New"/>
                <a:sym typeface="Courier New"/>
              </a:rPr>
              <a:t>/</a:t>
            </a:r>
            <a:r>
              <a:rPr lang="en" sz="1400" b="1" dirty="0" err="1">
                <a:solidFill>
                  <a:srgbClr val="F4CCCC"/>
                </a:solidFill>
                <a:latin typeface="Courier New"/>
                <a:ea typeface="Courier New"/>
                <a:cs typeface="Courier New"/>
                <a:sym typeface="Courier New"/>
              </a:rPr>
              <a:t>tiger.jpg</a:t>
            </a:r>
            <a:r>
              <a:rPr lang="en" sz="1400" b="1" dirty="0">
                <a:solidFill>
                  <a:srgbClr val="F4CCCC"/>
                </a:solidFill>
                <a:latin typeface="Courier New"/>
                <a:ea typeface="Courier New"/>
                <a:cs typeface="Courier New"/>
                <a:sym typeface="Courier New"/>
              </a:rPr>
              <a:t>" </a:t>
            </a:r>
            <a:r>
              <a:rPr lang="en" sz="1400" b="1" dirty="0">
                <a:solidFill>
                  <a:srgbClr val="D9EAD3"/>
                </a:solidFill>
                <a:latin typeface="Courier New"/>
                <a:ea typeface="Courier New"/>
                <a:cs typeface="Courier New"/>
                <a:sym typeface="Courier New"/>
              </a:rPr>
              <a:t>alt</a:t>
            </a:r>
            <a:r>
              <a:rPr lang="en" sz="1400" b="1" dirty="0">
                <a:solidFill>
                  <a:srgbClr val="A4C2F4"/>
                </a:solidFill>
                <a:latin typeface="Courier New"/>
                <a:ea typeface="Courier New"/>
                <a:cs typeface="Courier New"/>
                <a:sym typeface="Courier New"/>
              </a:rPr>
              <a:t>=</a:t>
            </a:r>
            <a:r>
              <a:rPr lang="en" sz="1400" b="1" dirty="0">
                <a:solidFill>
                  <a:srgbClr val="F4CCCC"/>
                </a:solidFill>
                <a:latin typeface="Courier New"/>
                <a:ea typeface="Courier New"/>
                <a:cs typeface="Courier New"/>
                <a:sym typeface="Courier New"/>
              </a:rPr>
              <a:t>"Tiger" </a:t>
            </a:r>
            <a:r>
              <a:rPr lang="en" sz="1400" b="1" dirty="0">
                <a:solidFill>
                  <a:srgbClr val="D9EAD3"/>
                </a:solidFill>
                <a:latin typeface="Courier New"/>
                <a:ea typeface="Courier New"/>
                <a:cs typeface="Courier New"/>
                <a:sym typeface="Courier New"/>
              </a:rPr>
              <a:t>width</a:t>
            </a:r>
            <a:r>
              <a:rPr lang="en" sz="1400" b="1" dirty="0">
                <a:solidFill>
                  <a:srgbClr val="A4C2F4"/>
                </a:solidFill>
                <a:latin typeface="Courier New"/>
                <a:ea typeface="Courier New"/>
                <a:cs typeface="Courier New"/>
                <a:sym typeface="Courier New"/>
              </a:rPr>
              <a:t>=</a:t>
            </a:r>
            <a:r>
              <a:rPr lang="en" sz="1400" b="1" dirty="0">
                <a:solidFill>
                  <a:srgbClr val="F4CCCC"/>
                </a:solidFill>
                <a:latin typeface="Courier New"/>
                <a:ea typeface="Courier New"/>
                <a:cs typeface="Courier New"/>
                <a:sym typeface="Courier New"/>
              </a:rPr>
              <a:t>"100" </a:t>
            </a:r>
            <a:r>
              <a:rPr lang="en" sz="1400" b="1" dirty="0">
                <a:solidFill>
                  <a:srgbClr val="D9EAD3"/>
                </a:solidFill>
                <a:latin typeface="Courier New"/>
                <a:ea typeface="Courier New"/>
                <a:cs typeface="Courier New"/>
                <a:sym typeface="Courier New"/>
              </a:rPr>
              <a:t>height</a:t>
            </a:r>
            <a:r>
              <a:rPr lang="en" sz="1400" b="1" dirty="0">
                <a:solidFill>
                  <a:srgbClr val="A4C2F4"/>
                </a:solidFill>
                <a:latin typeface="Courier New"/>
                <a:ea typeface="Courier New"/>
                <a:cs typeface="Courier New"/>
                <a:sym typeface="Courier New"/>
              </a:rPr>
              <a:t>=</a:t>
            </a:r>
            <a:r>
              <a:rPr lang="en" sz="1400" b="1" dirty="0">
                <a:solidFill>
                  <a:srgbClr val="F4CCCC"/>
                </a:solidFill>
                <a:latin typeface="Courier New"/>
                <a:ea typeface="Courier New"/>
                <a:cs typeface="Courier New"/>
                <a:sym typeface="Courier New"/>
              </a:rPr>
              <a:t>"200"</a:t>
            </a:r>
            <a:r>
              <a:rPr lang="en" sz="1400" b="1" dirty="0">
                <a:solidFill>
                  <a:srgbClr val="A4C2F4"/>
                </a:solidFill>
                <a:latin typeface="Courier New"/>
                <a:ea typeface="Courier New"/>
                <a:cs typeface="Courier New"/>
                <a:sym typeface="Courier New"/>
              </a:rPr>
              <a:t>/&gt;</a:t>
            </a:r>
            <a:endParaRPr sz="1400" b="1" dirty="0">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1400" b="1" dirty="0">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5"/>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Autofit/>
          </a:bodyPr>
          <a:lstStyle/>
          <a:p>
            <a:pPr lvl="0"/>
            <a:r>
              <a:rPr lang="en-GB" b="0" dirty="0"/>
              <a:t>Semantic HTML​</a:t>
            </a:r>
            <a:endParaRPr dirty="0"/>
          </a:p>
        </p:txBody>
      </p:sp>
    </p:spTree>
    <p:extLst>
      <p:ext uri="{BB962C8B-B14F-4D97-AF65-F5344CB8AC3E}">
        <p14:creationId xmlns:p14="http://schemas.microsoft.com/office/powerpoint/2010/main" val="20585106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Structure</a:t>
            </a:r>
            <a:endParaRPr dirty="0"/>
          </a:p>
        </p:txBody>
      </p:sp>
      <p:sp>
        <p:nvSpPr>
          <p:cNvPr id="95" name="Google Shape;95;p1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
              <a:t>Lets us group website elements</a:t>
            </a:r>
            <a:endParaRPr/>
          </a:p>
          <a:p>
            <a:pPr marL="457200" marR="0" lvl="0" indent="-342900" algn="l" rtl="0">
              <a:lnSpc>
                <a:spcPct val="115000"/>
              </a:lnSpc>
              <a:spcBef>
                <a:spcPts val="0"/>
              </a:spcBef>
              <a:spcAft>
                <a:spcPts val="0"/>
              </a:spcAft>
              <a:buSzPts val="1800"/>
              <a:buChar char="●"/>
            </a:pPr>
            <a:r>
              <a:rPr lang="en"/>
              <a:t>Very useful when it comes to applying styling.</a:t>
            </a:r>
            <a:endParaRPr/>
          </a:p>
          <a:p>
            <a:pPr marL="457200" marR="0" lvl="0" indent="-342900" algn="l" rtl="0">
              <a:lnSpc>
                <a:spcPct val="115000"/>
              </a:lnSpc>
              <a:spcBef>
                <a:spcPts val="0"/>
              </a:spcBef>
              <a:spcAft>
                <a:spcPts val="0"/>
              </a:spcAft>
              <a:buSzPts val="1800"/>
              <a:buChar char="●"/>
            </a:pPr>
            <a:r>
              <a:rPr lang="en"/>
              <a:t>Very easy to do in HTML</a:t>
            </a:r>
            <a:endParaRPr/>
          </a:p>
          <a:p>
            <a:pPr marL="914400" marR="0" lvl="1" indent="-317500" algn="l" rtl="0">
              <a:lnSpc>
                <a:spcPct val="115000"/>
              </a:lnSpc>
              <a:spcBef>
                <a:spcPts val="0"/>
              </a:spcBef>
              <a:spcAft>
                <a:spcPts val="0"/>
              </a:spcAft>
              <a:buSzPts val="1400"/>
              <a:buChar char="○"/>
            </a:pPr>
            <a:r>
              <a:rPr lang="en"/>
              <a:t>Nesting</a:t>
            </a:r>
            <a:endParaRPr/>
          </a:p>
          <a:p>
            <a:pPr marL="914400" marR="0" lvl="1" indent="-317500" algn="l" rtl="0">
              <a:lnSpc>
                <a:spcPct val="115000"/>
              </a:lnSpc>
              <a:spcBef>
                <a:spcPts val="0"/>
              </a:spcBef>
              <a:spcAft>
                <a:spcPts val="0"/>
              </a:spcAft>
              <a:buSzPts val="1400"/>
              <a:buChar char="○"/>
            </a:pPr>
            <a:r>
              <a:rPr lang="en"/>
              <a:t>Inline</a:t>
            </a:r>
            <a:endParaRPr/>
          </a:p>
        </p:txBody>
      </p:sp>
      <p:sp>
        <p:nvSpPr>
          <p:cNvPr id="96" name="Google Shape;96;p19"/>
          <p:cNvSpPr txBox="1">
            <a:spLocks noGrp="1"/>
          </p:cNvSpPr>
          <p:nvPr>
            <p:ph type="body" idx="4294967295"/>
          </p:nvPr>
        </p:nvSpPr>
        <p:spPr>
          <a:xfrm>
            <a:off x="4832400" y="1152475"/>
            <a:ext cx="3999900" cy="3416400"/>
          </a:xfrm>
          <a:prstGeom prst="rect">
            <a:avLst/>
          </a:prstGeom>
          <a:solidFill>
            <a:srgbClr val="134F5C"/>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dirty="0">
                <a:solidFill>
                  <a:srgbClr val="999999"/>
                </a:solidFill>
                <a:latin typeface="Courier New"/>
                <a:ea typeface="Courier New"/>
                <a:cs typeface="Courier New"/>
                <a:sym typeface="Courier New"/>
              </a:rPr>
              <a:t>&lt;!-- Example of nesting --&gt;</a:t>
            </a:r>
            <a:endParaRPr sz="1400" b="1" dirty="0">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dirty="0">
                <a:solidFill>
                  <a:srgbClr val="A4C2F4"/>
                </a:solidFill>
                <a:latin typeface="Courier New"/>
                <a:ea typeface="Courier New"/>
                <a:cs typeface="Courier New"/>
                <a:sym typeface="Courier New"/>
              </a:rPr>
              <a:t>&lt;article&gt;</a:t>
            </a:r>
            <a:endParaRPr sz="1400" b="1" dirty="0">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dirty="0">
                <a:solidFill>
                  <a:srgbClr val="A4C2F4"/>
                </a:solidFill>
                <a:latin typeface="Courier New"/>
                <a:ea typeface="Courier New"/>
                <a:cs typeface="Courier New"/>
                <a:sym typeface="Courier New"/>
              </a:rPr>
              <a:t>  &lt;h2&gt;</a:t>
            </a:r>
            <a:r>
              <a:rPr lang="en" sz="1400" b="1" dirty="0">
                <a:solidFill>
                  <a:srgbClr val="FFFFFF"/>
                </a:solidFill>
                <a:latin typeface="Courier New"/>
                <a:ea typeface="Courier New"/>
                <a:cs typeface="Courier New"/>
                <a:sym typeface="Courier New"/>
              </a:rPr>
              <a:t>New Store!</a:t>
            </a:r>
            <a:r>
              <a:rPr lang="en" sz="1400" b="1" dirty="0">
                <a:solidFill>
                  <a:srgbClr val="A4C2F4"/>
                </a:solidFill>
                <a:latin typeface="Courier New"/>
                <a:ea typeface="Courier New"/>
                <a:cs typeface="Courier New"/>
                <a:sym typeface="Courier New"/>
              </a:rPr>
              <a:t>&lt;/h2&gt;</a:t>
            </a:r>
            <a:endParaRPr sz="1400" b="1" dirty="0">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dirty="0">
                <a:solidFill>
                  <a:srgbClr val="A4C2F4"/>
                </a:solidFill>
                <a:latin typeface="Courier New"/>
                <a:ea typeface="Courier New"/>
                <a:cs typeface="Courier New"/>
                <a:sym typeface="Courier New"/>
              </a:rPr>
              <a:t>  &lt;p&gt;</a:t>
            </a:r>
            <a:endParaRPr sz="1400" b="1" dirty="0">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dirty="0">
                <a:solidFill>
                  <a:srgbClr val="A4C2F4"/>
                </a:solidFill>
                <a:latin typeface="Courier New"/>
                <a:ea typeface="Courier New"/>
                <a:cs typeface="Courier New"/>
                <a:sym typeface="Courier New"/>
              </a:rPr>
              <a:t>    </a:t>
            </a:r>
            <a:r>
              <a:rPr lang="en" sz="1400" b="1" dirty="0">
                <a:solidFill>
                  <a:schemeClr val="lt1"/>
                </a:solidFill>
                <a:latin typeface="Courier New"/>
                <a:ea typeface="Courier New"/>
                <a:cs typeface="Courier New"/>
                <a:sym typeface="Courier New"/>
              </a:rPr>
              <a:t>Visit our new store!</a:t>
            </a:r>
            <a:r>
              <a:rPr lang="en" sz="1400" b="1" dirty="0">
                <a:solidFill>
                  <a:srgbClr val="A4C2F4"/>
                </a:solidFill>
                <a:latin typeface="Courier New"/>
                <a:ea typeface="Courier New"/>
                <a:cs typeface="Courier New"/>
                <a:sym typeface="Courier New"/>
              </a:rPr>
              <a:t>   </a:t>
            </a:r>
            <a:endParaRPr sz="1400" b="1" dirty="0">
              <a:solidFill>
                <a:schemeClr val="lt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dirty="0">
                <a:solidFill>
                  <a:srgbClr val="A4C2F4"/>
                </a:solidFill>
                <a:latin typeface="Courier New"/>
                <a:ea typeface="Courier New"/>
                <a:cs typeface="Courier New"/>
                <a:sym typeface="Courier New"/>
              </a:rPr>
              <a:t>  &lt;/p&gt;</a:t>
            </a:r>
            <a:endParaRPr sz="1400" b="1" dirty="0">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dirty="0">
                <a:solidFill>
                  <a:srgbClr val="A4C2F4"/>
                </a:solidFill>
                <a:latin typeface="Courier New"/>
                <a:ea typeface="Courier New"/>
                <a:cs typeface="Courier New"/>
                <a:sym typeface="Courier New"/>
              </a:rPr>
              <a:t>  &lt;a </a:t>
            </a:r>
            <a:r>
              <a:rPr lang="en" sz="1400" b="1" dirty="0">
                <a:solidFill>
                  <a:srgbClr val="D9EAD3"/>
                </a:solidFill>
                <a:latin typeface="Courier New"/>
                <a:ea typeface="Courier New"/>
                <a:cs typeface="Courier New"/>
                <a:sym typeface="Courier New"/>
              </a:rPr>
              <a:t>href</a:t>
            </a:r>
            <a:r>
              <a:rPr lang="en" sz="1400" b="1" dirty="0">
                <a:solidFill>
                  <a:srgbClr val="A4C2F4"/>
                </a:solidFill>
                <a:latin typeface="Courier New"/>
                <a:ea typeface="Courier New"/>
                <a:cs typeface="Courier New"/>
                <a:sym typeface="Courier New"/>
              </a:rPr>
              <a:t>=</a:t>
            </a:r>
            <a:r>
              <a:rPr lang="en" sz="1400" b="1" dirty="0">
                <a:solidFill>
                  <a:srgbClr val="F4CCCC"/>
                </a:solidFill>
                <a:latin typeface="Courier New"/>
                <a:ea typeface="Courier New"/>
                <a:cs typeface="Courier New"/>
                <a:sym typeface="Courier New"/>
              </a:rPr>
              <a:t>"store.html"</a:t>
            </a:r>
            <a:r>
              <a:rPr lang="en" sz="1400" b="1" dirty="0">
                <a:solidFill>
                  <a:srgbClr val="A4C2F4"/>
                </a:solidFill>
                <a:latin typeface="Courier New"/>
                <a:ea typeface="Courier New"/>
                <a:cs typeface="Courier New"/>
                <a:sym typeface="Courier New"/>
              </a:rPr>
              <a:t>&gt;</a:t>
            </a:r>
            <a:r>
              <a:rPr lang="en" sz="1400" b="1" dirty="0">
                <a:solidFill>
                  <a:schemeClr val="lt1"/>
                </a:solidFill>
                <a:latin typeface="Courier New"/>
                <a:ea typeface="Courier New"/>
                <a:cs typeface="Courier New"/>
                <a:sym typeface="Courier New"/>
              </a:rPr>
              <a:t>Store</a:t>
            </a:r>
            <a:r>
              <a:rPr lang="en" sz="1400" b="1" dirty="0">
                <a:solidFill>
                  <a:srgbClr val="A4C2F4"/>
                </a:solidFill>
                <a:latin typeface="Courier New"/>
                <a:ea typeface="Courier New"/>
                <a:cs typeface="Courier New"/>
                <a:sym typeface="Courier New"/>
              </a:rPr>
              <a:t>&lt;/a&gt;</a:t>
            </a:r>
            <a:endParaRPr sz="1400" b="1" dirty="0">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dirty="0">
                <a:solidFill>
                  <a:srgbClr val="A4C2F4"/>
                </a:solidFill>
                <a:latin typeface="Courier New"/>
                <a:ea typeface="Courier New"/>
                <a:cs typeface="Courier New"/>
                <a:sym typeface="Courier New"/>
              </a:rPr>
              <a:t>&lt;/article&gt;</a:t>
            </a:r>
            <a:endParaRPr sz="1400" b="1" dirty="0">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1400" b="1" dirty="0">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dirty="0">
                <a:solidFill>
                  <a:srgbClr val="999999"/>
                </a:solidFill>
                <a:latin typeface="Courier New"/>
                <a:ea typeface="Courier New"/>
                <a:cs typeface="Courier New"/>
                <a:sym typeface="Courier New"/>
              </a:rPr>
              <a:t>&lt;!-- Example of inline --&gt;</a:t>
            </a:r>
            <a:endParaRPr sz="1400" b="1" dirty="0">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dirty="0">
                <a:solidFill>
                  <a:srgbClr val="A4C2F4"/>
                </a:solidFill>
                <a:latin typeface="Courier New"/>
                <a:ea typeface="Courier New"/>
                <a:cs typeface="Courier New"/>
                <a:sym typeface="Courier New"/>
              </a:rPr>
              <a:t>&lt;p&gt;</a:t>
            </a:r>
            <a:endParaRPr sz="1400" b="1" dirty="0">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dirty="0">
                <a:solidFill>
                  <a:srgbClr val="A4C2F4"/>
                </a:solidFill>
                <a:latin typeface="Courier New"/>
                <a:ea typeface="Courier New"/>
                <a:cs typeface="Courier New"/>
                <a:sym typeface="Courier New"/>
              </a:rPr>
              <a:t>  </a:t>
            </a:r>
            <a:r>
              <a:rPr lang="en" sz="1400" b="1" dirty="0">
                <a:solidFill>
                  <a:schemeClr val="lt1"/>
                </a:solidFill>
                <a:latin typeface="Courier New"/>
                <a:ea typeface="Courier New"/>
                <a:cs typeface="Courier New"/>
                <a:sym typeface="Courier New"/>
              </a:rPr>
              <a:t>Visit the store </a:t>
            </a:r>
            <a:r>
              <a:rPr lang="en" sz="1400" b="1" dirty="0">
                <a:solidFill>
                  <a:srgbClr val="A4C2F4"/>
                </a:solidFill>
                <a:latin typeface="Courier New"/>
                <a:ea typeface="Courier New"/>
                <a:cs typeface="Courier New"/>
                <a:sym typeface="Courier New"/>
              </a:rPr>
              <a:t>&lt;span&gt;</a:t>
            </a:r>
            <a:r>
              <a:rPr lang="en" sz="1400" b="1" dirty="0">
                <a:solidFill>
                  <a:srgbClr val="FFFFFF"/>
                </a:solidFill>
                <a:latin typeface="Courier New"/>
                <a:ea typeface="Courier New"/>
                <a:cs typeface="Courier New"/>
                <a:sym typeface="Courier New"/>
              </a:rPr>
              <a:t>now!</a:t>
            </a:r>
            <a:r>
              <a:rPr lang="en" sz="1400" b="1" dirty="0">
                <a:solidFill>
                  <a:srgbClr val="A4C2F4"/>
                </a:solidFill>
                <a:latin typeface="Courier New"/>
                <a:ea typeface="Courier New"/>
                <a:cs typeface="Courier New"/>
                <a:sym typeface="Courier New"/>
              </a:rPr>
              <a:t>&lt;/span&gt;   </a:t>
            </a:r>
            <a:endParaRPr sz="1400" b="1" dirty="0">
              <a:solidFill>
                <a:schemeClr val="lt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dirty="0">
                <a:solidFill>
                  <a:srgbClr val="A4C2F4"/>
                </a:solidFill>
                <a:latin typeface="Courier New"/>
                <a:ea typeface="Courier New"/>
                <a:cs typeface="Courier New"/>
                <a:sym typeface="Courier New"/>
              </a:rPr>
              <a:t>&lt;/p&gt;</a:t>
            </a:r>
            <a:endParaRPr sz="1400" b="1" dirty="0">
              <a:solidFill>
                <a:srgbClr val="A4C2F4"/>
              </a:solidFill>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Semantics</a:t>
            </a:r>
            <a:endParaRPr/>
          </a:p>
        </p:txBody>
      </p:sp>
      <p:sp>
        <p:nvSpPr>
          <p:cNvPr id="102" name="Google Shape;10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a:t>What does it actually mean?</a:t>
            </a:r>
            <a:endParaRPr/>
          </a:p>
          <a:p>
            <a:pPr marL="0" marR="0" lvl="0" indent="457200" algn="l" rtl="0">
              <a:lnSpc>
                <a:spcPct val="100000"/>
              </a:lnSpc>
              <a:spcBef>
                <a:spcPts val="1600"/>
              </a:spcBef>
              <a:spcAft>
                <a:spcPts val="0"/>
              </a:spcAft>
              <a:buNone/>
            </a:pPr>
            <a:endParaRPr/>
          </a:p>
          <a:p>
            <a:pPr marL="0" marR="0" lvl="0" indent="457200" algn="l" rtl="0">
              <a:lnSpc>
                <a:spcPct val="100000"/>
              </a:lnSpc>
              <a:spcBef>
                <a:spcPts val="1600"/>
              </a:spcBef>
              <a:spcAft>
                <a:spcPts val="0"/>
              </a:spcAft>
              <a:buNone/>
            </a:pPr>
            <a:endParaRPr/>
          </a:p>
          <a:p>
            <a:pPr marL="0" marR="0" lvl="0" indent="0" algn="l" rtl="0">
              <a:lnSpc>
                <a:spcPct val="100000"/>
              </a:lnSpc>
              <a:spcBef>
                <a:spcPts val="1600"/>
              </a:spcBef>
              <a:spcAft>
                <a:spcPts val="0"/>
              </a:spcAft>
              <a:buNone/>
            </a:pPr>
            <a:endParaRPr/>
          </a:p>
          <a:p>
            <a:pPr marL="0" marR="0" lvl="0" indent="0" algn="l" rtl="0">
              <a:lnSpc>
                <a:spcPct val="100000"/>
              </a:lnSpc>
              <a:spcBef>
                <a:spcPts val="1600"/>
              </a:spcBef>
              <a:spcAft>
                <a:spcPts val="0"/>
              </a:spcAft>
              <a:buNone/>
            </a:pPr>
            <a:endParaRPr/>
          </a:p>
          <a:p>
            <a:pPr marL="0" marR="0" lvl="0" indent="0" algn="l" rtl="0">
              <a:lnSpc>
                <a:spcPct val="100000"/>
              </a:lnSpc>
              <a:spcBef>
                <a:spcPts val="1600"/>
              </a:spcBef>
              <a:spcAft>
                <a:spcPts val="1600"/>
              </a:spcAft>
              <a:buNone/>
            </a:pPr>
            <a:r>
              <a:rPr lang="en"/>
              <a:t>But how does this relate to HTML?</a:t>
            </a:r>
            <a:endParaRPr/>
          </a:p>
        </p:txBody>
      </p:sp>
      <p:sp>
        <p:nvSpPr>
          <p:cNvPr id="103" name="Google Shape;103;p20"/>
          <p:cNvSpPr txBox="1"/>
          <p:nvPr/>
        </p:nvSpPr>
        <p:spPr>
          <a:xfrm>
            <a:off x="909825" y="1947275"/>
            <a:ext cx="5584200" cy="117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chemeClr val="dk2"/>
                </a:solidFill>
                <a:latin typeface="Roboto"/>
                <a:ea typeface="Roboto"/>
                <a:cs typeface="Roboto"/>
                <a:sym typeface="Roboto"/>
              </a:rPr>
              <a:t>semantic</a:t>
            </a:r>
            <a:endParaRPr sz="2400" b="1">
              <a:solidFill>
                <a:schemeClr val="dk2"/>
              </a:solidFill>
              <a:latin typeface="Roboto"/>
              <a:ea typeface="Roboto"/>
              <a:cs typeface="Roboto"/>
              <a:sym typeface="Roboto"/>
            </a:endParaRPr>
          </a:p>
          <a:p>
            <a:pPr marL="0" lvl="0" indent="0" algn="l" rtl="0">
              <a:spcBef>
                <a:spcPts val="0"/>
              </a:spcBef>
              <a:spcAft>
                <a:spcPts val="0"/>
              </a:spcAft>
              <a:buNone/>
            </a:pPr>
            <a:r>
              <a:rPr lang="en" sz="1800" i="1">
                <a:solidFill>
                  <a:schemeClr val="lt2"/>
                </a:solidFill>
                <a:latin typeface="Roboto"/>
                <a:ea typeface="Roboto"/>
                <a:cs typeface="Roboto"/>
                <a:sym typeface="Roboto"/>
              </a:rPr>
              <a:t>adjective</a:t>
            </a:r>
            <a:endParaRPr sz="1800" i="1">
              <a:solidFill>
                <a:schemeClr val="lt2"/>
              </a:solidFill>
              <a:latin typeface="Roboto"/>
              <a:ea typeface="Roboto"/>
              <a:cs typeface="Roboto"/>
              <a:sym typeface="Roboto"/>
            </a:endParaRPr>
          </a:p>
          <a:p>
            <a:pPr marL="0" lvl="0" indent="0" algn="l" rtl="0">
              <a:spcBef>
                <a:spcPts val="1600"/>
              </a:spcBef>
              <a:spcAft>
                <a:spcPts val="0"/>
              </a:spcAft>
              <a:buNone/>
            </a:pPr>
            <a:r>
              <a:rPr lang="en" sz="1800">
                <a:solidFill>
                  <a:schemeClr val="dk2"/>
                </a:solidFill>
                <a:latin typeface="Roboto"/>
                <a:ea typeface="Roboto"/>
                <a:cs typeface="Roboto"/>
                <a:sym typeface="Roboto"/>
              </a:rPr>
              <a:t>relating to meaning in language or logic</a:t>
            </a:r>
            <a:endParaRPr/>
          </a:p>
        </p:txBody>
      </p:sp>
      <p:sp>
        <p:nvSpPr>
          <p:cNvPr id="104" name="Google Shape;104;p20"/>
          <p:cNvSpPr/>
          <p:nvPr/>
        </p:nvSpPr>
        <p:spPr>
          <a:xfrm flipH="1">
            <a:off x="666900" y="1947275"/>
            <a:ext cx="79200" cy="1175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Semantics in HTML</a:t>
            </a:r>
            <a:endParaRPr/>
          </a:p>
        </p:txBody>
      </p:sp>
      <p:sp>
        <p:nvSpPr>
          <p:cNvPr id="110" name="Google Shape;110;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a:t>We use semantics in HTML to provide </a:t>
            </a:r>
            <a:r>
              <a:rPr lang="en" b="1"/>
              <a:t>meaning </a:t>
            </a:r>
            <a:r>
              <a:rPr lang="en"/>
              <a:t>to sections of a page.</a:t>
            </a:r>
            <a:endParaRPr/>
          </a:p>
          <a:p>
            <a:pPr marL="0" marR="0" lvl="0" indent="0" algn="l" rtl="0">
              <a:lnSpc>
                <a:spcPct val="115000"/>
              </a:lnSpc>
              <a:spcBef>
                <a:spcPts val="1600"/>
              </a:spcBef>
              <a:spcAft>
                <a:spcPts val="0"/>
              </a:spcAft>
              <a:buNone/>
            </a:pPr>
            <a:r>
              <a:rPr lang="en"/>
              <a:t>This can be useful for multiple reasons:</a:t>
            </a:r>
            <a:endParaRPr/>
          </a:p>
          <a:p>
            <a:pPr marL="457200" marR="0" lvl="0" indent="-342900" algn="l" rtl="0">
              <a:lnSpc>
                <a:spcPct val="115000"/>
              </a:lnSpc>
              <a:spcBef>
                <a:spcPts val="1600"/>
              </a:spcBef>
              <a:spcAft>
                <a:spcPts val="0"/>
              </a:spcAft>
              <a:buSzPts val="1800"/>
              <a:buChar char="●"/>
            </a:pPr>
            <a:r>
              <a:rPr lang="en"/>
              <a:t>Search engines indexing pages</a:t>
            </a:r>
            <a:endParaRPr/>
          </a:p>
          <a:p>
            <a:pPr marL="457200" marR="0" lvl="0" indent="-342900" algn="l" rtl="0">
              <a:lnSpc>
                <a:spcPct val="115000"/>
              </a:lnSpc>
              <a:spcBef>
                <a:spcPts val="0"/>
              </a:spcBef>
              <a:spcAft>
                <a:spcPts val="0"/>
              </a:spcAft>
              <a:buSzPts val="1800"/>
              <a:buChar char="●"/>
            </a:pPr>
            <a:r>
              <a:rPr lang="en"/>
              <a:t>Applying styles to certain types of content easily</a:t>
            </a:r>
            <a:endParaRPr/>
          </a:p>
          <a:p>
            <a:pPr marL="0" marR="0" lvl="0" indent="0" algn="l" rtl="0">
              <a:lnSpc>
                <a:spcPct val="115000"/>
              </a:lnSpc>
              <a:spcBef>
                <a:spcPts val="1600"/>
              </a:spcBef>
              <a:spcAft>
                <a:spcPts val="0"/>
              </a:spcAft>
              <a:buNone/>
            </a:pPr>
            <a:r>
              <a:rPr lang="en"/>
              <a:t>If you can’t find a suitable tag that </a:t>
            </a:r>
            <a:r>
              <a:rPr lang="en" b="1"/>
              <a:t>describes</a:t>
            </a:r>
            <a:r>
              <a:rPr lang="en"/>
              <a:t> its content, you can use a </a:t>
            </a:r>
            <a:r>
              <a:rPr lang="en">
                <a:latin typeface="Courier New"/>
                <a:ea typeface="Courier New"/>
                <a:cs typeface="Courier New"/>
                <a:sym typeface="Courier New"/>
              </a:rPr>
              <a:t>&lt;span&gt;</a:t>
            </a:r>
            <a:r>
              <a:rPr lang="en"/>
              <a:t> for inline content or a </a:t>
            </a:r>
            <a:r>
              <a:rPr lang="en">
                <a:latin typeface="Courier New"/>
                <a:ea typeface="Courier New"/>
                <a:cs typeface="Courier New"/>
                <a:sym typeface="Courier New"/>
              </a:rPr>
              <a:t>&lt;div&gt;</a:t>
            </a:r>
            <a:r>
              <a:rPr lang="en"/>
              <a:t> for everything else.</a:t>
            </a:r>
            <a:endParaRPr/>
          </a:p>
          <a:p>
            <a:pPr marL="0" marR="0" lvl="0" indent="0" algn="l" rtl="0">
              <a:lnSpc>
                <a:spcPct val="115000"/>
              </a:lnSpc>
              <a:spcBef>
                <a:spcPts val="1600"/>
              </a:spcBef>
              <a:spcAft>
                <a:spcPts val="0"/>
              </a:spcAft>
              <a:buNone/>
            </a:pPr>
            <a:r>
              <a:rPr lang="en">
                <a:latin typeface="Courier New"/>
                <a:ea typeface="Courier New"/>
                <a:cs typeface="Courier New"/>
                <a:sym typeface="Courier New"/>
              </a:rPr>
              <a:t>&lt;span&gt;</a:t>
            </a:r>
            <a:r>
              <a:rPr lang="en"/>
              <a:t> is a run of inline text.</a:t>
            </a:r>
            <a:endParaRPr/>
          </a:p>
          <a:p>
            <a:pPr marL="0" marR="0" lvl="0" indent="0" algn="l" rtl="0">
              <a:lnSpc>
                <a:spcPct val="115000"/>
              </a:lnSpc>
              <a:spcBef>
                <a:spcPts val="1600"/>
              </a:spcBef>
              <a:spcAft>
                <a:spcPts val="1600"/>
              </a:spcAft>
              <a:buNone/>
            </a:pPr>
            <a:r>
              <a:rPr lang="en">
                <a:latin typeface="Courier New"/>
                <a:ea typeface="Courier New"/>
                <a:cs typeface="Courier New"/>
                <a:sym typeface="Courier New"/>
              </a:rPr>
              <a:t>&lt;div&gt;</a:t>
            </a:r>
            <a:r>
              <a:rPr lang="en"/>
              <a:t> stands for </a:t>
            </a:r>
            <a:r>
              <a:rPr lang="en" b="1"/>
              <a:t>division</a:t>
            </a:r>
            <a:r>
              <a:rPr lang="en"/>
              <a:t> and creates a new block of content for you to add to.</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a:latin typeface="Courier New"/>
                <a:ea typeface="Courier New"/>
                <a:cs typeface="Courier New"/>
                <a:sym typeface="Courier New"/>
              </a:rPr>
              <a:t>&lt;em&gt;</a:t>
            </a:r>
            <a:endParaRPr>
              <a:latin typeface="Courier New"/>
              <a:ea typeface="Courier New"/>
              <a:cs typeface="Courier New"/>
              <a:sym typeface="Courier New"/>
            </a:endParaRPr>
          </a:p>
          <a:p>
            <a:pPr marL="0" marR="0" lvl="0" indent="0" algn="l" rtl="0">
              <a:lnSpc>
                <a:spcPct val="115000"/>
              </a:lnSpc>
              <a:spcBef>
                <a:spcPts val="1600"/>
              </a:spcBef>
              <a:spcAft>
                <a:spcPts val="0"/>
              </a:spcAft>
              <a:buNone/>
            </a:pPr>
            <a:r>
              <a:rPr lang="en">
                <a:latin typeface="Courier New"/>
                <a:ea typeface="Courier New"/>
                <a:cs typeface="Courier New"/>
                <a:sym typeface="Courier New"/>
              </a:rPr>
              <a:t>&lt;strong&gt;</a:t>
            </a:r>
            <a:endParaRPr>
              <a:latin typeface="Courier New"/>
              <a:ea typeface="Courier New"/>
              <a:cs typeface="Courier New"/>
              <a:sym typeface="Courier New"/>
            </a:endParaRPr>
          </a:p>
          <a:p>
            <a:pPr marL="0" marR="0" lvl="0" indent="0" algn="l" rtl="0">
              <a:lnSpc>
                <a:spcPct val="115000"/>
              </a:lnSpc>
              <a:spcBef>
                <a:spcPts val="1600"/>
              </a:spcBef>
              <a:spcAft>
                <a:spcPts val="0"/>
              </a:spcAft>
              <a:buNone/>
            </a:pPr>
            <a:r>
              <a:rPr lang="en">
                <a:latin typeface="Courier New"/>
                <a:ea typeface="Courier New"/>
                <a:cs typeface="Courier New"/>
                <a:sym typeface="Courier New"/>
              </a:rPr>
              <a:t>&lt;address&gt;</a:t>
            </a:r>
            <a:endParaRPr>
              <a:latin typeface="Courier New"/>
              <a:ea typeface="Courier New"/>
              <a:cs typeface="Courier New"/>
              <a:sym typeface="Courier New"/>
            </a:endParaRPr>
          </a:p>
          <a:p>
            <a:pPr marL="0" marR="0" lvl="0" indent="0" algn="l" rtl="0">
              <a:lnSpc>
                <a:spcPct val="115000"/>
              </a:lnSpc>
              <a:spcBef>
                <a:spcPts val="1600"/>
              </a:spcBef>
              <a:spcAft>
                <a:spcPts val="0"/>
              </a:spcAft>
              <a:buNone/>
            </a:pPr>
            <a:r>
              <a:rPr lang="en">
                <a:latin typeface="Courier New"/>
                <a:ea typeface="Courier New"/>
                <a:cs typeface="Courier New"/>
                <a:sym typeface="Courier New"/>
              </a:rPr>
              <a:t>&lt;blockquote&gt;</a:t>
            </a:r>
            <a:endParaRPr>
              <a:latin typeface="Courier New"/>
              <a:ea typeface="Courier New"/>
              <a:cs typeface="Courier New"/>
              <a:sym typeface="Courier New"/>
            </a:endParaRPr>
          </a:p>
          <a:p>
            <a:pPr marL="0" marR="0" lvl="0" indent="0" algn="l" rtl="0">
              <a:lnSpc>
                <a:spcPct val="115000"/>
              </a:lnSpc>
              <a:spcBef>
                <a:spcPts val="1600"/>
              </a:spcBef>
              <a:spcAft>
                <a:spcPts val="0"/>
              </a:spcAft>
              <a:buNone/>
            </a:pPr>
            <a:r>
              <a:rPr lang="en">
                <a:latin typeface="Courier New"/>
                <a:ea typeface="Courier New"/>
                <a:cs typeface="Courier New"/>
                <a:sym typeface="Courier New"/>
              </a:rPr>
              <a:t>&lt;caption&gt;</a:t>
            </a:r>
            <a:endParaRPr>
              <a:latin typeface="Courier New"/>
              <a:ea typeface="Courier New"/>
              <a:cs typeface="Courier New"/>
              <a:sym typeface="Courier New"/>
            </a:endParaRPr>
          </a:p>
          <a:p>
            <a:pPr marL="0" marR="0" lvl="0" indent="0" algn="l" rtl="0">
              <a:lnSpc>
                <a:spcPct val="115000"/>
              </a:lnSpc>
              <a:spcBef>
                <a:spcPts val="1600"/>
              </a:spcBef>
              <a:spcAft>
                <a:spcPts val="0"/>
              </a:spcAft>
              <a:buNone/>
            </a:pPr>
            <a:r>
              <a:rPr lang="en">
                <a:latin typeface="Courier New"/>
                <a:ea typeface="Courier New"/>
                <a:cs typeface="Courier New"/>
                <a:sym typeface="Courier New"/>
              </a:rPr>
              <a:t>&lt;cite&gt;</a:t>
            </a:r>
            <a:endParaRPr>
              <a:latin typeface="Courier New"/>
              <a:ea typeface="Courier New"/>
              <a:cs typeface="Courier New"/>
              <a:sym typeface="Courier New"/>
            </a:endParaRPr>
          </a:p>
          <a:p>
            <a:pPr marL="0" marR="0" lvl="0" indent="0" algn="l" rtl="0">
              <a:lnSpc>
                <a:spcPct val="115000"/>
              </a:lnSpc>
              <a:spcBef>
                <a:spcPts val="1600"/>
              </a:spcBef>
              <a:spcAft>
                <a:spcPts val="1600"/>
              </a:spcAft>
              <a:buNone/>
            </a:pPr>
            <a:r>
              <a:rPr lang="en">
                <a:latin typeface="Courier New"/>
                <a:ea typeface="Courier New"/>
                <a:cs typeface="Courier New"/>
                <a:sym typeface="Courier New"/>
              </a:rPr>
              <a:t>&lt;code&gt;</a:t>
            </a:r>
            <a:endParaRPr>
              <a:latin typeface="Courier New"/>
              <a:ea typeface="Courier New"/>
              <a:cs typeface="Courier New"/>
              <a:sym typeface="Courier New"/>
            </a:endParaRPr>
          </a:p>
        </p:txBody>
      </p:sp>
      <p:sp>
        <p:nvSpPr>
          <p:cNvPr id="116" name="Google Shape;11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Older HTML tags</a:t>
            </a:r>
            <a:endParaRPr/>
          </a:p>
        </p:txBody>
      </p:sp>
      <p:sp>
        <p:nvSpPr>
          <p:cNvPr id="117" name="Google Shape;117;p22"/>
          <p:cNvSpPr txBox="1">
            <a:spLocks noGrp="1"/>
          </p:cNvSpPr>
          <p:nvPr>
            <p:ph type="body" idx="1"/>
          </p:nvPr>
        </p:nvSpPr>
        <p:spPr>
          <a:xfrm>
            <a:off x="4832400" y="1152475"/>
            <a:ext cx="39999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a:latin typeface="Courier New"/>
                <a:ea typeface="Courier New"/>
                <a:cs typeface="Courier New"/>
                <a:sym typeface="Courier New"/>
              </a:rPr>
              <a:t>&lt;del&gt;</a:t>
            </a:r>
            <a:endParaRPr>
              <a:latin typeface="Courier New"/>
              <a:ea typeface="Courier New"/>
              <a:cs typeface="Courier New"/>
              <a:sym typeface="Courier New"/>
            </a:endParaRPr>
          </a:p>
          <a:p>
            <a:pPr marL="0" marR="0" lvl="0" indent="0" algn="l" rtl="0">
              <a:lnSpc>
                <a:spcPct val="115000"/>
              </a:lnSpc>
              <a:spcBef>
                <a:spcPts val="1600"/>
              </a:spcBef>
              <a:spcAft>
                <a:spcPts val="0"/>
              </a:spcAft>
              <a:buNone/>
            </a:pPr>
            <a:r>
              <a:rPr lang="en">
                <a:latin typeface="Courier New"/>
                <a:ea typeface="Courier New"/>
                <a:cs typeface="Courier New"/>
                <a:sym typeface="Courier New"/>
              </a:rPr>
              <a:t>&lt;label&gt;</a:t>
            </a:r>
            <a:endParaRPr>
              <a:latin typeface="Courier New"/>
              <a:ea typeface="Courier New"/>
              <a:cs typeface="Courier New"/>
              <a:sym typeface="Courier New"/>
            </a:endParaRPr>
          </a:p>
          <a:p>
            <a:pPr marL="0" marR="0" lvl="0" indent="0" algn="l" rtl="0">
              <a:lnSpc>
                <a:spcPct val="115000"/>
              </a:lnSpc>
              <a:spcBef>
                <a:spcPts val="1600"/>
              </a:spcBef>
              <a:spcAft>
                <a:spcPts val="0"/>
              </a:spcAft>
              <a:buNone/>
            </a:pPr>
            <a:r>
              <a:rPr lang="en">
                <a:latin typeface="Courier New"/>
                <a:ea typeface="Courier New"/>
                <a:cs typeface="Courier New"/>
                <a:sym typeface="Courier New"/>
              </a:rPr>
              <a:t>&lt;menu&gt;</a:t>
            </a:r>
            <a:endParaRPr>
              <a:latin typeface="Courier New"/>
              <a:ea typeface="Courier New"/>
              <a:cs typeface="Courier New"/>
              <a:sym typeface="Courier New"/>
            </a:endParaRPr>
          </a:p>
          <a:p>
            <a:pPr marL="0" marR="0" lvl="0" indent="0" algn="l" rtl="0">
              <a:lnSpc>
                <a:spcPct val="115000"/>
              </a:lnSpc>
              <a:spcBef>
                <a:spcPts val="1600"/>
              </a:spcBef>
              <a:spcAft>
                <a:spcPts val="0"/>
              </a:spcAft>
              <a:buNone/>
            </a:pPr>
            <a:r>
              <a:rPr lang="en">
                <a:latin typeface="Courier New"/>
                <a:ea typeface="Courier New"/>
                <a:cs typeface="Courier New"/>
                <a:sym typeface="Courier New"/>
              </a:rPr>
              <a:t>&lt;q&gt;</a:t>
            </a:r>
            <a:endParaRPr>
              <a:latin typeface="Courier New"/>
              <a:ea typeface="Courier New"/>
              <a:cs typeface="Courier New"/>
              <a:sym typeface="Courier New"/>
            </a:endParaRPr>
          </a:p>
          <a:p>
            <a:pPr marL="0" marR="0" lvl="0" indent="0" algn="l" rtl="0">
              <a:lnSpc>
                <a:spcPct val="115000"/>
              </a:lnSpc>
              <a:spcBef>
                <a:spcPts val="1600"/>
              </a:spcBef>
              <a:spcAft>
                <a:spcPts val="0"/>
              </a:spcAft>
              <a:buNone/>
            </a:pPr>
            <a:r>
              <a:rPr lang="en">
                <a:latin typeface="Courier New"/>
                <a:ea typeface="Courier New"/>
                <a:cs typeface="Courier New"/>
                <a:sym typeface="Courier New"/>
              </a:rPr>
              <a:t>&lt;samp&gt;</a:t>
            </a:r>
            <a:endParaRPr>
              <a:latin typeface="Courier New"/>
              <a:ea typeface="Courier New"/>
              <a:cs typeface="Courier New"/>
              <a:sym typeface="Courier New"/>
            </a:endParaRPr>
          </a:p>
          <a:p>
            <a:pPr marL="0" marR="0" lvl="0" indent="0" algn="l" rtl="0">
              <a:lnSpc>
                <a:spcPct val="115000"/>
              </a:lnSpc>
              <a:spcBef>
                <a:spcPts val="1600"/>
              </a:spcBef>
              <a:spcAft>
                <a:spcPts val="0"/>
              </a:spcAft>
              <a:buNone/>
            </a:pPr>
            <a:r>
              <a:rPr lang="en">
                <a:latin typeface="Courier New"/>
                <a:ea typeface="Courier New"/>
                <a:cs typeface="Courier New"/>
                <a:sym typeface="Courier New"/>
              </a:rPr>
              <a:t>&lt;small&gt;</a:t>
            </a:r>
            <a:endParaRPr>
              <a:latin typeface="Courier New"/>
              <a:ea typeface="Courier New"/>
              <a:cs typeface="Courier New"/>
              <a:sym typeface="Courier New"/>
            </a:endParaRPr>
          </a:p>
          <a:p>
            <a:pPr marL="0" marR="0" lvl="0" indent="0" algn="l" rtl="0">
              <a:lnSpc>
                <a:spcPct val="115000"/>
              </a:lnSpc>
              <a:spcBef>
                <a:spcPts val="1600"/>
              </a:spcBef>
              <a:spcAft>
                <a:spcPts val="1600"/>
              </a:spcAft>
              <a:buNone/>
            </a:pPr>
            <a:r>
              <a:rPr lang="en"/>
              <a:t>More exist, you can use all of these!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a:latin typeface="Courier New"/>
                <a:ea typeface="Courier New"/>
                <a:cs typeface="Courier New"/>
                <a:sym typeface="Courier New"/>
              </a:rPr>
              <a:t>&lt;article&gt;</a:t>
            </a:r>
            <a:endParaRPr>
              <a:latin typeface="Courier New"/>
              <a:ea typeface="Courier New"/>
              <a:cs typeface="Courier New"/>
              <a:sym typeface="Courier New"/>
            </a:endParaRPr>
          </a:p>
          <a:p>
            <a:pPr marL="0" marR="0" lvl="0" indent="0" algn="l" rtl="0">
              <a:lnSpc>
                <a:spcPct val="115000"/>
              </a:lnSpc>
              <a:spcBef>
                <a:spcPts val="1600"/>
              </a:spcBef>
              <a:spcAft>
                <a:spcPts val="0"/>
              </a:spcAft>
              <a:buNone/>
            </a:pPr>
            <a:r>
              <a:rPr lang="en">
                <a:latin typeface="Courier New"/>
                <a:ea typeface="Courier New"/>
                <a:cs typeface="Courier New"/>
                <a:sym typeface="Courier New"/>
              </a:rPr>
              <a:t>&lt;aside&gt;</a:t>
            </a:r>
            <a:endParaRPr>
              <a:latin typeface="Courier New"/>
              <a:ea typeface="Courier New"/>
              <a:cs typeface="Courier New"/>
              <a:sym typeface="Courier New"/>
            </a:endParaRPr>
          </a:p>
          <a:p>
            <a:pPr marL="0" marR="0" lvl="0" indent="0" algn="l" rtl="0">
              <a:lnSpc>
                <a:spcPct val="115000"/>
              </a:lnSpc>
              <a:spcBef>
                <a:spcPts val="1600"/>
              </a:spcBef>
              <a:spcAft>
                <a:spcPts val="0"/>
              </a:spcAft>
              <a:buNone/>
            </a:pPr>
            <a:r>
              <a:rPr lang="en">
                <a:latin typeface="Courier New"/>
                <a:ea typeface="Courier New"/>
                <a:cs typeface="Courier New"/>
                <a:sym typeface="Courier New"/>
              </a:rPr>
              <a:t>&lt;details&gt;</a:t>
            </a:r>
            <a:endParaRPr>
              <a:latin typeface="Courier New"/>
              <a:ea typeface="Courier New"/>
              <a:cs typeface="Courier New"/>
              <a:sym typeface="Courier New"/>
            </a:endParaRPr>
          </a:p>
          <a:p>
            <a:pPr marL="0" marR="0" lvl="0" indent="0" algn="l" rtl="0">
              <a:lnSpc>
                <a:spcPct val="115000"/>
              </a:lnSpc>
              <a:spcBef>
                <a:spcPts val="1600"/>
              </a:spcBef>
              <a:spcAft>
                <a:spcPts val="0"/>
              </a:spcAft>
              <a:buNone/>
            </a:pPr>
            <a:r>
              <a:rPr lang="en">
                <a:latin typeface="Courier New"/>
                <a:ea typeface="Courier New"/>
                <a:cs typeface="Courier New"/>
                <a:sym typeface="Courier New"/>
              </a:rPr>
              <a:t>&lt;figcaption&gt;</a:t>
            </a:r>
            <a:endParaRPr>
              <a:latin typeface="Courier New"/>
              <a:ea typeface="Courier New"/>
              <a:cs typeface="Courier New"/>
              <a:sym typeface="Courier New"/>
            </a:endParaRPr>
          </a:p>
          <a:p>
            <a:pPr marL="0" marR="0" lvl="0" indent="0" algn="l" rtl="0">
              <a:lnSpc>
                <a:spcPct val="115000"/>
              </a:lnSpc>
              <a:spcBef>
                <a:spcPts val="1600"/>
              </a:spcBef>
              <a:spcAft>
                <a:spcPts val="0"/>
              </a:spcAft>
              <a:buNone/>
            </a:pPr>
            <a:r>
              <a:rPr lang="en">
                <a:latin typeface="Courier New"/>
                <a:ea typeface="Courier New"/>
                <a:cs typeface="Courier New"/>
                <a:sym typeface="Courier New"/>
              </a:rPr>
              <a:t>&lt;figure&gt;</a:t>
            </a:r>
            <a:endParaRPr>
              <a:latin typeface="Courier New"/>
              <a:ea typeface="Courier New"/>
              <a:cs typeface="Courier New"/>
              <a:sym typeface="Courier New"/>
            </a:endParaRPr>
          </a:p>
          <a:p>
            <a:pPr marL="0" marR="0" lvl="0" indent="0" algn="l" rtl="0">
              <a:lnSpc>
                <a:spcPct val="115000"/>
              </a:lnSpc>
              <a:spcBef>
                <a:spcPts val="1600"/>
              </a:spcBef>
              <a:spcAft>
                <a:spcPts val="0"/>
              </a:spcAft>
              <a:buNone/>
            </a:pPr>
            <a:r>
              <a:rPr lang="en">
                <a:latin typeface="Courier New"/>
                <a:ea typeface="Courier New"/>
                <a:cs typeface="Courier New"/>
                <a:sym typeface="Courier New"/>
              </a:rPr>
              <a:t>&lt;footer&gt;</a:t>
            </a:r>
            <a:endParaRPr>
              <a:latin typeface="Courier New"/>
              <a:ea typeface="Courier New"/>
              <a:cs typeface="Courier New"/>
              <a:sym typeface="Courier New"/>
            </a:endParaRPr>
          </a:p>
          <a:p>
            <a:pPr marL="0" marR="0" lvl="0" indent="0" algn="l" rtl="0">
              <a:lnSpc>
                <a:spcPct val="115000"/>
              </a:lnSpc>
              <a:spcBef>
                <a:spcPts val="1600"/>
              </a:spcBef>
              <a:spcAft>
                <a:spcPts val="1600"/>
              </a:spcAft>
              <a:buNone/>
            </a:pPr>
            <a:r>
              <a:rPr lang="en">
                <a:latin typeface="Courier New"/>
                <a:ea typeface="Courier New"/>
                <a:cs typeface="Courier New"/>
                <a:sym typeface="Courier New"/>
              </a:rPr>
              <a:t>&lt;header&gt;</a:t>
            </a:r>
            <a:endParaRPr>
              <a:latin typeface="Courier New"/>
              <a:ea typeface="Courier New"/>
              <a:cs typeface="Courier New"/>
              <a:sym typeface="Courier New"/>
            </a:endParaRPr>
          </a:p>
        </p:txBody>
      </p:sp>
      <p:sp>
        <p:nvSpPr>
          <p:cNvPr id="123" name="Google Shape;12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HTML5 tags</a:t>
            </a:r>
            <a:endParaRPr/>
          </a:p>
        </p:txBody>
      </p:sp>
      <p:sp>
        <p:nvSpPr>
          <p:cNvPr id="124" name="Google Shape;124;p23"/>
          <p:cNvSpPr txBox="1">
            <a:spLocks noGrp="1"/>
          </p:cNvSpPr>
          <p:nvPr>
            <p:ph type="body" idx="1"/>
          </p:nvPr>
        </p:nvSpPr>
        <p:spPr>
          <a:xfrm>
            <a:off x="4832400" y="1152475"/>
            <a:ext cx="39999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a:latin typeface="Courier New"/>
                <a:ea typeface="Courier New"/>
                <a:cs typeface="Courier New"/>
                <a:sym typeface="Courier New"/>
              </a:rPr>
              <a:t>&lt;main&gt;</a:t>
            </a:r>
            <a:endParaRPr>
              <a:latin typeface="Courier New"/>
              <a:ea typeface="Courier New"/>
              <a:cs typeface="Courier New"/>
              <a:sym typeface="Courier New"/>
            </a:endParaRPr>
          </a:p>
          <a:p>
            <a:pPr marL="0" marR="0" lvl="0" indent="0" algn="l" rtl="0">
              <a:lnSpc>
                <a:spcPct val="115000"/>
              </a:lnSpc>
              <a:spcBef>
                <a:spcPts val="1600"/>
              </a:spcBef>
              <a:spcAft>
                <a:spcPts val="0"/>
              </a:spcAft>
              <a:buNone/>
            </a:pPr>
            <a:r>
              <a:rPr lang="en">
                <a:latin typeface="Courier New"/>
                <a:ea typeface="Courier New"/>
                <a:cs typeface="Courier New"/>
                <a:sym typeface="Courier New"/>
              </a:rPr>
              <a:t>&lt;mark&gt;</a:t>
            </a:r>
            <a:endParaRPr>
              <a:latin typeface="Courier New"/>
              <a:ea typeface="Courier New"/>
              <a:cs typeface="Courier New"/>
              <a:sym typeface="Courier New"/>
            </a:endParaRPr>
          </a:p>
          <a:p>
            <a:pPr marL="0" marR="0" lvl="0" indent="0" algn="l" rtl="0">
              <a:lnSpc>
                <a:spcPct val="115000"/>
              </a:lnSpc>
              <a:spcBef>
                <a:spcPts val="1600"/>
              </a:spcBef>
              <a:spcAft>
                <a:spcPts val="0"/>
              </a:spcAft>
              <a:buNone/>
            </a:pPr>
            <a:r>
              <a:rPr lang="en">
                <a:latin typeface="Courier New"/>
                <a:ea typeface="Courier New"/>
                <a:cs typeface="Courier New"/>
                <a:sym typeface="Courier New"/>
              </a:rPr>
              <a:t>&lt;nav&gt;</a:t>
            </a:r>
            <a:endParaRPr>
              <a:latin typeface="Courier New"/>
              <a:ea typeface="Courier New"/>
              <a:cs typeface="Courier New"/>
              <a:sym typeface="Courier New"/>
            </a:endParaRPr>
          </a:p>
          <a:p>
            <a:pPr marL="0" marR="0" lvl="0" indent="0" algn="l" rtl="0">
              <a:lnSpc>
                <a:spcPct val="115000"/>
              </a:lnSpc>
              <a:spcBef>
                <a:spcPts val="1600"/>
              </a:spcBef>
              <a:spcAft>
                <a:spcPts val="0"/>
              </a:spcAft>
              <a:buNone/>
            </a:pPr>
            <a:r>
              <a:rPr lang="en">
                <a:latin typeface="Courier New"/>
                <a:ea typeface="Courier New"/>
                <a:cs typeface="Courier New"/>
                <a:sym typeface="Courier New"/>
              </a:rPr>
              <a:t>&lt;section&gt;</a:t>
            </a:r>
            <a:endParaRPr>
              <a:latin typeface="Courier New"/>
              <a:ea typeface="Courier New"/>
              <a:cs typeface="Courier New"/>
              <a:sym typeface="Courier New"/>
            </a:endParaRPr>
          </a:p>
          <a:p>
            <a:pPr marL="0" marR="0" lvl="0" indent="0" algn="l" rtl="0">
              <a:lnSpc>
                <a:spcPct val="115000"/>
              </a:lnSpc>
              <a:spcBef>
                <a:spcPts val="1600"/>
              </a:spcBef>
              <a:spcAft>
                <a:spcPts val="0"/>
              </a:spcAft>
              <a:buNone/>
            </a:pPr>
            <a:r>
              <a:rPr lang="en">
                <a:latin typeface="Courier New"/>
                <a:ea typeface="Courier New"/>
                <a:cs typeface="Courier New"/>
                <a:sym typeface="Courier New"/>
              </a:rPr>
              <a:t>&lt;summary&gt;</a:t>
            </a:r>
            <a:endParaRPr>
              <a:latin typeface="Courier New"/>
              <a:ea typeface="Courier New"/>
              <a:cs typeface="Courier New"/>
              <a:sym typeface="Courier New"/>
            </a:endParaRPr>
          </a:p>
          <a:p>
            <a:pPr marL="0" marR="0" lvl="0" indent="0" algn="l" rtl="0">
              <a:lnSpc>
                <a:spcPct val="115000"/>
              </a:lnSpc>
              <a:spcBef>
                <a:spcPts val="1600"/>
              </a:spcBef>
              <a:spcAft>
                <a:spcPts val="0"/>
              </a:spcAft>
              <a:buNone/>
            </a:pPr>
            <a:r>
              <a:rPr lang="en">
                <a:latin typeface="Courier New"/>
                <a:ea typeface="Courier New"/>
                <a:cs typeface="Courier New"/>
                <a:sym typeface="Courier New"/>
              </a:rPr>
              <a:t>&lt;time&gt;</a:t>
            </a:r>
            <a:endParaRPr>
              <a:latin typeface="Courier New"/>
              <a:ea typeface="Courier New"/>
              <a:cs typeface="Courier New"/>
              <a:sym typeface="Courier New"/>
            </a:endParaRPr>
          </a:p>
          <a:p>
            <a:pPr marL="0" marR="0" lvl="0" indent="0" algn="l" rtl="0">
              <a:lnSpc>
                <a:spcPct val="115000"/>
              </a:lnSpc>
              <a:spcBef>
                <a:spcPts val="1600"/>
              </a:spcBef>
              <a:spcAft>
                <a:spcPts val="1600"/>
              </a:spcAft>
              <a:buNone/>
            </a:pPr>
            <a:r>
              <a:rPr lang="en"/>
              <a:t>More exist, you can use all of these!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body" idx="1"/>
          </p:nvPr>
        </p:nvSpPr>
        <p:spPr>
          <a:xfrm>
            <a:off x="311700" y="1152475"/>
            <a:ext cx="3999900" cy="35955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1400" dirty="0"/>
              <a:t>From this point on, your HTML pages should conform to a new boilerplate :</a:t>
            </a:r>
            <a:endParaRPr sz="1400" dirty="0"/>
          </a:p>
          <a:p>
            <a:pPr marL="0" marR="0" lvl="0" indent="0" algn="l" rtl="0">
              <a:lnSpc>
                <a:spcPct val="115000"/>
              </a:lnSpc>
              <a:spcBef>
                <a:spcPts val="1600"/>
              </a:spcBef>
              <a:spcAft>
                <a:spcPts val="0"/>
              </a:spcAft>
              <a:buNone/>
            </a:pPr>
            <a:r>
              <a:rPr lang="en" sz="1400" dirty="0"/>
              <a:t>The </a:t>
            </a:r>
            <a:r>
              <a:rPr lang="en" sz="1400" dirty="0">
                <a:latin typeface="Courier New"/>
                <a:ea typeface="Courier New"/>
                <a:cs typeface="Courier New"/>
                <a:sym typeface="Courier New"/>
              </a:rPr>
              <a:t>&lt;header&gt;</a:t>
            </a:r>
            <a:r>
              <a:rPr lang="en" sz="1400" dirty="0"/>
              <a:t> tag should contain things like your page’s main navigation and logo/branding. </a:t>
            </a:r>
            <a:r>
              <a:rPr lang="en" sz="1400" b="1" dirty="0"/>
              <a:t>Do not</a:t>
            </a:r>
            <a:r>
              <a:rPr lang="en" sz="1400" dirty="0"/>
              <a:t> confuse it with </a:t>
            </a:r>
            <a:r>
              <a:rPr lang="en" sz="1400" dirty="0">
                <a:latin typeface="Courier New"/>
                <a:ea typeface="Courier New"/>
                <a:cs typeface="Courier New"/>
                <a:sym typeface="Courier New"/>
              </a:rPr>
              <a:t>&lt;head&gt;</a:t>
            </a:r>
            <a:r>
              <a:rPr lang="en" sz="1400" dirty="0"/>
              <a:t>.</a:t>
            </a:r>
            <a:endParaRPr sz="1400" dirty="0"/>
          </a:p>
          <a:p>
            <a:pPr marL="0" marR="0" lvl="0" indent="0" algn="l" rtl="0">
              <a:lnSpc>
                <a:spcPct val="115000"/>
              </a:lnSpc>
              <a:spcBef>
                <a:spcPts val="1600"/>
              </a:spcBef>
              <a:spcAft>
                <a:spcPts val="0"/>
              </a:spcAft>
              <a:buNone/>
            </a:pPr>
            <a:r>
              <a:rPr lang="en" sz="1400" dirty="0">
                <a:latin typeface="Courier New"/>
                <a:ea typeface="Courier New"/>
                <a:cs typeface="Courier New"/>
                <a:sym typeface="Courier New"/>
              </a:rPr>
              <a:t>&lt;main&gt;</a:t>
            </a:r>
            <a:r>
              <a:rPr lang="en" sz="1400" dirty="0"/>
              <a:t> contains all of your page’s main content. The stuff the user came to see.</a:t>
            </a:r>
            <a:endParaRPr sz="1400" dirty="0"/>
          </a:p>
          <a:p>
            <a:pPr marL="0" marR="0" lvl="0" indent="0" algn="l" rtl="0">
              <a:lnSpc>
                <a:spcPct val="115000"/>
              </a:lnSpc>
              <a:spcBef>
                <a:spcPts val="1600"/>
              </a:spcBef>
              <a:spcAft>
                <a:spcPts val="0"/>
              </a:spcAft>
              <a:buNone/>
            </a:pPr>
            <a:r>
              <a:rPr lang="en" sz="1400" dirty="0">
                <a:latin typeface="Courier New"/>
                <a:ea typeface="Courier New"/>
                <a:cs typeface="Courier New"/>
                <a:sym typeface="Courier New"/>
              </a:rPr>
              <a:t>&lt;footer&gt;</a:t>
            </a:r>
            <a:r>
              <a:rPr lang="en" sz="1400" dirty="0"/>
              <a:t> usually contains a secondary navigation system and copyright disclaimers.</a:t>
            </a:r>
            <a:endParaRPr sz="1400" dirty="0"/>
          </a:p>
          <a:p>
            <a:pPr marL="0" marR="0" lvl="0" indent="0" algn="l" rtl="0">
              <a:lnSpc>
                <a:spcPct val="115000"/>
              </a:lnSpc>
              <a:spcBef>
                <a:spcPts val="1600"/>
              </a:spcBef>
              <a:spcAft>
                <a:spcPts val="1600"/>
              </a:spcAft>
              <a:buNone/>
            </a:pPr>
            <a:r>
              <a:rPr lang="en" sz="1400" dirty="0"/>
              <a:t>It is fine to add other tags at the top level of </a:t>
            </a:r>
            <a:r>
              <a:rPr lang="en" sz="1400" dirty="0">
                <a:latin typeface="Courier New"/>
                <a:ea typeface="Courier New"/>
                <a:cs typeface="Courier New"/>
                <a:sym typeface="Courier New"/>
              </a:rPr>
              <a:t>&lt;body&gt;</a:t>
            </a:r>
            <a:r>
              <a:rPr lang="en" sz="1400" dirty="0"/>
              <a:t>, but most pages should contain at least these 3.</a:t>
            </a:r>
            <a:endParaRPr sz="1400" dirty="0"/>
          </a:p>
        </p:txBody>
      </p:sp>
      <p:sp>
        <p:nvSpPr>
          <p:cNvPr id="130" name="Google Shape;13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Typical HTML5 boilerplate</a:t>
            </a:r>
            <a:endParaRPr/>
          </a:p>
        </p:txBody>
      </p:sp>
      <p:sp>
        <p:nvSpPr>
          <p:cNvPr id="131" name="Google Shape;131;p24"/>
          <p:cNvSpPr txBox="1"/>
          <p:nvPr/>
        </p:nvSpPr>
        <p:spPr>
          <a:xfrm>
            <a:off x="4832400" y="1152475"/>
            <a:ext cx="3999900" cy="3416400"/>
          </a:xfrm>
          <a:prstGeom prst="rect">
            <a:avLst/>
          </a:prstGeom>
          <a:solidFill>
            <a:srgbClr val="134F5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CCCCCC"/>
                </a:solidFill>
                <a:latin typeface="Courier New"/>
                <a:ea typeface="Courier New"/>
                <a:cs typeface="Courier New"/>
                <a:sym typeface="Courier New"/>
              </a:rPr>
              <a:t>&lt;!doctype html&gt;</a:t>
            </a:r>
            <a:endParaRPr sz="1100" b="1">
              <a:solidFill>
                <a:srgbClr val="CCCCCC"/>
              </a:solidFill>
              <a:latin typeface="Courier New"/>
              <a:ea typeface="Courier New"/>
              <a:cs typeface="Courier New"/>
              <a:sym typeface="Courier New"/>
            </a:endParaRPr>
          </a:p>
          <a:p>
            <a:pPr marL="0" lvl="0" indent="0" algn="l" rtl="0">
              <a:spcBef>
                <a:spcPts val="0"/>
              </a:spcBef>
              <a:spcAft>
                <a:spcPts val="0"/>
              </a:spcAft>
              <a:buNone/>
            </a:pPr>
            <a:r>
              <a:rPr lang="en" sz="1100" b="1">
                <a:solidFill>
                  <a:srgbClr val="A4C2F4"/>
                </a:solidFill>
                <a:latin typeface="Courier New"/>
                <a:ea typeface="Courier New"/>
                <a:cs typeface="Courier New"/>
                <a:sym typeface="Courier New"/>
              </a:rPr>
              <a:t>&lt;html&gt;</a:t>
            </a:r>
            <a:endParaRPr sz="11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100" b="1">
                <a:solidFill>
                  <a:srgbClr val="A4C2F4"/>
                </a:solidFill>
                <a:latin typeface="Courier New"/>
                <a:ea typeface="Courier New"/>
                <a:cs typeface="Courier New"/>
                <a:sym typeface="Courier New"/>
              </a:rPr>
              <a:t>  &lt;head&gt;</a:t>
            </a:r>
            <a:endParaRPr sz="11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100" b="1">
                <a:solidFill>
                  <a:srgbClr val="A4C2F4"/>
                </a:solidFill>
                <a:latin typeface="Courier New"/>
                <a:ea typeface="Courier New"/>
                <a:cs typeface="Courier New"/>
                <a:sym typeface="Courier New"/>
              </a:rPr>
              <a:t>    &lt;meta</a:t>
            </a:r>
            <a:r>
              <a:rPr lang="en" sz="1100" b="1">
                <a:solidFill>
                  <a:srgbClr val="6D9EEB"/>
                </a:solidFill>
                <a:latin typeface="Courier New"/>
                <a:ea typeface="Courier New"/>
                <a:cs typeface="Courier New"/>
                <a:sym typeface="Courier New"/>
              </a:rPr>
              <a:t> </a:t>
            </a:r>
            <a:r>
              <a:rPr lang="en" sz="1100" b="1">
                <a:solidFill>
                  <a:srgbClr val="D9EAD3"/>
                </a:solidFill>
                <a:latin typeface="Courier New"/>
                <a:ea typeface="Courier New"/>
                <a:cs typeface="Courier New"/>
                <a:sym typeface="Courier New"/>
              </a:rPr>
              <a:t>charset</a:t>
            </a:r>
            <a:r>
              <a:rPr lang="en" sz="1100" b="1">
                <a:solidFill>
                  <a:srgbClr val="A4C2F4"/>
                </a:solidFill>
                <a:latin typeface="Courier New"/>
                <a:ea typeface="Courier New"/>
                <a:cs typeface="Courier New"/>
                <a:sym typeface="Courier New"/>
              </a:rPr>
              <a:t>=</a:t>
            </a:r>
            <a:r>
              <a:rPr lang="en" sz="1100" b="1">
                <a:solidFill>
                  <a:srgbClr val="F4CCCC"/>
                </a:solidFill>
                <a:latin typeface="Courier New"/>
                <a:ea typeface="Courier New"/>
                <a:cs typeface="Courier New"/>
                <a:sym typeface="Courier New"/>
              </a:rPr>
              <a:t>"utf-8"</a:t>
            </a:r>
            <a:r>
              <a:rPr lang="en" sz="1100" b="1">
                <a:solidFill>
                  <a:srgbClr val="A4C2F4"/>
                </a:solidFill>
                <a:latin typeface="Courier New"/>
                <a:ea typeface="Courier New"/>
                <a:cs typeface="Courier New"/>
                <a:sym typeface="Courier New"/>
              </a:rPr>
              <a:t>&gt;</a:t>
            </a:r>
            <a:endParaRPr sz="11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100" b="1">
                <a:solidFill>
                  <a:srgbClr val="A4C2F4"/>
                </a:solidFill>
                <a:latin typeface="Courier New"/>
                <a:ea typeface="Courier New"/>
                <a:cs typeface="Courier New"/>
                <a:sym typeface="Courier New"/>
              </a:rPr>
              <a:t>    &lt;title&gt;&lt;/title&gt;</a:t>
            </a:r>
            <a:endParaRPr sz="11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100" b="1">
                <a:solidFill>
                  <a:srgbClr val="A4C2F4"/>
                </a:solidFill>
                <a:latin typeface="Courier New"/>
                <a:ea typeface="Courier New"/>
                <a:cs typeface="Courier New"/>
                <a:sym typeface="Courier New"/>
              </a:rPr>
              <a:t>  &lt;/head&gt;</a:t>
            </a:r>
            <a:endParaRPr sz="11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100" b="1">
                <a:solidFill>
                  <a:srgbClr val="A4C2F4"/>
                </a:solidFill>
                <a:latin typeface="Courier New"/>
                <a:ea typeface="Courier New"/>
                <a:cs typeface="Courier New"/>
                <a:sym typeface="Courier New"/>
              </a:rPr>
              <a:t>  &lt;body&gt;</a:t>
            </a:r>
            <a:endParaRPr sz="1100" b="1">
              <a:solidFill>
                <a:srgbClr val="A4C2F4"/>
              </a:solidFill>
              <a:latin typeface="Courier New"/>
              <a:ea typeface="Courier New"/>
              <a:cs typeface="Courier New"/>
              <a:sym typeface="Courier New"/>
            </a:endParaRPr>
          </a:p>
          <a:p>
            <a:pPr marL="0" lvl="0" indent="0" algn="l" rtl="0">
              <a:spcBef>
                <a:spcPts val="0"/>
              </a:spcBef>
              <a:spcAft>
                <a:spcPts val="0"/>
              </a:spcAft>
              <a:buNone/>
            </a:pPr>
            <a:endParaRPr sz="11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100" b="1">
                <a:solidFill>
                  <a:srgbClr val="A4C2F4"/>
                </a:solidFill>
                <a:latin typeface="Courier New"/>
                <a:ea typeface="Courier New"/>
                <a:cs typeface="Courier New"/>
                <a:sym typeface="Courier New"/>
              </a:rPr>
              <a:t>    &lt;header&gt;</a:t>
            </a:r>
            <a:endParaRPr sz="11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100" b="1">
                <a:solidFill>
                  <a:srgbClr val="A4C2F4"/>
                </a:solidFill>
                <a:latin typeface="Courier New"/>
                <a:ea typeface="Courier New"/>
                <a:cs typeface="Courier New"/>
                <a:sym typeface="Courier New"/>
              </a:rPr>
              <a:t>    &lt;/header&gt;</a:t>
            </a:r>
            <a:endParaRPr sz="11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100" b="1">
                <a:solidFill>
                  <a:srgbClr val="A4C2F4"/>
                </a:solidFill>
                <a:latin typeface="Courier New"/>
                <a:ea typeface="Courier New"/>
                <a:cs typeface="Courier New"/>
                <a:sym typeface="Courier New"/>
              </a:rPr>
              <a:t>    </a:t>
            </a:r>
            <a:endParaRPr sz="11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100" b="1">
                <a:solidFill>
                  <a:srgbClr val="A4C2F4"/>
                </a:solidFill>
                <a:latin typeface="Courier New"/>
                <a:ea typeface="Courier New"/>
                <a:cs typeface="Courier New"/>
                <a:sym typeface="Courier New"/>
              </a:rPr>
              <a:t>    &lt;main&gt;</a:t>
            </a:r>
            <a:endParaRPr sz="11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100" b="1">
                <a:solidFill>
                  <a:srgbClr val="A4C2F4"/>
                </a:solidFill>
                <a:latin typeface="Courier New"/>
                <a:ea typeface="Courier New"/>
                <a:cs typeface="Courier New"/>
                <a:sym typeface="Courier New"/>
              </a:rPr>
              <a:t>    &lt;/main&gt;</a:t>
            </a:r>
            <a:endParaRPr sz="1100" b="1">
              <a:solidFill>
                <a:srgbClr val="A4C2F4"/>
              </a:solidFill>
              <a:latin typeface="Courier New"/>
              <a:ea typeface="Courier New"/>
              <a:cs typeface="Courier New"/>
              <a:sym typeface="Courier New"/>
            </a:endParaRPr>
          </a:p>
          <a:p>
            <a:pPr marL="0" lvl="0" indent="0" algn="l" rtl="0">
              <a:spcBef>
                <a:spcPts val="0"/>
              </a:spcBef>
              <a:spcAft>
                <a:spcPts val="0"/>
              </a:spcAft>
              <a:buNone/>
            </a:pPr>
            <a:endParaRPr sz="11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100" b="1">
                <a:solidFill>
                  <a:srgbClr val="A4C2F4"/>
                </a:solidFill>
                <a:latin typeface="Courier New"/>
                <a:ea typeface="Courier New"/>
                <a:cs typeface="Courier New"/>
                <a:sym typeface="Courier New"/>
              </a:rPr>
              <a:t>    &lt;footer&gt;</a:t>
            </a:r>
            <a:endParaRPr sz="11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100" b="1">
                <a:solidFill>
                  <a:srgbClr val="A4C2F4"/>
                </a:solidFill>
                <a:latin typeface="Courier New"/>
                <a:ea typeface="Courier New"/>
                <a:cs typeface="Courier New"/>
                <a:sym typeface="Courier New"/>
              </a:rPr>
              <a:t>    &lt;/footer&gt;</a:t>
            </a:r>
            <a:endParaRPr sz="11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100" b="1">
                <a:solidFill>
                  <a:srgbClr val="A4C2F4"/>
                </a:solidFill>
                <a:latin typeface="Courier New"/>
                <a:ea typeface="Courier New"/>
                <a:cs typeface="Courier New"/>
                <a:sym typeface="Courier New"/>
              </a:rPr>
              <a:t> </a:t>
            </a:r>
            <a:endParaRPr sz="11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100" b="1">
                <a:solidFill>
                  <a:srgbClr val="A4C2F4"/>
                </a:solidFill>
                <a:latin typeface="Courier New"/>
                <a:ea typeface="Courier New"/>
                <a:cs typeface="Courier New"/>
                <a:sym typeface="Courier New"/>
              </a:rPr>
              <a:t>  &lt;/body&gt;</a:t>
            </a:r>
            <a:endParaRPr sz="11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100" b="1">
                <a:solidFill>
                  <a:srgbClr val="A4C2F4"/>
                </a:solidFill>
                <a:latin typeface="Courier New"/>
                <a:ea typeface="Courier New"/>
                <a:cs typeface="Courier New"/>
                <a:sym typeface="Courier New"/>
              </a:rPr>
              <a:t>&lt;/html&gt;</a:t>
            </a:r>
            <a:endParaRPr sz="1100" b="1">
              <a:solidFill>
                <a:srgbClr val="A4C2F4"/>
              </a:solidFill>
              <a:latin typeface="Courier New"/>
              <a:ea typeface="Courier New"/>
              <a:cs typeface="Courier New"/>
              <a:sym typeface="Courier New"/>
            </a:endParaRPr>
          </a:p>
          <a:p>
            <a:pPr marL="0" lvl="0" indent="0" algn="l" rtl="0">
              <a:spcBef>
                <a:spcPts val="0"/>
              </a:spcBef>
              <a:spcAft>
                <a:spcPts val="0"/>
              </a:spcAft>
              <a:buNone/>
            </a:pPr>
            <a:endParaRPr sz="1100" b="1">
              <a:solidFill>
                <a:srgbClr val="666666"/>
              </a:solidFill>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dirty="0"/>
              <a:t>What is the difference between a </a:t>
            </a:r>
            <a:r>
              <a:rPr lang="en" dirty="0">
                <a:latin typeface="Courier New"/>
                <a:ea typeface="Courier New"/>
                <a:cs typeface="Courier New"/>
                <a:sym typeface="Courier New"/>
              </a:rPr>
              <a:t>&lt;section&gt;</a:t>
            </a:r>
            <a:r>
              <a:rPr lang="en" dirty="0"/>
              <a:t> and a </a:t>
            </a:r>
            <a:r>
              <a:rPr lang="en" dirty="0">
                <a:latin typeface="Courier New"/>
                <a:ea typeface="Courier New"/>
                <a:cs typeface="Courier New"/>
                <a:sym typeface="Courier New"/>
              </a:rPr>
              <a:t>&lt;div&gt;</a:t>
            </a:r>
            <a:r>
              <a:rPr lang="en" dirty="0"/>
              <a:t>?</a:t>
            </a:r>
            <a:endParaRPr dirty="0"/>
          </a:p>
        </p:txBody>
      </p:sp>
      <p:sp>
        <p:nvSpPr>
          <p:cNvPr id="137" name="Google Shape;13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Subtleties </a:t>
            </a:r>
            <a:endParaRPr/>
          </a:p>
        </p:txBody>
      </p:sp>
      <p:sp>
        <p:nvSpPr>
          <p:cNvPr id="2" name="Rectangle 1">
            <a:extLst>
              <a:ext uri="{FF2B5EF4-FFF2-40B4-BE49-F238E27FC236}">
                <a16:creationId xmlns:a16="http://schemas.microsoft.com/office/drawing/2014/main" id="{7A8C4A96-105C-4168-92F7-5D4EF904C74C}"/>
              </a:ext>
            </a:extLst>
          </p:cNvPr>
          <p:cNvSpPr/>
          <p:nvPr/>
        </p:nvSpPr>
        <p:spPr>
          <a:xfrm>
            <a:off x="311700" y="1990165"/>
            <a:ext cx="7846182" cy="2308324"/>
          </a:xfrm>
          <a:prstGeom prst="rect">
            <a:avLst/>
          </a:prstGeom>
        </p:spPr>
        <p:txBody>
          <a:bodyPr wrap="square">
            <a:spAutoFit/>
          </a:bodyPr>
          <a:lstStyle/>
          <a:p>
            <a:r>
              <a:rPr lang="en-GB" sz="1800" b="1" dirty="0">
                <a:latin typeface="Roboto" panose="020B0604020202020204" charset="0"/>
                <a:ea typeface="Roboto" panose="020B0604020202020204" charset="0"/>
              </a:rPr>
              <a:t>&lt;div&gt;:</a:t>
            </a:r>
          </a:p>
          <a:p>
            <a:r>
              <a:rPr lang="en-GB" sz="1800" dirty="0">
                <a:latin typeface="Roboto" panose="020B0604020202020204" charset="0"/>
                <a:ea typeface="Roboto" panose="020B0604020202020204" charset="0"/>
              </a:rPr>
              <a:t>It defines a division or a section in an HTML document</a:t>
            </a:r>
          </a:p>
          <a:p>
            <a:endParaRPr lang="en-GB" sz="1800" dirty="0">
              <a:latin typeface="Roboto" panose="020B0604020202020204" charset="0"/>
              <a:ea typeface="Roboto" panose="020B0604020202020204" charset="0"/>
            </a:endParaRPr>
          </a:p>
          <a:p>
            <a:r>
              <a:rPr lang="en-GB" sz="1800" dirty="0">
                <a:latin typeface="Roboto" panose="020B0604020202020204" charset="0"/>
                <a:ea typeface="Roboto" panose="020B0604020202020204" charset="0"/>
              </a:rPr>
              <a:t>It is used to group block-elements to format them with CSS</a:t>
            </a:r>
          </a:p>
          <a:p>
            <a:endParaRPr lang="en-GB" sz="1800" dirty="0">
              <a:latin typeface="Roboto" panose="020B0604020202020204" charset="0"/>
              <a:ea typeface="Roboto" panose="020B0604020202020204" charset="0"/>
            </a:endParaRPr>
          </a:p>
          <a:p>
            <a:r>
              <a:rPr lang="en-GB" sz="1800" b="1" dirty="0">
                <a:latin typeface="Roboto" panose="020B0604020202020204" charset="0"/>
                <a:ea typeface="Roboto" panose="020B0604020202020204" charset="0"/>
              </a:rPr>
              <a:t>&lt;section&gt;:</a:t>
            </a:r>
          </a:p>
          <a:p>
            <a:r>
              <a:rPr lang="en-GB" sz="1800" dirty="0">
                <a:latin typeface="Roboto" panose="020B0604020202020204" charset="0"/>
                <a:ea typeface="Roboto" panose="020B0604020202020204" charset="0"/>
              </a:rPr>
              <a:t>It defines sections in a document, such as chapters, headers, footers, or any other sections of the document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 of previous lecture</a:t>
            </a:r>
            <a:endParaRPr/>
          </a:p>
        </p:txBody>
      </p:sp>
      <p:sp>
        <p:nvSpPr>
          <p:cNvPr id="76" name="Google Shape;76;p16"/>
          <p:cNvSpPr txBox="1">
            <a:spLocks noGrp="1"/>
          </p:cNvSpPr>
          <p:nvPr>
            <p:ph type="body" idx="1"/>
          </p:nvPr>
        </p:nvSpPr>
        <p:spPr>
          <a:xfrm>
            <a:off x="311700" y="1152475"/>
            <a:ext cx="3999900" cy="7353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a:t>This is the boilerplate for any HTML document:</a:t>
            </a:r>
            <a:endParaRPr sz="1400"/>
          </a:p>
        </p:txBody>
      </p:sp>
      <p:sp>
        <p:nvSpPr>
          <p:cNvPr id="77" name="Google Shape;77;p16"/>
          <p:cNvSpPr txBox="1"/>
          <p:nvPr/>
        </p:nvSpPr>
        <p:spPr>
          <a:xfrm>
            <a:off x="311700" y="1966400"/>
            <a:ext cx="3999900" cy="1764000"/>
          </a:xfrm>
          <a:prstGeom prst="rect">
            <a:avLst/>
          </a:prstGeom>
          <a:solidFill>
            <a:srgbClr val="134F5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CCCCCC"/>
                </a:solidFill>
                <a:latin typeface="Courier New"/>
                <a:ea typeface="Courier New"/>
                <a:cs typeface="Courier New"/>
                <a:sym typeface="Courier New"/>
              </a:rPr>
              <a:t>&lt;!doctype html&gt;</a:t>
            </a:r>
            <a:endParaRPr sz="1100" b="1">
              <a:solidFill>
                <a:srgbClr val="CCCCCC"/>
              </a:solidFill>
              <a:latin typeface="Courier New"/>
              <a:ea typeface="Courier New"/>
              <a:cs typeface="Courier New"/>
              <a:sym typeface="Courier New"/>
            </a:endParaRPr>
          </a:p>
          <a:p>
            <a:pPr marL="0" lvl="0" indent="0" algn="l" rtl="0">
              <a:spcBef>
                <a:spcPts val="0"/>
              </a:spcBef>
              <a:spcAft>
                <a:spcPts val="0"/>
              </a:spcAft>
              <a:buNone/>
            </a:pPr>
            <a:r>
              <a:rPr lang="en" sz="1100" b="1">
                <a:solidFill>
                  <a:srgbClr val="A4C2F4"/>
                </a:solidFill>
                <a:latin typeface="Courier New"/>
                <a:ea typeface="Courier New"/>
                <a:cs typeface="Courier New"/>
                <a:sym typeface="Courier New"/>
              </a:rPr>
              <a:t>&lt;html&gt;</a:t>
            </a:r>
            <a:endParaRPr sz="11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100" b="1">
                <a:solidFill>
                  <a:srgbClr val="A4C2F4"/>
                </a:solidFill>
                <a:latin typeface="Courier New"/>
                <a:ea typeface="Courier New"/>
                <a:cs typeface="Courier New"/>
                <a:sym typeface="Courier New"/>
              </a:rPr>
              <a:t>  &lt;head&gt;</a:t>
            </a:r>
            <a:endParaRPr sz="11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100" b="1">
                <a:solidFill>
                  <a:srgbClr val="A4C2F4"/>
                </a:solidFill>
                <a:latin typeface="Courier New"/>
                <a:ea typeface="Courier New"/>
                <a:cs typeface="Courier New"/>
                <a:sym typeface="Courier New"/>
              </a:rPr>
              <a:t>    &lt;meta</a:t>
            </a:r>
            <a:r>
              <a:rPr lang="en" sz="1100" b="1">
                <a:solidFill>
                  <a:srgbClr val="6D9EEB"/>
                </a:solidFill>
                <a:latin typeface="Courier New"/>
                <a:ea typeface="Courier New"/>
                <a:cs typeface="Courier New"/>
                <a:sym typeface="Courier New"/>
              </a:rPr>
              <a:t> </a:t>
            </a:r>
            <a:r>
              <a:rPr lang="en" sz="1100" b="1">
                <a:solidFill>
                  <a:srgbClr val="D9EAD3"/>
                </a:solidFill>
                <a:latin typeface="Courier New"/>
                <a:ea typeface="Courier New"/>
                <a:cs typeface="Courier New"/>
                <a:sym typeface="Courier New"/>
              </a:rPr>
              <a:t>charset</a:t>
            </a:r>
            <a:r>
              <a:rPr lang="en" sz="1100" b="1">
                <a:solidFill>
                  <a:srgbClr val="A4C2F4"/>
                </a:solidFill>
                <a:latin typeface="Courier New"/>
                <a:ea typeface="Courier New"/>
                <a:cs typeface="Courier New"/>
                <a:sym typeface="Courier New"/>
              </a:rPr>
              <a:t>=</a:t>
            </a:r>
            <a:r>
              <a:rPr lang="en" sz="1100" b="1">
                <a:solidFill>
                  <a:srgbClr val="F4CCCC"/>
                </a:solidFill>
                <a:latin typeface="Courier New"/>
                <a:ea typeface="Courier New"/>
                <a:cs typeface="Courier New"/>
                <a:sym typeface="Courier New"/>
              </a:rPr>
              <a:t>"utf-8"</a:t>
            </a:r>
            <a:r>
              <a:rPr lang="en" sz="1100" b="1">
                <a:solidFill>
                  <a:srgbClr val="A4C2F4"/>
                </a:solidFill>
                <a:latin typeface="Courier New"/>
                <a:ea typeface="Courier New"/>
                <a:cs typeface="Courier New"/>
                <a:sym typeface="Courier New"/>
              </a:rPr>
              <a:t>&gt;</a:t>
            </a:r>
            <a:endParaRPr sz="11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100" b="1">
                <a:solidFill>
                  <a:srgbClr val="A4C2F4"/>
                </a:solidFill>
                <a:latin typeface="Courier New"/>
                <a:ea typeface="Courier New"/>
                <a:cs typeface="Courier New"/>
                <a:sym typeface="Courier New"/>
              </a:rPr>
              <a:t>    &lt;title&gt;&lt;/title&gt;</a:t>
            </a:r>
            <a:endParaRPr sz="11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100" b="1">
                <a:solidFill>
                  <a:srgbClr val="A4C2F4"/>
                </a:solidFill>
                <a:latin typeface="Courier New"/>
                <a:ea typeface="Courier New"/>
                <a:cs typeface="Courier New"/>
                <a:sym typeface="Courier New"/>
              </a:rPr>
              <a:t>  &lt;/head&gt;</a:t>
            </a:r>
            <a:endParaRPr sz="11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100" b="1">
                <a:solidFill>
                  <a:srgbClr val="A4C2F4"/>
                </a:solidFill>
                <a:latin typeface="Courier New"/>
                <a:ea typeface="Courier New"/>
                <a:cs typeface="Courier New"/>
                <a:sym typeface="Courier New"/>
              </a:rPr>
              <a:t>  &lt;body&gt; </a:t>
            </a:r>
            <a:endParaRPr sz="11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100" b="1">
                <a:solidFill>
                  <a:srgbClr val="A4C2F4"/>
                </a:solidFill>
                <a:latin typeface="Courier New"/>
                <a:ea typeface="Courier New"/>
                <a:cs typeface="Courier New"/>
                <a:sym typeface="Courier New"/>
              </a:rPr>
              <a:t>  &lt;/body&gt;</a:t>
            </a:r>
            <a:endParaRPr sz="11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100" b="1">
                <a:solidFill>
                  <a:srgbClr val="A4C2F4"/>
                </a:solidFill>
                <a:latin typeface="Courier New"/>
                <a:ea typeface="Courier New"/>
                <a:cs typeface="Courier New"/>
                <a:sym typeface="Courier New"/>
              </a:rPr>
              <a:t>&lt;/html&gt;</a:t>
            </a:r>
            <a:endParaRPr sz="1100" b="1">
              <a:solidFill>
                <a:srgbClr val="A4C2F4"/>
              </a:solidFill>
              <a:latin typeface="Courier New"/>
              <a:ea typeface="Courier New"/>
              <a:cs typeface="Courier New"/>
              <a:sym typeface="Courier New"/>
            </a:endParaRPr>
          </a:p>
          <a:p>
            <a:pPr marL="0" lvl="0" indent="0" algn="l" rtl="0">
              <a:spcBef>
                <a:spcPts val="0"/>
              </a:spcBef>
              <a:spcAft>
                <a:spcPts val="0"/>
              </a:spcAft>
              <a:buNone/>
            </a:pPr>
            <a:endParaRPr sz="1100" b="1">
              <a:solidFill>
                <a:srgbClr val="666666"/>
              </a:solidFill>
              <a:latin typeface="Courier New"/>
              <a:ea typeface="Courier New"/>
              <a:cs typeface="Courier New"/>
              <a:sym typeface="Courier New"/>
            </a:endParaRPr>
          </a:p>
        </p:txBody>
      </p:sp>
      <p:sp>
        <p:nvSpPr>
          <p:cNvPr id="78" name="Google Shape;78;p16"/>
          <p:cNvSpPr txBox="1">
            <a:spLocks noGrp="1"/>
          </p:cNvSpPr>
          <p:nvPr>
            <p:ph type="body" idx="1"/>
          </p:nvPr>
        </p:nvSpPr>
        <p:spPr>
          <a:xfrm>
            <a:off x="311700" y="3809025"/>
            <a:ext cx="3999900" cy="11085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a:t>Use </a:t>
            </a:r>
            <a:r>
              <a:rPr lang="en" b="1"/>
              <a:t>semantic </a:t>
            </a:r>
            <a:r>
              <a:rPr lang="en"/>
              <a:t>tags, ie. tags which describe the type of content as accurately as possible.</a:t>
            </a:r>
            <a:endParaRPr/>
          </a:p>
          <a:p>
            <a:pPr marL="0" marR="0" lvl="0" indent="0" algn="l" rtl="0">
              <a:lnSpc>
                <a:spcPct val="115000"/>
              </a:lnSpc>
              <a:spcBef>
                <a:spcPts val="1600"/>
              </a:spcBef>
              <a:spcAft>
                <a:spcPts val="1600"/>
              </a:spcAft>
              <a:buNone/>
            </a:pPr>
            <a:endParaRPr/>
          </a:p>
        </p:txBody>
      </p:sp>
      <p:sp>
        <p:nvSpPr>
          <p:cNvPr id="79" name="Google Shape;79;p16"/>
          <p:cNvSpPr txBox="1">
            <a:spLocks noGrp="1"/>
          </p:cNvSpPr>
          <p:nvPr>
            <p:ph type="body" idx="1"/>
          </p:nvPr>
        </p:nvSpPr>
        <p:spPr>
          <a:xfrm>
            <a:off x="4832400" y="1152475"/>
            <a:ext cx="3999900" cy="73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Other key points:</a:t>
            </a:r>
            <a:endParaRPr/>
          </a:p>
          <a:p>
            <a:pPr marL="457200" lvl="0" indent="-342900" algn="l" rtl="0">
              <a:spcBef>
                <a:spcPts val="1600"/>
              </a:spcBef>
              <a:spcAft>
                <a:spcPts val="0"/>
              </a:spcAft>
              <a:buClr>
                <a:schemeClr val="dk2"/>
              </a:buClr>
              <a:buSzPts val="1800"/>
              <a:buFont typeface="Roboto"/>
              <a:buChar char="●"/>
            </a:pPr>
            <a:r>
              <a:rPr lang="en"/>
              <a:t>Page content goes in the body!</a:t>
            </a:r>
            <a:endParaRPr/>
          </a:p>
          <a:p>
            <a:pPr marL="457200" lvl="0" indent="-342900" algn="l" rtl="0">
              <a:spcBef>
                <a:spcPts val="0"/>
              </a:spcBef>
              <a:spcAft>
                <a:spcPts val="0"/>
              </a:spcAft>
              <a:buClr>
                <a:schemeClr val="dk2"/>
              </a:buClr>
              <a:buSzPts val="1800"/>
              <a:buFont typeface="Roboto"/>
              <a:buChar char="●"/>
            </a:pPr>
            <a:r>
              <a:rPr lang="en"/>
              <a:t>Properly indent your code.</a:t>
            </a:r>
            <a:endParaRPr/>
          </a:p>
          <a:p>
            <a:pPr marL="457200" lvl="0" indent="-342900" algn="l" rtl="0">
              <a:spcBef>
                <a:spcPts val="0"/>
              </a:spcBef>
              <a:spcAft>
                <a:spcPts val="0"/>
              </a:spcAft>
              <a:buClr>
                <a:schemeClr val="dk2"/>
              </a:buClr>
              <a:buSzPts val="1800"/>
              <a:buFont typeface="Roboto"/>
              <a:buChar char="●"/>
            </a:pPr>
            <a:r>
              <a:rPr lang="en"/>
              <a:t>Use the correct doctype declaration.</a:t>
            </a:r>
            <a:endParaRPr/>
          </a:p>
          <a:p>
            <a:pPr marL="457200" lvl="0" indent="-342900" algn="l" rtl="0">
              <a:spcBef>
                <a:spcPts val="0"/>
              </a:spcBef>
              <a:spcAft>
                <a:spcPts val="0"/>
              </a:spcAft>
              <a:buClr>
                <a:schemeClr val="dk2"/>
              </a:buClr>
              <a:buSzPts val="1800"/>
              <a:buFont typeface="Roboto"/>
              <a:buChar char="●"/>
            </a:pPr>
            <a:r>
              <a:rPr lang="en"/>
              <a:t>Check to see if your content tags are closed.</a:t>
            </a:r>
            <a:endParaRPr/>
          </a:p>
          <a:p>
            <a:pPr marL="457200" lvl="0" indent="-342900" algn="l" rtl="0">
              <a:spcBef>
                <a:spcPts val="0"/>
              </a:spcBef>
              <a:spcAft>
                <a:spcPts val="0"/>
              </a:spcAft>
              <a:buClr>
                <a:schemeClr val="dk2"/>
              </a:buClr>
              <a:buSzPts val="1800"/>
              <a:buFont typeface="Roboto"/>
              <a:buChar char="●"/>
            </a:pPr>
            <a:r>
              <a:rPr lang="en"/>
              <a:t>Avoid using deprecated elements.</a:t>
            </a:r>
            <a:endParaRPr/>
          </a:p>
          <a:p>
            <a:pPr marL="457200" lvl="0" indent="-342900" algn="l" rtl="0">
              <a:spcBef>
                <a:spcPts val="0"/>
              </a:spcBef>
              <a:spcAft>
                <a:spcPts val="0"/>
              </a:spcAft>
              <a:buClr>
                <a:schemeClr val="dk2"/>
              </a:buClr>
              <a:buSzPts val="1800"/>
              <a:buFont typeface="Roboto"/>
              <a:buChar char="●"/>
            </a:pPr>
            <a:r>
              <a:rPr lang="en"/>
              <a:t>Separate content from design.</a:t>
            </a:r>
            <a:endParaRPr/>
          </a:p>
          <a:p>
            <a:pPr marL="0" marR="0" lvl="0" indent="0" algn="l" rtl="0">
              <a:lnSpc>
                <a:spcPct val="115000"/>
              </a:lnSpc>
              <a:spcBef>
                <a:spcPts val="1600"/>
              </a:spcBef>
              <a:spcAft>
                <a:spcPts val="160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dirty="0"/>
              <a:t>If it is appropriate, use semantic tags to group items of a similar theme on a page.</a:t>
            </a:r>
            <a:endParaRPr dirty="0"/>
          </a:p>
          <a:p>
            <a:pPr marL="0" marR="0" lvl="0" indent="0" algn="l" rtl="0">
              <a:lnSpc>
                <a:spcPct val="115000"/>
              </a:lnSpc>
              <a:spcBef>
                <a:spcPts val="1600"/>
              </a:spcBef>
              <a:spcAft>
                <a:spcPts val="0"/>
              </a:spcAft>
              <a:buNone/>
            </a:pPr>
            <a:r>
              <a:rPr lang="en" dirty="0"/>
              <a:t>If you need to group unrelated items, or create an arbitrary container, use a </a:t>
            </a:r>
            <a:r>
              <a:rPr lang="en" dirty="0">
                <a:latin typeface="Courier New"/>
                <a:ea typeface="Courier New"/>
                <a:cs typeface="Courier New"/>
                <a:sym typeface="Courier New"/>
              </a:rPr>
              <a:t>&lt;div&gt;</a:t>
            </a:r>
            <a:r>
              <a:rPr lang="en" dirty="0"/>
              <a:t>.</a:t>
            </a:r>
            <a:endParaRPr dirty="0"/>
          </a:p>
          <a:p>
            <a:pPr marL="0" marR="0" lvl="0" indent="0" algn="l" rtl="0">
              <a:lnSpc>
                <a:spcPct val="115000"/>
              </a:lnSpc>
              <a:spcBef>
                <a:spcPts val="1600"/>
              </a:spcBef>
              <a:spcAft>
                <a:spcPts val="1600"/>
              </a:spcAft>
              <a:buNone/>
            </a:pPr>
            <a:r>
              <a:rPr lang="en" dirty="0"/>
              <a:t>Remember that it is ok to </a:t>
            </a:r>
            <a:r>
              <a:rPr lang="en" b="1" dirty="0"/>
              <a:t>nest</a:t>
            </a:r>
            <a:r>
              <a:rPr lang="en" dirty="0"/>
              <a:t> tags. As your site develops and it becomes inherently more complex, the level of nesting you need to do should increase.</a:t>
            </a:r>
            <a:endParaRPr dirty="0"/>
          </a:p>
        </p:txBody>
      </p:sp>
      <p:sp>
        <p:nvSpPr>
          <p:cNvPr id="143" name="Google Shape;14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Attributes and Values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Simple elements</a:t>
            </a:r>
            <a:endParaRPr/>
          </a:p>
        </p:txBody>
      </p:sp>
      <p:sp>
        <p:nvSpPr>
          <p:cNvPr id="90" name="Google Shape;90;p1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a:t>Some elements need to be supplied with more information than just the tags and content in order for them to work at a basic level.</a:t>
            </a:r>
            <a:endParaRPr/>
          </a:p>
          <a:p>
            <a:pPr marL="0" marR="0" lvl="0" indent="0" algn="l" rtl="0">
              <a:lnSpc>
                <a:spcPct val="115000"/>
              </a:lnSpc>
              <a:spcBef>
                <a:spcPts val="1600"/>
              </a:spcBef>
              <a:spcAft>
                <a:spcPts val="1600"/>
              </a:spcAft>
              <a:buNone/>
            </a:pPr>
            <a:r>
              <a:rPr lang="en"/>
              <a:t>For example, the only thing headings and paragraph tags need are their tags and some text in order for them to render with all of their intended basic functionality.</a:t>
            </a:r>
            <a:endParaRPr sz="1400"/>
          </a:p>
        </p:txBody>
      </p:sp>
      <p:sp>
        <p:nvSpPr>
          <p:cNvPr id="91" name="Google Shape;91;p18"/>
          <p:cNvSpPr txBox="1">
            <a:spLocks noGrp="1"/>
          </p:cNvSpPr>
          <p:nvPr>
            <p:ph type="body" idx="4294967295"/>
          </p:nvPr>
        </p:nvSpPr>
        <p:spPr>
          <a:xfrm>
            <a:off x="4832400" y="1152475"/>
            <a:ext cx="3999900" cy="3416400"/>
          </a:xfrm>
          <a:prstGeom prst="rect">
            <a:avLst/>
          </a:prstGeom>
          <a:solidFill>
            <a:srgbClr val="134F5C"/>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300" b="1">
                <a:solidFill>
                  <a:srgbClr val="A4C2F4"/>
                </a:solidFill>
                <a:latin typeface="Courier New"/>
                <a:ea typeface="Courier New"/>
                <a:cs typeface="Courier New"/>
                <a:sym typeface="Courier New"/>
              </a:rPr>
              <a:t>&lt;h1&gt;</a:t>
            </a:r>
            <a:r>
              <a:rPr lang="en" sz="1300" b="1">
                <a:solidFill>
                  <a:schemeClr val="lt1"/>
                </a:solidFill>
                <a:latin typeface="Courier New"/>
                <a:ea typeface="Courier New"/>
                <a:cs typeface="Courier New"/>
                <a:sym typeface="Courier New"/>
              </a:rPr>
              <a:t>Welcome to CO4227</a:t>
            </a:r>
            <a:r>
              <a:rPr lang="en" sz="1300" b="1">
                <a:solidFill>
                  <a:srgbClr val="A4C2F4"/>
                </a:solidFill>
                <a:latin typeface="Courier New"/>
                <a:ea typeface="Courier New"/>
                <a:cs typeface="Courier New"/>
                <a:sym typeface="Courier New"/>
              </a:rPr>
              <a:t>&lt;/h1&gt;</a:t>
            </a:r>
            <a:endParaRPr sz="1300" b="1">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1300" b="1">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300" b="1">
                <a:solidFill>
                  <a:srgbClr val="A4C2F4"/>
                </a:solidFill>
                <a:latin typeface="Courier New"/>
                <a:ea typeface="Courier New"/>
                <a:cs typeface="Courier New"/>
                <a:sym typeface="Courier New"/>
              </a:rPr>
              <a:t>&lt;h2&gt;</a:t>
            </a:r>
            <a:r>
              <a:rPr lang="en" sz="1300" b="1">
                <a:solidFill>
                  <a:srgbClr val="FFFFFF"/>
                </a:solidFill>
                <a:latin typeface="Courier New"/>
                <a:ea typeface="Courier New"/>
                <a:cs typeface="Courier New"/>
                <a:sym typeface="Courier New"/>
              </a:rPr>
              <a:t>Introduction to HTML part 2</a:t>
            </a:r>
            <a:r>
              <a:rPr lang="en" sz="1300" b="1">
                <a:solidFill>
                  <a:srgbClr val="A4C2F4"/>
                </a:solidFill>
                <a:latin typeface="Courier New"/>
                <a:ea typeface="Courier New"/>
                <a:cs typeface="Courier New"/>
                <a:sym typeface="Courier New"/>
              </a:rPr>
              <a:t>&lt;/h2&gt;</a:t>
            </a:r>
            <a:endParaRPr sz="1300" b="1">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1300" b="1">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300" b="1">
                <a:solidFill>
                  <a:srgbClr val="A4C2F4"/>
                </a:solidFill>
                <a:latin typeface="Courier New"/>
                <a:ea typeface="Courier New"/>
                <a:cs typeface="Courier New"/>
                <a:sym typeface="Courier New"/>
              </a:rPr>
              <a:t>&lt;h3&gt;</a:t>
            </a:r>
            <a:r>
              <a:rPr lang="en" sz="1300" b="1">
                <a:solidFill>
                  <a:srgbClr val="FFFFFF"/>
                </a:solidFill>
                <a:latin typeface="Courier New"/>
                <a:ea typeface="Courier New"/>
                <a:cs typeface="Courier New"/>
                <a:sym typeface="Courier New"/>
              </a:rPr>
              <a:t>Simple elements</a:t>
            </a:r>
            <a:r>
              <a:rPr lang="en" sz="1300" b="1">
                <a:solidFill>
                  <a:srgbClr val="A4C2F4"/>
                </a:solidFill>
                <a:latin typeface="Courier New"/>
                <a:ea typeface="Courier New"/>
                <a:cs typeface="Courier New"/>
                <a:sym typeface="Courier New"/>
              </a:rPr>
              <a:t>&lt;/h3&gt;</a:t>
            </a:r>
            <a:endParaRPr sz="1300" b="1">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1300" b="1">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300" b="1">
                <a:solidFill>
                  <a:srgbClr val="A4C2F4"/>
                </a:solidFill>
                <a:latin typeface="Courier New"/>
                <a:ea typeface="Courier New"/>
                <a:cs typeface="Courier New"/>
                <a:sym typeface="Courier New"/>
              </a:rPr>
              <a:t>&lt;p&gt;</a:t>
            </a:r>
            <a:r>
              <a:rPr lang="en" sz="1300" b="1">
                <a:solidFill>
                  <a:srgbClr val="FFFFFF"/>
                </a:solidFill>
                <a:latin typeface="Courier New"/>
                <a:ea typeface="Courier New"/>
                <a:cs typeface="Courier New"/>
                <a:sym typeface="Courier New"/>
              </a:rPr>
              <a:t>Some elements need to be supplied with more information than just the tags and content in order for them to work at a basic level.</a:t>
            </a:r>
            <a:r>
              <a:rPr lang="en" sz="1300" b="1">
                <a:solidFill>
                  <a:srgbClr val="A4C2F4"/>
                </a:solidFill>
                <a:latin typeface="Courier New"/>
                <a:ea typeface="Courier New"/>
                <a:cs typeface="Courier New"/>
                <a:sym typeface="Courier New"/>
              </a:rPr>
              <a:t>&lt;/p&gt;</a:t>
            </a:r>
            <a:endParaRPr sz="1300" b="1">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1300" b="1">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300" b="1">
                <a:solidFill>
                  <a:srgbClr val="A4C2F4"/>
                </a:solidFill>
                <a:latin typeface="Courier New"/>
                <a:ea typeface="Courier New"/>
                <a:cs typeface="Courier New"/>
                <a:sym typeface="Courier New"/>
              </a:rPr>
              <a:t>&lt;p&gt;</a:t>
            </a:r>
            <a:r>
              <a:rPr lang="en" sz="1300" b="1">
                <a:solidFill>
                  <a:srgbClr val="FFFFFF"/>
                </a:solidFill>
                <a:latin typeface="Courier New"/>
                <a:ea typeface="Courier New"/>
                <a:cs typeface="Courier New"/>
                <a:sym typeface="Courier New"/>
              </a:rPr>
              <a:t>For example, the only thing headings and paragraph tags need are their tags and some text in order for them to render with all of their intended basic functionality.</a:t>
            </a:r>
            <a:r>
              <a:rPr lang="en" sz="1300" b="1">
                <a:solidFill>
                  <a:srgbClr val="A4C2F4"/>
                </a:solidFill>
                <a:latin typeface="Courier New"/>
                <a:ea typeface="Courier New"/>
                <a:cs typeface="Courier New"/>
                <a:sym typeface="Courier New"/>
              </a:rPr>
              <a:t>&lt;/p&gt;</a:t>
            </a:r>
            <a:endParaRPr sz="1300" b="1">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1300" b="1">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Elements requiring attributes</a:t>
            </a:r>
            <a:endParaRPr/>
          </a:p>
        </p:txBody>
      </p:sp>
      <p:sp>
        <p:nvSpPr>
          <p:cNvPr id="97" name="Google Shape;97;p1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a:t>Other elements require more information to be supplied in order for them to achieve their minimum intended functionality.</a:t>
            </a:r>
            <a:endParaRPr/>
          </a:p>
          <a:p>
            <a:pPr marL="0" marR="0" lvl="0" indent="0" algn="l" rtl="0">
              <a:lnSpc>
                <a:spcPct val="115000"/>
              </a:lnSpc>
              <a:spcBef>
                <a:spcPts val="1600"/>
              </a:spcBef>
              <a:spcAft>
                <a:spcPts val="0"/>
              </a:spcAft>
              <a:buNone/>
            </a:pPr>
            <a:r>
              <a:rPr lang="en"/>
              <a:t>For example, a link to another page.</a:t>
            </a:r>
            <a:endParaRPr/>
          </a:p>
          <a:p>
            <a:pPr marL="0" marR="0" lvl="0" indent="0" algn="l" rtl="0">
              <a:lnSpc>
                <a:spcPct val="115000"/>
              </a:lnSpc>
              <a:spcBef>
                <a:spcPts val="1600"/>
              </a:spcBef>
              <a:spcAft>
                <a:spcPts val="1600"/>
              </a:spcAft>
              <a:buNone/>
            </a:pPr>
            <a:r>
              <a:rPr lang="en"/>
              <a:t>A link to another page requires the text the user will see, as well as the physical location of the resource you want to link to.</a:t>
            </a:r>
            <a:endParaRPr/>
          </a:p>
        </p:txBody>
      </p:sp>
      <p:sp>
        <p:nvSpPr>
          <p:cNvPr id="98" name="Google Shape;98;p19"/>
          <p:cNvSpPr txBox="1">
            <a:spLocks noGrp="1"/>
          </p:cNvSpPr>
          <p:nvPr>
            <p:ph type="body" idx="4294967295"/>
          </p:nvPr>
        </p:nvSpPr>
        <p:spPr>
          <a:xfrm>
            <a:off x="4832400" y="1152475"/>
            <a:ext cx="3999900" cy="3416400"/>
          </a:xfrm>
          <a:prstGeom prst="rect">
            <a:avLst/>
          </a:prstGeom>
          <a:solidFill>
            <a:srgbClr val="134F5C"/>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solidFill>
                  <a:srgbClr val="A4C2F4"/>
                </a:solidFill>
                <a:latin typeface="Courier New"/>
                <a:ea typeface="Courier New"/>
                <a:cs typeface="Courier New"/>
                <a:sym typeface="Courier New"/>
              </a:rPr>
              <a:t>&lt;a </a:t>
            </a:r>
            <a:r>
              <a:rPr lang="en" sz="1400" b="1">
                <a:solidFill>
                  <a:srgbClr val="D9EAD3"/>
                </a:solidFill>
                <a:latin typeface="Courier New"/>
                <a:ea typeface="Courier New"/>
                <a:cs typeface="Courier New"/>
                <a:sym typeface="Courier New"/>
              </a:rPr>
              <a:t>href</a:t>
            </a:r>
            <a:r>
              <a:rPr lang="en" sz="1400" b="1">
                <a:solidFill>
                  <a:srgbClr val="A4C2F4"/>
                </a:solidFill>
                <a:latin typeface="Courier New"/>
                <a:ea typeface="Courier New"/>
                <a:cs typeface="Courier New"/>
                <a:sym typeface="Courier New"/>
              </a:rPr>
              <a:t>=</a:t>
            </a:r>
            <a:r>
              <a:rPr lang="en" sz="1400" b="1">
                <a:solidFill>
                  <a:srgbClr val="F4CCCC"/>
                </a:solidFill>
                <a:latin typeface="Courier New"/>
                <a:ea typeface="Courier New"/>
                <a:cs typeface="Courier New"/>
                <a:sym typeface="Courier New"/>
              </a:rPr>
              <a:t>"about.html"</a:t>
            </a:r>
            <a:r>
              <a:rPr lang="en" sz="1400" b="1">
                <a:solidFill>
                  <a:srgbClr val="A4C2F4"/>
                </a:solidFill>
                <a:latin typeface="Courier New"/>
                <a:ea typeface="Courier New"/>
                <a:cs typeface="Courier New"/>
                <a:sym typeface="Courier New"/>
              </a:rPr>
              <a:t>&gt;</a:t>
            </a:r>
            <a:r>
              <a:rPr lang="en" sz="1400" b="1">
                <a:solidFill>
                  <a:schemeClr val="lt1"/>
                </a:solidFill>
                <a:latin typeface="Courier New"/>
                <a:ea typeface="Courier New"/>
                <a:cs typeface="Courier New"/>
                <a:sym typeface="Courier New"/>
              </a:rPr>
              <a:t>About</a:t>
            </a:r>
            <a:r>
              <a:rPr lang="en" sz="1400" b="1">
                <a:solidFill>
                  <a:srgbClr val="A4C2F4"/>
                </a:solidFill>
                <a:latin typeface="Courier New"/>
                <a:ea typeface="Courier New"/>
                <a:cs typeface="Courier New"/>
                <a:sym typeface="Courier New"/>
              </a:rPr>
              <a:t>&lt;/a&gt;</a:t>
            </a:r>
            <a:endParaRPr sz="1400" b="1">
              <a:solidFill>
                <a:srgbClr val="A4C2F4"/>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Format of attributes and values</a:t>
            </a:r>
            <a:endParaRPr/>
          </a:p>
        </p:txBody>
      </p:sp>
      <p:sp>
        <p:nvSpPr>
          <p:cNvPr id="104" name="Google Shape;104;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a:t>Attributes and values are </a:t>
            </a:r>
            <a:r>
              <a:rPr lang="en" b="1"/>
              <a:t>always </a:t>
            </a:r>
            <a:r>
              <a:rPr lang="en"/>
              <a:t>specified like this:</a:t>
            </a:r>
            <a:endParaRPr/>
          </a:p>
          <a:p>
            <a:pPr marL="0" marR="0" lvl="0" indent="0" algn="l" rtl="0">
              <a:lnSpc>
                <a:spcPct val="115000"/>
              </a:lnSpc>
              <a:spcBef>
                <a:spcPts val="1600"/>
              </a:spcBef>
              <a:spcAft>
                <a:spcPts val="0"/>
              </a:spcAft>
              <a:buNone/>
            </a:pPr>
            <a:endParaRPr/>
          </a:p>
          <a:p>
            <a:pPr marL="0" marR="0" lvl="0" indent="0" algn="l" rtl="0">
              <a:lnSpc>
                <a:spcPct val="115000"/>
              </a:lnSpc>
              <a:spcBef>
                <a:spcPts val="1600"/>
              </a:spcBef>
              <a:spcAft>
                <a:spcPts val="0"/>
              </a:spcAft>
              <a:buNone/>
            </a:pPr>
            <a:endParaRPr b="1">
              <a:latin typeface="Courier New"/>
              <a:ea typeface="Courier New"/>
              <a:cs typeface="Courier New"/>
              <a:sym typeface="Courier New"/>
            </a:endParaRPr>
          </a:p>
          <a:p>
            <a:pPr marL="0" marR="0" lvl="0" indent="0" algn="l" rtl="0">
              <a:lnSpc>
                <a:spcPct val="115000"/>
              </a:lnSpc>
              <a:spcBef>
                <a:spcPts val="1600"/>
              </a:spcBef>
              <a:spcAft>
                <a:spcPts val="0"/>
              </a:spcAft>
              <a:buNone/>
            </a:pPr>
            <a:r>
              <a:rPr lang="en">
                <a:latin typeface="Courier New"/>
                <a:ea typeface="Courier New"/>
                <a:cs typeface="Courier New"/>
                <a:sym typeface="Courier New"/>
              </a:rPr>
              <a:t>attributeName</a:t>
            </a:r>
            <a:r>
              <a:rPr lang="en"/>
              <a:t> is essentially a </a:t>
            </a:r>
            <a:r>
              <a:rPr lang="en" b="1"/>
              <a:t>property </a:t>
            </a:r>
            <a:r>
              <a:rPr lang="en"/>
              <a:t>of that tag and </a:t>
            </a:r>
            <a:r>
              <a:rPr lang="en">
                <a:latin typeface="Courier New"/>
                <a:ea typeface="Courier New"/>
                <a:cs typeface="Courier New"/>
                <a:sym typeface="Courier New"/>
              </a:rPr>
              <a:t>attributeValue</a:t>
            </a:r>
            <a:r>
              <a:rPr lang="en"/>
              <a:t> is the </a:t>
            </a:r>
            <a:r>
              <a:rPr lang="en" b="1"/>
              <a:t>value </a:t>
            </a:r>
            <a:r>
              <a:rPr lang="en"/>
              <a:t>of that property. A tag can have </a:t>
            </a:r>
            <a:r>
              <a:rPr lang="en" b="1"/>
              <a:t>many </a:t>
            </a:r>
            <a:r>
              <a:rPr lang="en"/>
              <a:t>attributes.</a:t>
            </a:r>
            <a:endParaRPr/>
          </a:p>
          <a:p>
            <a:pPr marL="0" marR="0" lvl="0" indent="0" algn="l" rtl="0">
              <a:lnSpc>
                <a:spcPct val="115000"/>
              </a:lnSpc>
              <a:spcBef>
                <a:spcPts val="1600"/>
              </a:spcBef>
              <a:spcAft>
                <a:spcPts val="0"/>
              </a:spcAft>
              <a:buNone/>
            </a:pPr>
            <a:r>
              <a:rPr lang="en"/>
              <a:t>A hypothetical example of that might be:</a:t>
            </a:r>
            <a:endParaRPr/>
          </a:p>
          <a:p>
            <a:pPr marL="0" marR="0" lvl="0" indent="0" algn="l" rtl="0">
              <a:lnSpc>
                <a:spcPct val="115000"/>
              </a:lnSpc>
              <a:spcBef>
                <a:spcPts val="1600"/>
              </a:spcBef>
              <a:spcAft>
                <a:spcPts val="1600"/>
              </a:spcAft>
              <a:buNone/>
            </a:pPr>
            <a:endParaRPr/>
          </a:p>
        </p:txBody>
      </p:sp>
      <p:sp>
        <p:nvSpPr>
          <p:cNvPr id="105" name="Google Shape;105;p20"/>
          <p:cNvSpPr txBox="1">
            <a:spLocks noGrp="1"/>
          </p:cNvSpPr>
          <p:nvPr>
            <p:ph type="body" idx="4294967295"/>
          </p:nvPr>
        </p:nvSpPr>
        <p:spPr>
          <a:xfrm>
            <a:off x="311700" y="1842600"/>
            <a:ext cx="8520600" cy="633000"/>
          </a:xfrm>
          <a:prstGeom prst="rect">
            <a:avLst/>
          </a:prstGeom>
          <a:solidFill>
            <a:srgbClr val="134F5C"/>
          </a:solidFill>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400" b="1">
                <a:solidFill>
                  <a:srgbClr val="A4C2F4"/>
                </a:solidFill>
                <a:latin typeface="Courier New"/>
                <a:ea typeface="Courier New"/>
                <a:cs typeface="Courier New"/>
                <a:sym typeface="Courier New"/>
              </a:rPr>
              <a:t>&lt;tag </a:t>
            </a:r>
            <a:r>
              <a:rPr lang="en" sz="2400" b="1">
                <a:solidFill>
                  <a:srgbClr val="D9EAD3"/>
                </a:solidFill>
                <a:latin typeface="Courier New"/>
                <a:ea typeface="Courier New"/>
                <a:cs typeface="Courier New"/>
                <a:sym typeface="Courier New"/>
              </a:rPr>
              <a:t>attributeName</a:t>
            </a:r>
            <a:r>
              <a:rPr lang="en" sz="2400" b="1">
                <a:solidFill>
                  <a:srgbClr val="A4C2F4"/>
                </a:solidFill>
                <a:latin typeface="Courier New"/>
                <a:ea typeface="Courier New"/>
                <a:cs typeface="Courier New"/>
                <a:sym typeface="Courier New"/>
              </a:rPr>
              <a:t>=</a:t>
            </a:r>
            <a:r>
              <a:rPr lang="en" sz="2400" b="1">
                <a:solidFill>
                  <a:srgbClr val="F4CCCC"/>
                </a:solidFill>
                <a:latin typeface="Courier New"/>
                <a:ea typeface="Courier New"/>
                <a:cs typeface="Courier New"/>
                <a:sym typeface="Courier New"/>
              </a:rPr>
              <a:t>"attributeValue"</a:t>
            </a:r>
            <a:r>
              <a:rPr lang="en" sz="2400" b="1">
                <a:solidFill>
                  <a:srgbClr val="A4C2F4"/>
                </a:solidFill>
                <a:latin typeface="Courier New"/>
                <a:ea typeface="Courier New"/>
                <a:cs typeface="Courier New"/>
                <a:sym typeface="Courier New"/>
              </a:rPr>
              <a:t>&gt;</a:t>
            </a:r>
            <a:r>
              <a:rPr lang="en" sz="2400" b="1">
                <a:solidFill>
                  <a:schemeClr val="lt1"/>
                </a:solidFill>
                <a:latin typeface="Courier New"/>
                <a:ea typeface="Courier New"/>
                <a:cs typeface="Courier New"/>
                <a:sym typeface="Courier New"/>
              </a:rPr>
              <a:t>...</a:t>
            </a:r>
            <a:r>
              <a:rPr lang="en" sz="2400" b="1">
                <a:solidFill>
                  <a:srgbClr val="A4C2F4"/>
                </a:solidFill>
                <a:latin typeface="Courier New"/>
                <a:ea typeface="Courier New"/>
                <a:cs typeface="Courier New"/>
                <a:sym typeface="Courier New"/>
              </a:rPr>
              <a:t>&lt;/tag&gt;</a:t>
            </a:r>
            <a:endParaRPr sz="2400" b="1">
              <a:solidFill>
                <a:srgbClr val="A4C2F4"/>
              </a:solidFill>
              <a:latin typeface="Courier New"/>
              <a:ea typeface="Courier New"/>
              <a:cs typeface="Courier New"/>
              <a:sym typeface="Courier New"/>
            </a:endParaRPr>
          </a:p>
          <a:p>
            <a:pPr marL="0" lvl="0" indent="0" algn="ctr" rtl="0">
              <a:lnSpc>
                <a:spcPct val="100000"/>
              </a:lnSpc>
              <a:spcBef>
                <a:spcPts val="0"/>
              </a:spcBef>
              <a:spcAft>
                <a:spcPts val="0"/>
              </a:spcAft>
              <a:buNone/>
            </a:pPr>
            <a:endParaRPr sz="2400" b="1">
              <a:latin typeface="Courier New"/>
              <a:ea typeface="Courier New"/>
              <a:cs typeface="Courier New"/>
              <a:sym typeface="Courier New"/>
            </a:endParaRPr>
          </a:p>
        </p:txBody>
      </p:sp>
      <p:sp>
        <p:nvSpPr>
          <p:cNvPr id="106" name="Google Shape;106;p20"/>
          <p:cNvSpPr txBox="1">
            <a:spLocks noGrp="1"/>
          </p:cNvSpPr>
          <p:nvPr>
            <p:ph type="body" idx="4294967295"/>
          </p:nvPr>
        </p:nvSpPr>
        <p:spPr>
          <a:xfrm>
            <a:off x="311700" y="4196425"/>
            <a:ext cx="8520600" cy="633000"/>
          </a:xfrm>
          <a:prstGeom prst="rect">
            <a:avLst/>
          </a:prstGeom>
          <a:solidFill>
            <a:srgbClr val="134F5C"/>
          </a:solidFill>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400" b="1">
                <a:solidFill>
                  <a:srgbClr val="A4C2F4"/>
                </a:solidFill>
                <a:latin typeface="Courier New"/>
                <a:ea typeface="Courier New"/>
                <a:cs typeface="Courier New"/>
                <a:sym typeface="Courier New"/>
              </a:rPr>
              <a:t>&lt;pet </a:t>
            </a:r>
            <a:r>
              <a:rPr lang="en" sz="2400" b="1">
                <a:solidFill>
                  <a:srgbClr val="D9EAD3"/>
                </a:solidFill>
                <a:latin typeface="Courier New"/>
                <a:ea typeface="Courier New"/>
                <a:cs typeface="Courier New"/>
                <a:sym typeface="Courier New"/>
              </a:rPr>
              <a:t>species</a:t>
            </a:r>
            <a:r>
              <a:rPr lang="en" sz="2400" b="1">
                <a:solidFill>
                  <a:srgbClr val="A4C2F4"/>
                </a:solidFill>
                <a:latin typeface="Courier New"/>
                <a:ea typeface="Courier New"/>
                <a:cs typeface="Courier New"/>
                <a:sym typeface="Courier New"/>
              </a:rPr>
              <a:t>=</a:t>
            </a:r>
            <a:r>
              <a:rPr lang="en" sz="2400" b="1">
                <a:solidFill>
                  <a:srgbClr val="F4CCCC"/>
                </a:solidFill>
                <a:latin typeface="Courier New"/>
                <a:ea typeface="Courier New"/>
                <a:cs typeface="Courier New"/>
                <a:sym typeface="Courier New"/>
              </a:rPr>
              <a:t>"cat" </a:t>
            </a:r>
            <a:r>
              <a:rPr lang="en" sz="2400" b="1">
                <a:solidFill>
                  <a:srgbClr val="D9EAD3"/>
                </a:solidFill>
                <a:latin typeface="Courier New"/>
                <a:ea typeface="Courier New"/>
                <a:cs typeface="Courier New"/>
                <a:sym typeface="Courier New"/>
              </a:rPr>
              <a:t>gender</a:t>
            </a:r>
            <a:r>
              <a:rPr lang="en" sz="2400" b="1">
                <a:solidFill>
                  <a:srgbClr val="A4C2F4"/>
                </a:solidFill>
                <a:latin typeface="Courier New"/>
                <a:ea typeface="Courier New"/>
                <a:cs typeface="Courier New"/>
                <a:sym typeface="Courier New"/>
              </a:rPr>
              <a:t>=</a:t>
            </a:r>
            <a:r>
              <a:rPr lang="en" sz="2400" b="1">
                <a:solidFill>
                  <a:srgbClr val="F4CCCC"/>
                </a:solidFill>
                <a:latin typeface="Courier New"/>
                <a:ea typeface="Courier New"/>
                <a:cs typeface="Courier New"/>
                <a:sym typeface="Courier New"/>
              </a:rPr>
              <a:t>"m"</a:t>
            </a:r>
            <a:r>
              <a:rPr lang="en" sz="2400" b="1">
                <a:solidFill>
                  <a:srgbClr val="A4C2F4"/>
                </a:solidFill>
                <a:latin typeface="Courier New"/>
                <a:ea typeface="Courier New"/>
                <a:cs typeface="Courier New"/>
                <a:sym typeface="Courier New"/>
              </a:rPr>
              <a:t>&gt;</a:t>
            </a:r>
            <a:r>
              <a:rPr lang="en" sz="2400" b="1">
                <a:solidFill>
                  <a:schemeClr val="lt1"/>
                </a:solidFill>
                <a:latin typeface="Courier New"/>
                <a:ea typeface="Courier New"/>
                <a:cs typeface="Courier New"/>
                <a:sym typeface="Courier New"/>
              </a:rPr>
              <a:t>Cyril</a:t>
            </a:r>
            <a:r>
              <a:rPr lang="en" sz="2400" b="1">
                <a:solidFill>
                  <a:srgbClr val="A4C2F4"/>
                </a:solidFill>
                <a:latin typeface="Courier New"/>
                <a:ea typeface="Courier New"/>
                <a:cs typeface="Courier New"/>
                <a:sym typeface="Courier New"/>
              </a:rPr>
              <a:t>&lt;/pet&gt;</a:t>
            </a:r>
            <a:endParaRPr sz="2400" b="1">
              <a:solidFill>
                <a:srgbClr val="A4C2F4"/>
              </a:solidFill>
              <a:latin typeface="Courier New"/>
              <a:ea typeface="Courier New"/>
              <a:cs typeface="Courier New"/>
              <a:sym typeface="Courier New"/>
            </a:endParaRPr>
          </a:p>
          <a:p>
            <a:pPr marL="0" lvl="0" indent="0" algn="ctr" rtl="0">
              <a:lnSpc>
                <a:spcPct val="100000"/>
              </a:lnSpc>
              <a:spcBef>
                <a:spcPts val="0"/>
              </a:spcBef>
              <a:spcAft>
                <a:spcPts val="0"/>
              </a:spcAft>
              <a:buNone/>
            </a:pPr>
            <a:endParaRPr sz="2400" b="1">
              <a:latin typeface="Courier New"/>
              <a:ea typeface="Courier New"/>
              <a:cs typeface="Courier New"/>
              <a:sym typeface="Courier New"/>
            </a:endParaRPr>
          </a:p>
        </p:txBody>
      </p:sp>
      <p:sp>
        <p:nvSpPr>
          <p:cNvPr id="107" name="Google Shape;107;p20"/>
          <p:cNvSpPr txBox="1"/>
          <p:nvPr/>
        </p:nvSpPr>
        <p:spPr>
          <a:xfrm>
            <a:off x="6500025" y="3806650"/>
            <a:ext cx="2332200" cy="390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b="1">
                <a:solidFill>
                  <a:srgbClr val="CC0000"/>
                </a:solidFill>
              </a:rPr>
              <a:t>NOT ACTUAL HTML!</a:t>
            </a:r>
            <a:endParaRPr b="1">
              <a:solidFill>
                <a:srgbClr val="CC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Anchors</a:t>
            </a:r>
            <a:endParaRPr/>
          </a:p>
        </p:txBody>
      </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2531783B8C44A47AB9DD215A1335CE2" ma:contentTypeVersion="11" ma:contentTypeDescription="Create a new document." ma:contentTypeScope="" ma:versionID="1ee39dd3a0a911856685ba535ec9f293">
  <xsd:schema xmlns:xsd="http://www.w3.org/2001/XMLSchema" xmlns:xs="http://www.w3.org/2001/XMLSchema" xmlns:p="http://schemas.microsoft.com/office/2006/metadata/properties" xmlns:ns3="30b5c63a-3104-4a27-976a-87af7eeba0db" xmlns:ns4="61ebb317-6210-45ab-85cb-09bdea245790" targetNamespace="http://schemas.microsoft.com/office/2006/metadata/properties" ma:root="true" ma:fieldsID="a11e7cdae3a9c9308394804d67073843" ns3:_="" ns4:_="">
    <xsd:import namespace="30b5c63a-3104-4a27-976a-87af7eeba0db"/>
    <xsd:import namespace="61ebb317-6210-45ab-85cb-09bdea245790"/>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DateTaken" minOccurs="0"/>
                <xsd:element ref="ns3:MediaServiceLocation"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b5c63a-3104-4a27-976a-87af7eeba0d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description="" ma:internalName="MediaServiceAutoTags" ma:readOnly="true">
      <xsd:simpleType>
        <xsd:restriction base="dms:Text"/>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Location" ma:index="15" nillable="true" ma:displayName="MediaServiceLocation" ma:descrip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1ebb317-6210-45ab-85cb-09bdea245790"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SharingHintHash" ma:index="12"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8C5D781-3DD2-4217-A0C0-2665AB14EED8}">
  <ds:schemaRef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schemas.microsoft.com/office/2006/metadata/properties"/>
    <ds:schemaRef ds:uri="30b5c63a-3104-4a27-976a-87af7eeba0db"/>
    <ds:schemaRef ds:uri="http://purl.org/dc/terms/"/>
    <ds:schemaRef ds:uri="61ebb317-6210-45ab-85cb-09bdea245790"/>
    <ds:schemaRef ds:uri="http://www.w3.org/XML/1998/namespace"/>
    <ds:schemaRef ds:uri="http://purl.org/dc/elements/1.1/"/>
  </ds:schemaRefs>
</ds:datastoreItem>
</file>

<file path=customXml/itemProps2.xml><?xml version="1.0" encoding="utf-8"?>
<ds:datastoreItem xmlns:ds="http://schemas.openxmlformats.org/officeDocument/2006/customXml" ds:itemID="{E0E13322-E7DA-4F01-AF81-940AA5F90A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b5c63a-3104-4a27-976a-87af7eeba0db"/>
    <ds:schemaRef ds:uri="61ebb317-6210-45ab-85cb-09bdea2457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3411ED6-8D7F-4FB4-8ECF-001A9762E8D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1108</TotalTime>
  <Words>3256</Words>
  <Application>Microsoft Macintosh PowerPoint</Application>
  <PresentationFormat>On-screen Show (16:9)</PresentationFormat>
  <Paragraphs>347</Paragraphs>
  <Slides>40</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Proxima Nova</vt:lpstr>
      <vt:lpstr>Roboto</vt:lpstr>
      <vt:lpstr>Alfa Slab One</vt:lpstr>
      <vt:lpstr>Arial</vt:lpstr>
      <vt:lpstr>Courier New</vt:lpstr>
      <vt:lpstr>Gameday</vt:lpstr>
      <vt:lpstr>CO4127</vt:lpstr>
      <vt:lpstr>Today </vt:lpstr>
      <vt:lpstr>Summary of previous lecture</vt:lpstr>
      <vt:lpstr>Summary of previous lecture</vt:lpstr>
      <vt:lpstr>Attributes and Values</vt:lpstr>
      <vt:lpstr>Simple elements</vt:lpstr>
      <vt:lpstr>Elements requiring attributes</vt:lpstr>
      <vt:lpstr>Format of attributes and values</vt:lpstr>
      <vt:lpstr>Anchors</vt:lpstr>
      <vt:lpstr>Anchors</vt:lpstr>
      <vt:lpstr>Anchors</vt:lpstr>
      <vt:lpstr>Anchor target attribute</vt:lpstr>
      <vt:lpstr>Relative and absolute paths</vt:lpstr>
      <vt:lpstr>Relative paths</vt:lpstr>
      <vt:lpstr>Relative paths</vt:lpstr>
      <vt:lpstr>Relative paths</vt:lpstr>
      <vt:lpstr>Relative paths</vt:lpstr>
      <vt:lpstr>Relative paths</vt:lpstr>
      <vt:lpstr>Absolute paths</vt:lpstr>
      <vt:lpstr>Navigation</vt:lpstr>
      <vt:lpstr>Navigation</vt:lpstr>
      <vt:lpstr>Navigation positioning</vt:lpstr>
      <vt:lpstr>Images</vt:lpstr>
      <vt:lpstr>Images</vt:lpstr>
      <vt:lpstr>When to use images</vt:lpstr>
      <vt:lpstr>SVG Format - Scalable Vector Graphics</vt:lpstr>
      <vt:lpstr>PNG Format - Portable Network Graphics</vt:lpstr>
      <vt:lpstr>JPEG Format - Joint Pictures Expert Group</vt:lpstr>
      <vt:lpstr>GIF - Graphics Interchange Format</vt:lpstr>
      <vt:lpstr>Image guidelines</vt:lpstr>
      <vt:lpstr>More image attributes</vt:lpstr>
      <vt:lpstr>Semantic HTML​</vt:lpstr>
      <vt:lpstr>Structure</vt:lpstr>
      <vt:lpstr>Semantics</vt:lpstr>
      <vt:lpstr>Semantics in HTML</vt:lpstr>
      <vt:lpstr>Older HTML tags</vt:lpstr>
      <vt:lpstr>HTML5 tags</vt:lpstr>
      <vt:lpstr>Typical HTML5 boilerplate</vt:lpstr>
      <vt:lpstr>Subtleties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CO4227</dc:title>
  <dc:creator>Paul Underhill</dc:creator>
  <cp:lastModifiedBy>CHRISTOPHER EDWARD DIGNALL</cp:lastModifiedBy>
  <cp:revision>6</cp:revision>
  <dcterms:modified xsi:type="dcterms:W3CDTF">2020-06-29T12:21:16Z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0x01010042531783B8C44A47AB9DD215A1335CE2</vt:lpwstr>
  </property>
</Properties>
</file>