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media/image00.jp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media/image01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media/image01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media/image00.jp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/>
          <p:nvPr/>
        </p:nvSpPr>
        <p:spPr>
          <a:xfrm>
            <a:off y="4664146" x="-1"/>
            <a:ext cy="0" cx="9151089"/>
          </a:xfrm>
          <a:prstGeom prst="rtTriangle">
            <a:avLst/>
          </a:prstGeom>
          <a:gradFill>
            <a:gsLst>
              <a:gs pos="0">
                <a:srgbClr val="007593"/>
              </a:gs>
              <a:gs pos="55000">
                <a:srgbClr val="5FD0EC"/>
              </a:gs>
              <a:gs pos="100000">
                <a:srgbClr val="007593"/>
              </a:gs>
            </a:gsLst>
            <a:lin ang="30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y="1752600" x="685800"/>
            <a:ext cy="182976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buClr>
                <a:schemeClr val="dk2"/>
              </a:buClr>
              <a:buFont typeface="Rambla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y="3611607" x="685800"/>
            <a:ext cy="1199703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64008" indent="0" mar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1pPr>
            <a:lvl2pPr algn="ctr" rtl="0" marR="0" indent="0" marL="457200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/>
            </a:lvl2pPr>
            <a:lvl3pPr algn="ctr" rtl="0" marR="0" indent="0" marL="914400">
              <a:spcBef>
                <a:spcPts val="350"/>
              </a:spcBef>
              <a:buClr>
                <a:schemeClr val="accent2"/>
              </a:buClr>
              <a:buFont typeface="Noto Symbol"/>
              <a:buNone/>
              <a:defRPr/>
            </a:lvl3pPr>
            <a:lvl4pPr algn="ctr" rtl="0" marR="0" indent="0" marL="1371600">
              <a:spcBef>
                <a:spcPts val="350"/>
              </a:spcBef>
              <a:buClr>
                <a:schemeClr val="accent2"/>
              </a:buClr>
              <a:buFont typeface="Noto Symbol"/>
              <a:buNone/>
              <a:defRPr/>
            </a:lvl4pPr>
            <a:lvl5pPr algn="ctr" rtl="0" marR="0" indent="0" marL="1828800">
              <a:spcBef>
                <a:spcPts val="350"/>
              </a:spcBef>
              <a:buClr>
                <a:schemeClr val="accent2"/>
              </a:buClr>
              <a:buFont typeface="Noto Symbol"/>
              <a:buNone/>
              <a:defRPr/>
            </a:lvl5pPr>
            <a:lvl6pPr algn="ctr" rtl="0" marR="0" indent="0" marL="2286000">
              <a:spcBef>
                <a:spcPts val="350"/>
              </a:spcBef>
              <a:buClr>
                <a:schemeClr val="accent3"/>
              </a:buClr>
              <a:buFont typeface="Noto Symbol"/>
              <a:buNone/>
              <a:defRPr/>
            </a:lvl6pPr>
            <a:lvl7pPr algn="ctr" rtl="0" marR="0" indent="0" marL="2743200">
              <a:spcBef>
                <a:spcPts val="350"/>
              </a:spcBef>
              <a:buClr>
                <a:schemeClr val="accent3"/>
              </a:buClr>
              <a:buFont typeface="Noto Symbol"/>
              <a:buNone/>
              <a:defRPr/>
            </a:lvl7pPr>
            <a:lvl8pPr algn="ctr" rtl="0" marR="0" indent="0" marL="3200400">
              <a:spcBef>
                <a:spcPts val="350"/>
              </a:spcBef>
              <a:buClr>
                <a:schemeClr val="accent3"/>
              </a:buClr>
              <a:buFont typeface="Noto Symbol"/>
              <a:buNone/>
              <a:defRPr/>
            </a:lvl8pPr>
            <a:lvl9pPr algn="ctr" rtl="0" marR="0" indent="0" marL="3657600">
              <a:spcBef>
                <a:spcPts val="350"/>
              </a:spcBef>
              <a:buClr>
                <a:schemeClr val="accent3"/>
              </a:buClr>
              <a:buFont typeface="Noto Symbol"/>
              <a:buNone/>
              <a:defRPr/>
            </a:lvl9pPr>
          </a:lstStyle>
          <a:p/>
        </p:txBody>
      </p:sp>
      <p:grpSp>
        <p:nvGrpSpPr>
          <p:cNvPr id="18" name="Shape 18"/>
          <p:cNvGrpSpPr/>
          <p:nvPr/>
        </p:nvGrpSpPr>
        <p:grpSpPr>
          <a:xfrm>
            <a:off y="4953000" x="-3765"/>
            <a:ext cy="1912087" cx="9147765"/>
            <a:chOff y="4832896" x="-3765"/>
            <a:chExt cy="2032191" cx="9147765"/>
          </a:xfrm>
        </p:grpSpPr>
        <p:sp>
          <p:nvSpPr>
            <p:cNvPr id="19" name="Shape 19"/>
            <p:cNvSpPr/>
            <p:nvPr/>
          </p:nvSpPr>
          <p:spPr>
            <a:xfrm>
              <a:off y="4832896" x="1687513"/>
              <a:ext cy="518816" cx="7456487"/>
            </a:xfrm>
            <a:custGeom>
              <a:pathLst>
                <a:path w="4697" extrusionOk="0" h="367">
                  <a:moveTo>
                    <a:pt y="0" x="4697"/>
                  </a:moveTo>
                  <a:lnTo>
                    <a:pt y="367" x="4697"/>
                  </a:lnTo>
                  <a:lnTo>
                    <a:pt y="218" x="0"/>
                  </a:lnTo>
                  <a:lnTo>
                    <a:pt y="0" x="4697"/>
                  </a:lnTo>
                  <a:close/>
                </a:path>
              </a:pathLst>
            </a:custGeom>
            <a:solidFill>
              <a:srgbClr val="ABDEEA">
                <a:alpha val="40000"/>
              </a:srgbClr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l" rtl="0" lvl="0" marR="0" indent="0" marL="0">
                <a:spcBef>
                  <a:spcPts val="0"/>
                </a:spcBef>
                <a:buNone/>
              </a:pPr>
              <a:r>
                <a:t/>
              </a:r>
              <a:endParaRPr strike="noStrike" u="none" b="0" cap="none" baseline="0" sz="1800" i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y="5135526" x="35442"/>
              <a:ext cy="838200" cx="9108557"/>
            </a:xfrm>
            <a:custGeom>
              <a:pathLst>
                <a:path w="5760" extrusionOk="0" h="528">
                  <a:moveTo>
                    <a:pt y="0" x="0"/>
                  </a:moveTo>
                  <a:lnTo>
                    <a:pt y="0" x="5760"/>
                  </a:lnTo>
                  <a:lnTo>
                    <a:pt y="528" x="5760"/>
                  </a:lnTo>
                  <a:lnTo>
                    <a:pt y="0" x="4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l" rtl="0" lvl="0" marR="0" indent="0" marL="0">
                <a:spcBef>
                  <a:spcPts val="0"/>
                </a:spcBef>
                <a:buNone/>
              </a:pPr>
              <a:r>
                <a:t/>
              </a:r>
              <a:endParaRPr strike="noStrike" u="none" b="0" cap="none" baseline="0" sz="1800" i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y="4883887" x="0"/>
              <a:ext cy="1981200" cx="9144000"/>
            </a:xfrm>
            <a:custGeom>
              <a:pathLst>
                <a:path w="5760" extrusionOk="0" h="1248">
                  <a:moveTo>
                    <a:pt y="0" x="0"/>
                  </a:moveTo>
                  <a:lnTo>
                    <a:pt y="1248" x="0"/>
                  </a:lnTo>
                  <a:lnTo>
                    <a:pt y="1248" x="5760"/>
                  </a:lnTo>
                  <a:lnTo>
                    <a:pt y="528" x="5760"/>
                  </a:lnTo>
                  <a:lnTo>
                    <a:pt y="0" x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ty="0" tx="0" algn="t" sy="50000" flip="none" sx="50000"/>
            </a:blip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spcBef>
                  <a:spcPts val="0"/>
                </a:spcBef>
                <a:buNone/>
              </a:pPr>
              <a:r>
                <a:t/>
              </a:r>
              <a:endParaRPr strike="noStrike" u="none" b="0" cap="none" baseline="0" sz="1800" i="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cxnSp>
          <p:nvCxnSpPr>
            <p:cNvPr id="22" name="Shape 22"/>
            <p:cNvCxnSpPr/>
            <p:nvPr/>
          </p:nvCxnSpPr>
          <p:spPr>
            <a:xfrm>
              <a:off y="4880373" x="-3765"/>
              <a:ext cy="839942" cx="9147764"/>
            </a:xfrm>
            <a:prstGeom prst="straightConnector1">
              <a:avLst/>
            </a:prstGeom>
            <a:noFill/>
            <a:ln w="12050" cap="flat">
              <a:solidFill>
                <a:srgbClr val="A3D9E7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23" name="Shape 23"/>
          <p:cNvSpPr txBox="1"/>
          <p:nvPr>
            <p:ph idx="10" type="dt"/>
          </p:nvPr>
        </p:nvSpPr>
        <p:spPr>
          <a:xfrm>
            <a:off y="6407944" x="6727032"/>
            <a:ext cy="365759" cx="19202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y="6407944" x="4380071"/>
            <a:ext cy="365125" cx="235068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y="6407944" x="8647271"/>
            <a:ext cy="365125" cx="36575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Rambl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 rot="5400000">
            <a:off y="-440435" x="2378964"/>
            <a:ext cy="8229600" cx="438607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47573" marL="36576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"/>
              <a:defRPr/>
            </a:lvl1pPr>
            <a:lvl2pPr algn="l" rtl="0" indent="-94741" marL="621792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/>
            </a:lvl2pPr>
            <a:lvl3pPr algn="l" rtl="0" indent="-103886" marL="859536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/>
            </a:lvl3pPr>
            <a:lvl4pPr algn="l" rtl="0" indent="-107950" marL="1143000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/>
            </a:lvl4pPr>
            <a:lvl5pPr algn="l" rtl="0" indent="-114300" marL="1371600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/>
            </a:lvl5pPr>
            <a:lvl6pPr algn="l" rtl="0" indent="-114300" marL="1600200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6pPr>
            <a:lvl7pPr algn="l" rtl="0" indent="-127000" marL="1828800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7pPr>
            <a:lvl8pPr algn="l" rtl="0" indent="-127000" marL="2057400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8pPr>
            <a:lvl9pPr algn="l" rtl="0" indent="-127000" marL="2286000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y="6407944" x="6727032"/>
            <a:ext cy="365759" cx="19202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y="6407944" x="4380071"/>
            <a:ext cy="365125" cx="235068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y="6407944" x="8647271"/>
            <a:ext cy="365125" cx="36575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 rot="5400000">
            <a:off y="2182285" x="4936367"/>
            <a:ext cy="1777470" cx="559276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Rambl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 rot="5400000">
            <a:off y="-91279" x="823119"/>
            <a:ext cy="6324600" cx="559275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47573" marL="36576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"/>
              <a:defRPr/>
            </a:lvl1pPr>
            <a:lvl2pPr algn="l" rtl="0" indent="-94741" marL="621792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/>
            </a:lvl2pPr>
            <a:lvl3pPr algn="l" rtl="0" indent="-103886" marL="859536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/>
            </a:lvl3pPr>
            <a:lvl4pPr algn="l" rtl="0" indent="-107950" marL="1143000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/>
            </a:lvl4pPr>
            <a:lvl5pPr algn="l" rtl="0" indent="-114300" marL="1371600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/>
            </a:lvl5pPr>
            <a:lvl6pPr algn="l" rtl="0" indent="-114300" marL="1600200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6pPr>
            <a:lvl7pPr algn="l" rtl="0" indent="-127000" marL="1828800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7pPr>
            <a:lvl8pPr algn="l" rtl="0" indent="-127000" marL="2057400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8pPr>
            <a:lvl9pPr algn="l" rtl="0" indent="-127000" marL="2286000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y="6407944" x="6727032"/>
            <a:ext cy="365759" cx="19202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y="6407944" x="4380071"/>
            <a:ext cy="365125" cx="235068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y="6407944" x="8647271"/>
            <a:ext cy="365125" cx="36575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idx="1" type="body"/>
          </p:nvPr>
        </p:nvSpPr>
        <p:spPr>
          <a:xfrm>
            <a:off y="1481328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47573" marL="36576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"/>
              <a:defRPr/>
            </a:lvl1pPr>
            <a:lvl2pPr algn="l" rtl="0" indent="-94741" marL="621792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/>
            </a:lvl2pPr>
            <a:lvl3pPr algn="l" rtl="0" indent="-103886" marL="859536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/>
            </a:lvl3pPr>
            <a:lvl4pPr algn="l" rtl="0" indent="-107950" marL="1143000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/>
            </a:lvl4pPr>
            <a:lvl5pPr algn="l" rtl="0" indent="-114300" marL="1371600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/>
            </a:lvl5pPr>
            <a:lvl6pPr algn="l" rtl="0" indent="-114300" marL="1600200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6pPr>
            <a:lvl7pPr algn="l" rtl="0" indent="-127000" marL="1828800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7pPr>
            <a:lvl8pPr algn="l" rtl="0" indent="-127000" marL="2057400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8pPr>
            <a:lvl9pPr algn="l" rtl="0" indent="-127000" marL="2286000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y="6407944" x="6727032"/>
            <a:ext cy="365759" cx="19202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y="6407944" x="4380071"/>
            <a:ext cy="365125" cx="235068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y="6407944" x="8647271"/>
            <a:ext cy="365125" cx="36575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Rambl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gradFill>
          <a:gsLst>
            <a:gs pos="0">
              <a:srgbClr val="B2B2B2"/>
            </a:gs>
            <a:gs pos="40000">
              <a:srgbClr val="9F9F9F"/>
            </a:gs>
            <a:gs pos="100000">
              <a:schemeClr val="dk1"/>
            </a:gs>
          </a:gsLst>
          <a:path path="circle">
            <a:fillToRect b="100%" l="100%"/>
          </a:path>
          <a:tileRect t="-100%" r="-100%"/>
        </a:gradFill>
      </p:bgPr>
    </p:bg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y="1059712" x="722375"/>
            <a:ext cy="18288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>
              <a:spcBef>
                <a:spcPts val="0"/>
              </a:spcBef>
              <a:buFont typeface="Rambl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2931711" x="3922712"/>
            <a:ext cy="1454888" cx="457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0" marL="0">
              <a:spcBef>
                <a:spcPts val="0"/>
              </a:spcBef>
              <a:buClr>
                <a:schemeClr val="lt1"/>
              </a:buClr>
              <a:buFont typeface="Rambla"/>
              <a:buNone/>
              <a:defRPr/>
            </a:lvl1pPr>
            <a:lvl2pPr rtl="0">
              <a:spcBef>
                <a:spcPts val="0"/>
              </a:spcBef>
              <a:buClr>
                <a:schemeClr val="lt1"/>
              </a:buClr>
              <a:buFont typeface="Rambla"/>
              <a:buNone/>
              <a:defRPr/>
            </a:lvl2pPr>
            <a:lvl3pPr rtl="0">
              <a:spcBef>
                <a:spcPts val="0"/>
              </a:spcBef>
              <a:buClr>
                <a:schemeClr val="lt1"/>
              </a:buClr>
              <a:buFont typeface="Rambla"/>
              <a:buNone/>
              <a:defRPr/>
            </a:lvl3pPr>
            <a:lvl4pPr rtl="0">
              <a:spcBef>
                <a:spcPts val="0"/>
              </a:spcBef>
              <a:buClr>
                <a:schemeClr val="lt1"/>
              </a:buClr>
              <a:buFont typeface="Rambla"/>
              <a:buNone/>
              <a:defRPr/>
            </a:lvl4pPr>
            <a:lvl5pPr rtl="0">
              <a:spcBef>
                <a:spcPts val="0"/>
              </a:spcBef>
              <a:buClr>
                <a:schemeClr val="lt1"/>
              </a:buClr>
              <a:buFont typeface="Rambla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y="6407944" x="6727032"/>
            <a:ext cy="365759" cx="19202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y="6407944" x="4380071"/>
            <a:ext cy="365125" cx="235068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y="6407944" x="8647271"/>
            <a:ext cy="365125" cx="36575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y="3005472" x="3636680"/>
            <a:ext cy="228600" cx="182879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9A6"/>
              </a:gs>
              <a:gs pos="72000">
                <a:srgbClr val="65CCE6"/>
              </a:gs>
              <a:gs pos="100000">
                <a:srgbClr val="8ED9EC"/>
              </a:gs>
            </a:gsLst>
            <a:lin ang="16200000" scaled="0"/>
          </a:gradFill>
          <a:ln w="9525" cap="rnd">
            <a:solidFill>
              <a:srgbClr val="21768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9" name="Shape 39"/>
          <p:cNvSpPr/>
          <p:nvPr/>
        </p:nvSpPr>
        <p:spPr>
          <a:xfrm>
            <a:off y="3005472" x="3450264"/>
            <a:ext cy="228600" cx="182879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9A6"/>
              </a:gs>
              <a:gs pos="72000">
                <a:srgbClr val="65CCE6"/>
              </a:gs>
              <a:gs pos="100000">
                <a:srgbClr val="8ED9EC"/>
              </a:gs>
            </a:gsLst>
            <a:lin ang="16200000" scaled="0"/>
          </a:gradFill>
          <a:ln w="9525" cap="rnd">
            <a:solidFill>
              <a:srgbClr val="21768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bg>
      <p:bgPr>
        <a:gradFill>
          <a:gsLst>
            <a:gs pos="0">
              <a:srgbClr val="B2B2B2"/>
            </a:gs>
            <a:gs pos="40000">
              <a:srgbClr val="9F9F9F"/>
            </a:gs>
            <a:gs pos="100000">
              <a:schemeClr val="dk1"/>
            </a:gs>
          </a:gsLst>
          <a:path path="circle">
            <a:fillToRect b="100%" l="100%"/>
          </a:path>
          <a:tileRect t="-100%" r="-100%"/>
        </a:gradFill>
      </p:bgPr>
    </p:bg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y="1481328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y="1481328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y="6407944" x="6727032"/>
            <a:ext cy="365759" cx="19202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y="6407944" x="4380071"/>
            <a:ext cy="365125" cx="235068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y="6407944" x="8647271"/>
            <a:ext cy="365125" cx="36575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Clr>
                <a:schemeClr val="lt2"/>
              </a:buClr>
              <a:buFont typeface="Rambl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bg>
      <p:bgPr>
        <a:blipFill rotWithShape="1">
          <a:blip r:embed="rId2">
            <a:alphaModFix/>
          </a:blip>
          <a:tile ty="0" tx="0" algn="tl" sy="50000" flip="none" sx="50000"/>
        </a:blipFill>
      </p:bgPr>
    </p:bg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73050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5410200" x="457200"/>
            <a:ext cy="762000" cx="4040187"/>
          </a:xfrm>
          <a:prstGeom prst="rect">
            <a:avLst/>
          </a:prstGeom>
          <a:solidFill>
            <a:schemeClr val="accent1"/>
          </a:solidFill>
          <a:ln w="9650" cap="flat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Clr>
                <a:schemeClr val="lt1"/>
              </a:buClr>
              <a:buFont typeface="Rambla"/>
              <a:buNone/>
              <a:defRPr/>
            </a:lvl1pPr>
            <a:lvl2pPr rtl="0">
              <a:spcBef>
                <a:spcPts val="0"/>
              </a:spcBef>
              <a:buFont typeface="Rambla"/>
              <a:buNone/>
              <a:defRPr/>
            </a:lvl2pPr>
            <a:lvl3pPr rtl="0">
              <a:spcBef>
                <a:spcPts val="0"/>
              </a:spcBef>
              <a:buFont typeface="Rambla"/>
              <a:buNone/>
              <a:defRPr/>
            </a:lvl3pPr>
            <a:lvl4pPr rtl="0">
              <a:spcBef>
                <a:spcPts val="0"/>
              </a:spcBef>
              <a:buFont typeface="Rambla"/>
              <a:buNone/>
              <a:defRPr/>
            </a:lvl4pPr>
            <a:lvl5pPr rtl="0">
              <a:spcBef>
                <a:spcPts val="0"/>
              </a:spcBef>
              <a:buFont typeface="Rambla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y="5410200" x="4645026"/>
            <a:ext cy="762000" cx="4041774"/>
          </a:xfrm>
          <a:prstGeom prst="rect">
            <a:avLst/>
          </a:prstGeom>
          <a:solidFill>
            <a:schemeClr val="accent1"/>
          </a:solidFill>
          <a:ln w="9650" cap="flat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Clr>
                <a:schemeClr val="lt1"/>
              </a:buClr>
              <a:buFont typeface="Rambla"/>
              <a:buNone/>
              <a:defRPr/>
            </a:lvl1pPr>
            <a:lvl2pPr rtl="0">
              <a:spcBef>
                <a:spcPts val="0"/>
              </a:spcBef>
              <a:buFont typeface="Rambla"/>
              <a:buNone/>
              <a:defRPr/>
            </a:lvl2pPr>
            <a:lvl3pPr rtl="0">
              <a:spcBef>
                <a:spcPts val="0"/>
              </a:spcBef>
              <a:buFont typeface="Rambla"/>
              <a:buNone/>
              <a:defRPr/>
            </a:lvl3pPr>
            <a:lvl4pPr rtl="0">
              <a:spcBef>
                <a:spcPts val="0"/>
              </a:spcBef>
              <a:buFont typeface="Rambla"/>
              <a:buNone/>
              <a:defRPr/>
            </a:lvl4pPr>
            <a:lvl5pPr rtl="0">
              <a:spcBef>
                <a:spcPts val="0"/>
              </a:spcBef>
              <a:buFont typeface="Rambla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3" type="body"/>
          </p:nvPr>
        </p:nvSpPr>
        <p:spPr>
          <a:xfrm>
            <a:off y="1444294" x="457200"/>
            <a:ext cy="3941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4" type="body"/>
          </p:nvPr>
        </p:nvSpPr>
        <p:spPr>
          <a:xfrm>
            <a:off y="1444294" x="4645025"/>
            <a:ext cy="3941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y="6407944" x="6727032"/>
            <a:ext cy="365759" cx="19202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y="6407944" x="4380071"/>
            <a:ext cy="365125" cx="235068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y="6407944" x="8647271"/>
            <a:ext cy="365125" cx="36575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gradFill>
          <a:gsLst>
            <a:gs pos="0">
              <a:srgbClr val="B2B2B2"/>
            </a:gs>
            <a:gs pos="40000">
              <a:srgbClr val="9F9F9F"/>
            </a:gs>
            <a:gs pos="100000">
              <a:schemeClr val="dk1"/>
            </a:gs>
          </a:gsLst>
          <a:path path="circle">
            <a:fillToRect b="100%" l="100%"/>
          </a:path>
          <a:tileRect t="-100%" r="-100%"/>
        </a:gradFill>
      </p:bgPr>
    </p:bg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>
            <a:off y="6407944" x="6727032"/>
            <a:ext cy="365759" cx="19202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y="6407944" x="4380071"/>
            <a:ext cy="365125" cx="235068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y="6407944" x="8647271"/>
            <a:ext cy="365125" cx="36575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Clr>
                <a:schemeClr val="lt2"/>
              </a:buClr>
              <a:buFont typeface="Rambl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idx="10" type="dt"/>
          </p:nvPr>
        </p:nvSpPr>
        <p:spPr>
          <a:xfrm>
            <a:off y="6407944" x="6727032"/>
            <a:ext cy="365759" cx="19202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y="6407944" x="4380071"/>
            <a:ext cy="365125" cx="235068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y="6407944" x="8647271"/>
            <a:ext cy="365125" cx="36575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bg>
      <p:bgPr>
        <a:blipFill rotWithShape="1">
          <a:blip r:embed="rId2">
            <a:alphaModFix/>
          </a:blip>
          <a:tile ty="0" tx="0" algn="tl" sy="50000" flip="none" sx="50000"/>
        </a:blipFill>
      </p:bgPr>
    </p:bg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4876800" x="914400"/>
            <a:ext cy="457200" cx="748177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>
              <a:spcBef>
                <a:spcPts val="0"/>
              </a:spcBef>
              <a:buClr>
                <a:schemeClr val="accent1"/>
              </a:buClr>
              <a:buFont typeface="Rambl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5355101" x="4419600"/>
            <a:ext cy="914400" cx="397459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indent="0" marL="0">
              <a:spcBef>
                <a:spcPts val="0"/>
              </a:spcBef>
              <a:buFont typeface="Rambla"/>
              <a:buNone/>
              <a:defRPr/>
            </a:lvl1pPr>
            <a:lvl2pPr rtl="0">
              <a:spcBef>
                <a:spcPts val="0"/>
              </a:spcBef>
              <a:buFont typeface="Rambla"/>
              <a:buNone/>
              <a:defRPr/>
            </a:lvl2pPr>
            <a:lvl3pPr rtl="0">
              <a:spcBef>
                <a:spcPts val="0"/>
              </a:spcBef>
              <a:buFont typeface="Rambla"/>
              <a:buNone/>
              <a:defRPr/>
            </a:lvl3pPr>
            <a:lvl4pPr rtl="0">
              <a:spcBef>
                <a:spcPts val="0"/>
              </a:spcBef>
              <a:buFont typeface="Rambla"/>
              <a:buNone/>
              <a:defRPr/>
            </a:lvl4pPr>
            <a:lvl5pPr rtl="0">
              <a:spcBef>
                <a:spcPts val="0"/>
              </a:spcBef>
              <a:buFont typeface="Rambla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y="274319" x="914400"/>
            <a:ext cy="4572000" cx="747979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y="6407944" x="6727032"/>
            <a:ext cy="365759" cx="19202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y="6407944" x="4380071"/>
            <a:ext cy="365125" cx="235068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y="6407944" x="8647271"/>
            <a:ext cy="365125" cx="36575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bg>
      <p:bgPr>
        <a:gradFill>
          <a:gsLst>
            <a:gs pos="0">
              <a:srgbClr val="B2B2B2"/>
            </a:gs>
            <a:gs pos="40000">
              <a:srgbClr val="9F9F9F"/>
            </a:gs>
            <a:gs pos="100000">
              <a:schemeClr val="dk1"/>
            </a:gs>
          </a:gsLst>
          <a:path path="circle">
            <a:fillToRect b="100%" l="100%"/>
          </a:path>
          <a:tileRect t="-100%" r="-100%"/>
        </a:gradFill>
      </p:bgPr>
    </p:bg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y="5443401" x="1141232"/>
            <a:ext cy="648231" cx="7162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18288" indent="0" marL="0">
              <a:spcBef>
                <a:spcPts val="0"/>
              </a:spcBef>
              <a:buFont typeface="Rambl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/>
          <p:nvPr>
            <p:ph idx="2" type="pic"/>
          </p:nvPr>
        </p:nvSpPr>
        <p:spPr>
          <a:xfrm>
            <a:off y="189968" x="228600"/>
            <a:ext cy="4389119" cx="8686800"/>
          </a:xfrm>
          <a:prstGeom prst="rect">
            <a:avLst/>
          </a:prstGeom>
          <a:solidFill>
            <a:schemeClr val="dk2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0" type="dt"/>
          </p:nvPr>
        </p:nvSpPr>
        <p:spPr>
          <a:xfrm>
            <a:off y="6407944" x="6727032"/>
            <a:ext cy="365759" cx="19202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y="6407944" x="4380071"/>
            <a:ext cy="365125" cx="235068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y="6407944" x="8647271"/>
            <a:ext cy="365125" cx="36575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y="4865121" x="228600"/>
            <a:ext cy="562672" cx="807543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>
              <a:spcBef>
                <a:spcPts val="0"/>
              </a:spcBef>
              <a:buClr>
                <a:schemeClr val="accent1"/>
              </a:buClr>
              <a:buFont typeface="Rambl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/>
          <p:nvPr/>
        </p:nvSpPr>
        <p:spPr>
          <a:xfrm>
            <a:off y="5001992" x="716435"/>
            <a:ext cy="1443111" cx="3802002"/>
          </a:xfrm>
          <a:custGeom>
            <a:pathLst>
              <a:path w="5760" extrusionOk="0" h="528">
                <a:moveTo>
                  <a:pt y="347" x="-329"/>
                </a:moveTo>
                <a:lnTo>
                  <a:pt y="682" x="7156"/>
                </a:lnTo>
                <a:lnTo>
                  <a:pt y="682" x="5229"/>
                </a:lnTo>
                <a:lnTo>
                  <a:pt y="345" x="-328"/>
                </a:lnTo>
              </a:path>
            </a:pathLst>
          </a:custGeom>
          <a:solidFill>
            <a:srgbClr val="ABDEEA">
              <a:alpha val="40000"/>
            </a:srgbClr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0" name="Shape 80"/>
          <p:cNvSpPr/>
          <p:nvPr/>
        </p:nvSpPr>
        <p:spPr>
          <a:xfrm>
            <a:off y="5785023" x="-53560"/>
            <a:ext cy="838200" cx="3802002"/>
          </a:xfrm>
          <a:custGeom>
            <a:pathLst>
              <a:path w="5760" extrusionOk="0" h="528">
                <a:moveTo>
                  <a:pt y="97" x="817"/>
                </a:moveTo>
                <a:lnTo>
                  <a:pt y="682" x="6408"/>
                </a:lnTo>
                <a:lnTo>
                  <a:pt y="685" x="5232"/>
                </a:lnTo>
                <a:lnTo>
                  <a:pt y="101" x="829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1" name="Shape 81"/>
          <p:cNvSpPr/>
          <p:nvPr/>
        </p:nvSpPr>
        <p:spPr>
          <a:xfrm>
            <a:off y="5791253" x="-6041"/>
            <a:ext cy="1080868" cx="3402313"/>
          </a:xfrm>
          <a:prstGeom prst="rtTriangle">
            <a:avLst/>
          </a:prstGeom>
          <a:blipFill rotWithShape="1">
            <a:blip r:embed="rId2">
              <a:alphaModFix amt="50000"/>
            </a:blip>
            <a:tile ty="0" tx="0" algn="t" sy="50000" flip="none" sx="50000"/>
          </a:blip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82" name="Shape 82"/>
          <p:cNvCxnSpPr/>
          <p:nvPr/>
        </p:nvCxnSpPr>
        <p:spPr>
          <a:xfrm>
            <a:off y="5787737" x="-9237"/>
            <a:ext cy="1084383" cx="3405508"/>
          </a:xfrm>
          <a:prstGeom prst="straightConnector1">
            <a:avLst/>
          </a:prstGeom>
          <a:noFill/>
          <a:ln w="12050" cap="flat">
            <a:solidFill>
              <a:srgbClr val="A3D9E7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83" name="Shape 83"/>
          <p:cNvSpPr/>
          <p:nvPr/>
        </p:nvSpPr>
        <p:spPr>
          <a:xfrm>
            <a:off y="4988439" x="8664111"/>
            <a:ext cy="228600" cx="182879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9A6"/>
              </a:gs>
              <a:gs pos="72000">
                <a:srgbClr val="65CCE6"/>
              </a:gs>
              <a:gs pos="100000">
                <a:srgbClr val="8ED9EC"/>
              </a:gs>
            </a:gsLst>
            <a:lin ang="16200000" scaled="0"/>
          </a:gradFill>
          <a:ln w="9525" cap="rnd">
            <a:solidFill>
              <a:srgbClr val="21768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4" name="Shape 84"/>
          <p:cNvSpPr/>
          <p:nvPr/>
        </p:nvSpPr>
        <p:spPr>
          <a:xfrm>
            <a:off y="4988439" x="8477696"/>
            <a:ext cy="228600" cx="182879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9A6"/>
              </a:gs>
              <a:gs pos="72000">
                <a:srgbClr val="65CCE6"/>
              </a:gs>
              <a:gs pos="100000">
                <a:srgbClr val="8ED9EC"/>
              </a:gs>
            </a:gsLst>
            <a:lin ang="16200000" scaled="0"/>
          </a:gradFill>
          <a:ln w="9525" cap="rnd">
            <a:solidFill>
              <a:srgbClr val="21768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1.xml" Type="http://schemas.openxmlformats.org/officeDocument/2006/relationships/slideLayout" Id="rId2"/><Relationship Target="../slideLayouts/slideLayout11.xml" Type="http://schemas.openxmlformats.org/officeDocument/2006/relationships/slideLayout" Id="rId12"/><Relationship Target="../theme/theme3.xml" Type="http://schemas.openxmlformats.org/officeDocument/2006/relationships/theme" Id="rId13"/><Relationship Target="../media/image00.jpg" Type="http://schemas.openxmlformats.org/officeDocument/2006/relationships/image" Id="rId1"/><Relationship Target="../slideLayouts/slideLayout3.xml" Type="http://schemas.openxmlformats.org/officeDocument/2006/relationships/slideLayout" Id="rId4"/><Relationship Target="../slideLayouts/slideLayout9.xml" Type="http://schemas.openxmlformats.org/officeDocument/2006/relationships/slideLayout" Id="rId10"/><Relationship Target="../slideLayouts/slideLayout2.xml" Type="http://schemas.openxmlformats.org/officeDocument/2006/relationships/slideLayout" Id="rId3"/><Relationship Target="../slideLayouts/slideLayout10.xml" Type="http://schemas.openxmlformats.org/officeDocument/2006/relationships/slideLayout" Id="rId11"/><Relationship Target="../slideLayouts/slideLayout8.xml" Type="http://schemas.openxmlformats.org/officeDocument/2006/relationships/slideLayout" Id="rId9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slideLayouts/slideLayout7.xml" Type="http://schemas.openxmlformats.org/officeDocument/2006/relationships/slideLayout" Id="rId8"/><Relationship Target="../slideLayouts/slideLayout6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/>
          <p:nvPr/>
        </p:nvSpPr>
        <p:spPr>
          <a:xfrm>
            <a:off y="5001992" x="716435"/>
            <a:ext cy="1443111" cx="3802002"/>
          </a:xfrm>
          <a:custGeom>
            <a:pathLst>
              <a:path w="5760" extrusionOk="0" h="528">
                <a:moveTo>
                  <a:pt y="347" x="-329"/>
                </a:moveTo>
                <a:lnTo>
                  <a:pt y="682" x="7156"/>
                </a:lnTo>
                <a:lnTo>
                  <a:pt y="682" x="5229"/>
                </a:lnTo>
                <a:lnTo>
                  <a:pt y="345" x="-328"/>
                </a:lnTo>
              </a:path>
            </a:pathLst>
          </a:custGeom>
          <a:solidFill>
            <a:srgbClr val="ABDEEA">
              <a:alpha val="40000"/>
            </a:srgbClr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" name="Shape 6"/>
          <p:cNvSpPr/>
          <p:nvPr/>
        </p:nvSpPr>
        <p:spPr>
          <a:xfrm>
            <a:off y="5785023" x="-53560"/>
            <a:ext cy="838200" cx="3802002"/>
          </a:xfrm>
          <a:custGeom>
            <a:pathLst>
              <a:path w="5760" extrusionOk="0" h="528">
                <a:moveTo>
                  <a:pt y="97" x="817"/>
                </a:moveTo>
                <a:lnTo>
                  <a:pt y="682" x="6408"/>
                </a:lnTo>
                <a:lnTo>
                  <a:pt y="685" x="5232"/>
                </a:lnTo>
                <a:lnTo>
                  <a:pt y="101" x="829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7" name="Shape 7"/>
          <p:cNvSpPr/>
          <p:nvPr/>
        </p:nvSpPr>
        <p:spPr>
          <a:xfrm>
            <a:off y="5791253" x="-6041"/>
            <a:ext cy="1080868" cx="3402313"/>
          </a:xfrm>
          <a:prstGeom prst="rtTriangle">
            <a:avLst/>
          </a:prstGeom>
          <a:blipFill rotWithShape="1">
            <a:blip r:embed="rId1">
              <a:alphaModFix amt="50000"/>
            </a:blip>
            <a:tile ty="0" tx="0" algn="t" sy="50000" flip="none" sx="50000"/>
          </a:blip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8" name="Shape 8"/>
          <p:cNvCxnSpPr/>
          <p:nvPr/>
        </p:nvCxnSpPr>
        <p:spPr>
          <a:xfrm>
            <a:off y="5787737" x="-9237"/>
            <a:ext cy="1084383" cx="3405508"/>
          </a:xfrm>
          <a:prstGeom prst="straightConnector1">
            <a:avLst/>
          </a:prstGeom>
          <a:noFill/>
          <a:ln w="12050" cap="flat">
            <a:solidFill>
              <a:srgbClr val="A3D9E7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9" name="Shape 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buClr>
                <a:schemeClr val="dk2"/>
              </a:buClr>
              <a:buFont typeface="Rambla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y="1481328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47573" marL="36576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"/>
              <a:defRPr/>
            </a:lvl1pPr>
            <a:lvl2pPr algn="l" rtl="0" marR="0" indent="-94741" marL="621792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/>
            </a:lvl2pPr>
            <a:lvl3pPr algn="l" rtl="0" marR="0" indent="-103886" marL="859536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/>
            </a:lvl3pPr>
            <a:lvl4pPr algn="l" rtl="0" marR="0" indent="-107950" marL="1143000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/>
            </a:lvl4pPr>
            <a:lvl5pPr algn="l" rtl="0" marR="0" indent="-114300" marL="1371600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/>
            </a:lvl5pPr>
            <a:lvl6pPr algn="l" rtl="0" marR="0" indent="-114300" marL="1600200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6pPr>
            <a:lvl7pPr algn="l" rtl="0" marR="0" indent="-127000" marL="1828800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7pPr>
            <a:lvl8pPr algn="l" rtl="0" marR="0" indent="-127000" marL="2057400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8pPr>
            <a:lvl9pPr algn="l" rtl="0" marR="0" indent="-127000" marL="2286000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y="6407944" x="6727032"/>
            <a:ext cy="365759" cx="19202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y="6407944" x="4380071"/>
            <a:ext cy="365125" cx="235068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6407944" x="8647271"/>
            <a:ext cy="365125" cx="36575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gif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>
            <a:off y="1752600" x="685800"/>
            <a:ext cy="1829760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b="1" sz="4300" lang="en-US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tRiLLbEaTz</a:t>
            </a:r>
            <a:br>
              <a:rPr strike="noStrike" u="none" b="1" cap="none" baseline="0" sz="4300" lang="en-US" i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strike="noStrike" u="none" b="1" cap="none" baseline="0" sz="3600" lang="en-US" i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TBASS </a:t>
            </a:r>
            <a:r>
              <a:rPr b="1" sz="3600" lang="en-US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- </a:t>
            </a:r>
            <a:r>
              <a:rPr strike="noStrike" u="none" b="1" cap="none" baseline="0" sz="3600" lang="en-US" i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Drum Synthesizer/Sequencer</a:t>
            </a:r>
            <a:br>
              <a:rPr strike="noStrike" u="none" b="1" cap="none" baseline="0" sz="4300" lang="en-US" i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</a:br>
          </a:p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>
            <a:off y="3150700" x="685800"/>
            <a:ext cy="1756500" cx="77724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r" rtl="0" lvl="0" marR="64008" indent="0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strike="noStrike" u="none" b="0" cap="none" baseline="0" sz="18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Alfred Young </a:t>
            </a:r>
          </a:p>
          <a:p>
            <a:pPr algn="r" rtl="0" lvl="0" marR="64008" indent="0" marL="0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strike="noStrike" u="none" b="0" cap="none" baseline="0" sz="18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Anthony Assi</a:t>
            </a:r>
          </a:p>
          <a:p>
            <a:pPr algn="r" rtl="0" lvl="0" marR="64008" indent="0" marL="0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strike="noStrike" u="none" b="0" cap="none" baseline="0" sz="18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Chris Egan</a:t>
            </a:r>
          </a:p>
          <a:p>
            <a:pPr algn="r" rtl="0" lvl="0" marR="64008" indent="0" marL="0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strike="noStrike" u="none" b="0" cap="none" baseline="0" sz="18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Giselle Gutierrez</a:t>
            </a:r>
          </a:p>
          <a:p>
            <a:pPr algn="r" rtl="0" lvl="0" marR="64008" indent="0" marL="0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strike="noStrike" u="none" b="0" cap="none" baseline="0" sz="18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Gabe de la Mora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y="1481328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64160" marL="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sz="2700" lang="en-US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GUI Layout</a:t>
            </a:r>
          </a:p>
          <a:p>
            <a:pPr algn="l" rtl="0" lvl="0" marR="0" indent="-293624" marL="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ambla"/>
              <a:buChar char=""/>
            </a:pPr>
            <a:r>
              <a:rPr sz="2300" lang="en-US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  challenging to correctly format the layout</a:t>
            </a:r>
          </a:p>
          <a:p>
            <a:pPr algn="l" rtl="0" lvl="0" marR="0" indent="-293624" marL="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ambla"/>
              <a:buChar char=""/>
            </a:pPr>
            <a:r>
              <a:rPr sz="2300" lang="en-US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  </a:t>
            </a:r>
          </a:p>
        </p:txBody>
      </p:sp>
      <p:sp>
        <p:nvSpPr>
          <p:cNvPr id="153" name="Shape 15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strike="noStrike" u="none" b="1" cap="none" baseline="0" sz="3700" lang="en-US" i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Challenges and Accomplishments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y="1481328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64160" marL="36576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strike="noStrike" u="none" b="0" cap="none" baseline="0" sz="2700" lang="en-US" i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Libraries</a:t>
            </a:r>
          </a:p>
          <a:p>
            <a:pPr algn="l" rtl="0" lvl="1" marR="0" indent="-240791" marL="621792">
              <a:spcBef>
                <a:spcPts val="324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strike="noStrike" u="none" b="0" cap="none" baseline="0" sz="2300" lang="en-US" i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JSYN - audio processing library</a:t>
            </a:r>
          </a:p>
          <a:p>
            <a:pPr algn="l" rtl="0" lvl="1" marR="0" indent="-240791" marL="621792">
              <a:spcBef>
                <a:spcPts val="324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sz="2300" lang="en-US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Java Swing - graphical user interface library</a:t>
            </a:r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strike="noStrike" u="none" b="1" cap="none" baseline="0" sz="4100" lang="en-US" i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Technologies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y="1481328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64160" marL="36576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sz="2700" lang="en-US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Agile Development</a:t>
            </a:r>
          </a:p>
          <a:p>
            <a:pPr algn="l" rtl="0" lvl="1" marR="0" indent="-240791" marL="621792">
              <a:spcBef>
                <a:spcPts val="324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sz="2300" lang="en-US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Individuals and Interactions over Processes and Tools</a:t>
            </a:r>
          </a:p>
          <a:p>
            <a:pPr algn="l" rtl="0" lvl="1" marR="0" indent="-240791" marL="621792">
              <a:spcBef>
                <a:spcPts val="324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sz="2300" lang="en-US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Responding to change over Following a plan</a:t>
            </a:r>
          </a:p>
          <a:p>
            <a:pPr algn="l" rtl="0" marR="0" indent="0" marL="0">
              <a:spcBef>
                <a:spcPts val="324"/>
              </a:spcBef>
              <a:buNone/>
            </a:pPr>
            <a:r>
              <a:t/>
            </a:r>
            <a:endParaRPr sz="23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rtl="0" lvl="0">
              <a:spcBef>
                <a:spcPts val="0"/>
              </a:spcBef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sz="2700" lang="en-US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SCRUM</a:t>
            </a:r>
          </a:p>
          <a:p>
            <a:pPr algn="l" rtl="0" lvl="0" marR="0" indent="0" marL="0">
              <a:spcBef>
                <a:spcPts val="324"/>
              </a:spcBef>
              <a:buNone/>
            </a:pPr>
            <a:r>
              <a:t/>
            </a:r>
            <a:endParaRPr sz="23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65" name="Shape 1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b="1" sz="4100" lang="en-US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Management Techniques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y="1481328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64160" marL="36576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strike="noStrike" u="none" b="0" cap="none" baseline="0" sz="2700" lang="en-US" i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SCRUM values</a:t>
            </a:r>
          </a:p>
          <a:p>
            <a:pPr algn="l" rtl="0" lvl="1" marR="0" indent="-240791" marL="621792">
              <a:spcBef>
                <a:spcPts val="324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strike="noStrike" u="none" b="0" cap="none" baseline="0" sz="2300" lang="en-US" i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Small tasks to tackle big problems</a:t>
            </a:r>
          </a:p>
          <a:p>
            <a:pPr algn="l" rtl="0" lvl="1" marR="0" indent="-240791" marL="621792">
              <a:spcBef>
                <a:spcPts val="324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sz="2300" lang="en-US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Responding to unexpected events during development</a:t>
            </a:r>
          </a:p>
          <a:p>
            <a:pPr algn="l" rtl="0" lvl="1" marR="0" indent="-240791" marL="621792">
              <a:spcBef>
                <a:spcPts val="324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sz="2300" lang="en-US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Keep it Simple and Stupid</a:t>
            </a:r>
          </a:p>
          <a:p>
            <a:pPr algn="l" rtl="0" lvl="1" marR="0" indent="-94741" marL="621792">
              <a:spcBef>
                <a:spcPts val="324"/>
              </a:spcBef>
              <a:buClr>
                <a:schemeClr val="accent1"/>
              </a:buClr>
              <a:buFont typeface="Verdana"/>
              <a:buNone/>
            </a:pPr>
            <a:r>
              <a:t/>
            </a:r>
            <a:endParaRPr strike="noStrike" u="none" b="0" cap="none" baseline="0" sz="2300" i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71" name="Shape 17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strike="noStrike" u="none" b="1" cap="none" baseline="0" sz="4100" lang="en-US" i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Lessons Learned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y="1481328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64160" marL="36576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strike="noStrike" u="none" b="0" cap="none" baseline="0" sz="2700" lang="en-US" i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Teamwork and friendship</a:t>
            </a:r>
          </a:p>
          <a:p>
            <a:pPr algn="l" rtl="0" lvl="1" marR="0" indent="-240791" marL="621792">
              <a:spcBef>
                <a:spcPts val="324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strike="noStrike" u="none" b="0" cap="none" baseline="0" sz="2300" lang="en-US" i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Made great software and great friends</a:t>
            </a:r>
          </a:p>
          <a:p>
            <a:pPr algn="l" rtl="0" lvl="1" marR="0" indent="-240791" marL="621792">
              <a:spcBef>
                <a:spcPts val="324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sz="2300" lang="en-US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It was great working on a large scale project</a:t>
            </a:r>
          </a:p>
          <a:p>
            <a:pPr algn="l" rtl="0" lvl="1" marR="0" indent="-94741" marL="621792">
              <a:spcBef>
                <a:spcPts val="324"/>
              </a:spcBef>
              <a:buClr>
                <a:schemeClr val="accent1"/>
              </a:buClr>
              <a:buFont typeface="Verdana"/>
              <a:buNone/>
            </a:pPr>
            <a:r>
              <a:t/>
            </a:r>
            <a:endParaRPr strike="noStrike" u="none" b="0" cap="none" baseline="0" sz="2300" i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77" name="Shape 17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strike="noStrike" u="none" b="1" cap="none" baseline="0" sz="4100" lang="en-US" i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Personal Reflections	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y="1481328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64160" marL="36576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strike="noStrike" u="none" b="0" cap="none" baseline="0" sz="2700" lang="en-US" i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Simple interface to make drum loops using samples and s</a:t>
            </a:r>
            <a:r>
              <a:rPr sz="2700" lang="en-US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ynthesizer tones</a:t>
            </a:r>
          </a:p>
          <a:p>
            <a:pPr algn="l" rtl="0" lvl="0" marR="0" indent="-319024" marL="36576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Char char=""/>
            </a:pPr>
            <a:r>
              <a:t/>
            </a:r>
            <a:endParaRPr sz="27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algn="l" rtl="0" lvl="0" marR="0" indent="-264160" marL="36576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strike="noStrike" u="none" b="0" cap="none" baseline="0" sz="2700" lang="en-US" i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Application Domain</a:t>
            </a:r>
          </a:p>
          <a:p>
            <a:pPr algn="l" rtl="0" lvl="2" marR="0" indent="-237236" marL="859536">
              <a:spcBef>
                <a:spcPts val="350"/>
              </a:spcBef>
              <a:buClr>
                <a:schemeClr val="accent2"/>
              </a:buClr>
              <a:buSzPct val="100000"/>
              <a:buFont typeface="Noto Symbol"/>
              <a:buChar char="⚫"/>
            </a:pPr>
            <a:r>
              <a:rPr strike="noStrike" u="none" b="0" cap="none" baseline="0" sz="2100" lang="en-US" i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Musicians </a:t>
            </a:r>
          </a:p>
          <a:p>
            <a:pPr algn="l" rtl="0" lvl="2" marR="0" indent="-237236" marL="859536">
              <a:spcBef>
                <a:spcPts val="350"/>
              </a:spcBef>
              <a:buClr>
                <a:schemeClr val="accent2"/>
              </a:buClr>
              <a:buSzPct val="100000"/>
              <a:buFont typeface="Noto Symbol"/>
              <a:buChar char="⚫"/>
            </a:pPr>
            <a:r>
              <a:rPr strike="noStrike" u="none" b="0" cap="none" baseline="0" sz="2100" lang="en-US" i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Producers</a:t>
            </a:r>
          </a:p>
          <a:p>
            <a:pPr algn="l" rtl="0" lvl="2" marR="0" indent="-237236" marL="859536">
              <a:spcBef>
                <a:spcPts val="350"/>
              </a:spcBef>
              <a:buClr>
                <a:schemeClr val="accent2"/>
              </a:buClr>
              <a:buSzPct val="100000"/>
              <a:buFont typeface="Noto Symbol"/>
              <a:buChar char="⚫"/>
            </a:pPr>
            <a:r>
              <a:rPr strike="noStrike" u="none" b="0" cap="none" baseline="0" sz="2100" lang="en-US" i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Untrained Musicians </a:t>
            </a:r>
          </a:p>
          <a:p>
            <a:pPr algn="l" rtl="0" lvl="2" marR="0" indent="-237236" marL="859536">
              <a:spcBef>
                <a:spcPts val="350"/>
              </a:spcBef>
              <a:buClr>
                <a:schemeClr val="accent2"/>
              </a:buClr>
              <a:buSzPct val="100000"/>
              <a:buFont typeface="Noto Symbol"/>
              <a:buChar char="⚫"/>
            </a:pPr>
            <a:r>
              <a:rPr sz="2100" lang="en-US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Sound Designers</a:t>
            </a:r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strike="noStrike" u="none" b="1" cap="none" baseline="0" sz="4100" lang="en-US" i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Introduction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18500" x="1078912"/>
            <a:ext cy="5588923" cx="698616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y="5768500" x="4619850"/>
            <a:ext cy="567599" cx="3977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-US"/>
              <a:t>Planned Product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y="6016700" x="5751600"/>
            <a:ext cy="748500" cx="2956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-US"/>
              <a:t>Actual Product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21800" x="2007714"/>
            <a:ext cy="5494899" cx="5128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y="1215525" x="457200"/>
            <a:ext cy="55524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sz="2700" lang="en-US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Code efficient enough for audio processing</a:t>
            </a:r>
          </a:p>
          <a:p>
            <a:pPr rtl="0" lvl="1">
              <a:spcBef>
                <a:spcPts val="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sz="2300" lang="en-US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minimal latency</a:t>
            </a:r>
          </a:p>
          <a:p>
            <a:pPr rtl="0" lvl="1">
              <a:spcBef>
                <a:spcPts val="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sz="2300" lang="en-US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effective multi-threading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23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algn="l" rtl="0" lvl="0" marR="0" indent="0" marL="0">
              <a:spcBef>
                <a:spcPts val="324"/>
              </a:spcBef>
              <a:buNone/>
            </a:pPr>
            <a:r>
              <a:t/>
            </a:r>
            <a:endParaRPr sz="23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algn="l" rtl="0" lvl="0" marR="0" indent="0" marL="0">
              <a:spcBef>
                <a:spcPts val="324"/>
              </a:spcBef>
              <a:buNone/>
            </a:pPr>
            <a:r>
              <a:t/>
            </a:r>
            <a:endParaRPr sz="23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algn="l" rtl="0" lvl="1" marR="0" indent="-94741" marL="621792">
              <a:spcBef>
                <a:spcPts val="324"/>
              </a:spcBef>
              <a:buClr>
                <a:schemeClr val="accent1"/>
              </a:buClr>
              <a:buFont typeface="Verdana"/>
              <a:buNone/>
            </a:pPr>
            <a:r>
              <a:t/>
            </a:r>
            <a:endParaRPr strike="noStrike" u="none" b="0" cap="none" baseline="0" sz="2300" i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strike="noStrike" u="none" b="1" cap="none" baseline="0" sz="4100" lang="en-US" i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Goals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y="1215525" x="457200"/>
            <a:ext cy="55524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64160" marL="36576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strike="noStrike" u="none" b="0" cap="none" baseline="0" sz="2700" lang="en-US" i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Accessible to anyone</a:t>
            </a:r>
          </a:p>
          <a:p>
            <a:pPr algn="l" rtl="0" lvl="1" marR="0" indent="-240791" marL="621792">
              <a:spcBef>
                <a:spcPts val="324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sz="2300" lang="en-US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</a:t>
            </a:r>
            <a:r>
              <a:rPr strike="noStrike" u="none" b="0" cap="none" baseline="0" sz="2300" lang="en-US" i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ntuitive interface for </a:t>
            </a:r>
            <a:r>
              <a:rPr sz="2300" lang="en-US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beginners</a:t>
            </a:r>
          </a:p>
          <a:p>
            <a:pPr algn="l" rtl="0" lvl="1" marR="0" indent="-240791" marL="621792">
              <a:spcBef>
                <a:spcPts val="324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sz="2300" lang="en-US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streamlined for ease of use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algn="l" rtl="0" marR="0" indent="0" marL="0">
              <a:spcBef>
                <a:spcPts val="324"/>
              </a:spcBef>
              <a:buNone/>
            </a:pPr>
            <a:r>
              <a:t/>
            </a:r>
            <a:endParaRPr sz="23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algn="l" rtl="0" lvl="0" marR="0" indent="0" marL="0">
              <a:spcBef>
                <a:spcPts val="324"/>
              </a:spcBef>
              <a:buNone/>
            </a:pPr>
            <a:r>
              <a:t/>
            </a:r>
            <a:endParaRPr sz="23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algn="l" rtl="0" lvl="1" marR="0" indent="-94741" marL="621792">
              <a:spcBef>
                <a:spcPts val="324"/>
              </a:spcBef>
              <a:buClr>
                <a:schemeClr val="accent1"/>
              </a:buClr>
              <a:buFont typeface="Verdana"/>
              <a:buNone/>
            </a:pPr>
            <a:r>
              <a:t/>
            </a:r>
            <a:endParaRPr strike="noStrike" u="none" b="0" cap="none" baseline="0" sz="2300" i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strike="noStrike" u="none" b="1" cap="none" baseline="0" sz="4100" lang="en-US" i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Goals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y="1215525" x="457200"/>
            <a:ext cy="55524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sz="2700" lang="en-US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Allow for creativity</a:t>
            </a:r>
          </a:p>
          <a:p>
            <a:pPr rtl="0" lvl="1">
              <a:spcBef>
                <a:spcPts val="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sz="2300" lang="en-US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enough parameters to create a variety of sounds</a:t>
            </a:r>
          </a:p>
          <a:p>
            <a:pPr rtl="0" lvl="1">
              <a:spcBef>
                <a:spcPts val="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sz="2300" lang="en-US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simple effects</a:t>
            </a:r>
          </a:p>
          <a:p>
            <a:pPr rtl="0" lvl="1">
              <a:spcBef>
                <a:spcPts val="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sz="2300" lang="en-US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tempo and swing control</a:t>
            </a:r>
          </a:p>
          <a:p>
            <a:pPr rtl="0" lvl="1">
              <a:spcBef>
                <a:spcPts val="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sz="2300" lang="en-US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users can add their own external audio files for editing as well as export their newly edited sounds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algn="l" rtl="0" lvl="1" marR="0" indent="0" marL="0">
              <a:spcBef>
                <a:spcPts val="324"/>
              </a:spcBef>
              <a:buClr>
                <a:schemeClr val="accent1"/>
              </a:buClr>
              <a:buFont typeface="Verdana"/>
              <a:buNone/>
            </a:pPr>
            <a:r>
              <a:t/>
            </a:r>
            <a:endParaRPr strike="noStrike" u="none" b="0" cap="none" baseline="0" sz="2300" i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35" name="Shape 1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strike="noStrike" u="none" b="1" cap="none" baseline="0" sz="4100" lang="en-US" i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Goals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y="1481328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64160" marL="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sz="2700" lang="en-US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Basic Sound Synthesis</a:t>
            </a:r>
          </a:p>
          <a:p>
            <a:pPr rtl="0" lvl="1">
              <a:spcBef>
                <a:spcPts val="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sz="2300" lang="en-US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create synthetic tones</a:t>
            </a:r>
          </a:p>
          <a:p>
            <a:pPr rtl="0" lvl="1">
              <a:spcBef>
                <a:spcPts val="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sz="2300" lang="en-US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 volume envelope to shape waveform</a:t>
            </a:r>
          </a:p>
          <a:p>
            <a:pPr rtl="0" lvl="1">
              <a:spcBef>
                <a:spcPts val="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sz="2300" lang="en-US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allow user the ability to effectively use these tools</a:t>
            </a:r>
          </a:p>
          <a:p>
            <a:pPr algn="l" rtl="0" lvl="0" marR="0" indent="-147573" marL="36576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sz="27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algn="l" rtl="0" lvl="0" marR="0" indent="-147573" marL="36576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sz="27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41" name="Shape 1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strike="noStrike" u="none" b="1" cap="none" baseline="0" sz="3700" lang="en-US" i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Challenges and Accomplishments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y="1481328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sz="2700" lang="en-US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Sequence samples and tones</a:t>
            </a:r>
          </a:p>
          <a:p>
            <a:pPr rtl="0" lvl="1">
              <a:spcBef>
                <a:spcPts val="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sz="2300" lang="en-US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play sound from multiple sources at once using threads</a:t>
            </a:r>
          </a:p>
          <a:p>
            <a:pPr rtl="0" lvl="1">
              <a:spcBef>
                <a:spcPts val="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sz="2300" lang="en-US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keep playback on beat, despite latency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algn="l" rtl="0" lvl="0" marR="0" indent="-293624" marL="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ambla"/>
              <a:buChar char=""/>
            </a:pPr>
            <a:r>
              <a:rPr sz="2300" lang="en-US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  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23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strike="noStrike" u="none" b="1" cap="none" baseline="0" sz="3700" lang="en-US" i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Challenges and Accomplishments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