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Food Midterm: National Dish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Presentation by Chris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Introduction: test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test 13</a:t>
            </a:r>
          </a:p>
          <a:p>
            <a:r>
              <a:t>test 14</a:t>
            </a:r>
          </a:p>
          <a:p>
            <a:r>
              <a:t>test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Reason: test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test 14</a:t>
            </a:r>
          </a:p>
          <a:p>
            <a:r>
              <a:t>test 17</a:t>
            </a:r>
          </a:p>
          <a:p>
            <a:r>
              <a:t>test 189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Reason: test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test 167</a:t>
            </a:r>
          </a:p>
          <a:p>
            <a:r>
              <a:t>test 1587</a:t>
            </a:r>
          </a:p>
          <a:p>
            <a:r>
              <a:t>test 17869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Reason: test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test 1i76</a:t>
            </a:r>
          </a:p>
          <a:p>
            <a:r>
              <a:t>test 169</a:t>
            </a:r>
          </a:p>
          <a:p>
            <a:r>
              <a:t>test 160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Comment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