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7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6340B-36AA-FF58-FC5D-70507EBDB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C60364-9B06-2FC7-190D-02E4B0ADB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E2F660-052D-089E-EF71-9387FAB1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BA75-5455-443E-9F9B-7545C72F1F06}" type="datetimeFigureOut">
              <a:rPr lang="ko-KR" altLang="en-US" smtClean="0"/>
              <a:t>2023-05-27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C881B7-CFAA-320E-2475-9C146EB0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A3249F-1EF7-6345-2DAB-A25A054F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013C-CFCC-4DDF-BC35-801EE1158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66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2F161-EF0F-7646-A4CF-07716413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F29867-D30D-39D1-C75A-27E50EE1F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933A3-E319-B9ED-7F22-59BB4CFD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BA75-5455-443E-9F9B-7545C72F1F06}" type="datetimeFigureOut">
              <a:rPr lang="ko-KR" altLang="en-US" smtClean="0"/>
              <a:t>2023-05-27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C185E-E294-5366-8A96-5551B40B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E4E11-8DBF-E43B-3662-61A92BA6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013C-CFCC-4DDF-BC35-801EE1158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11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625177-3BBA-1763-ECDC-C513EED20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270E4B-8BFE-CEAD-2BD9-35CF994EC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80CB0-BE14-0731-D8E6-CD3C9263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BA75-5455-443E-9F9B-7545C72F1F06}" type="datetimeFigureOut">
              <a:rPr lang="ko-KR" altLang="en-US" smtClean="0"/>
              <a:t>2023-05-27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42139D-6AEE-032E-138C-FCBD8521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3BF263-318B-C994-797E-4D4AD014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013C-CFCC-4DDF-BC35-801EE1158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55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E156A-5CAA-C99C-E554-9B284958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56ABC-5374-4EE7-CC1E-F4E0A068F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435BA-4982-B602-4C19-DA4D041B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BA75-5455-443E-9F9B-7545C72F1F06}" type="datetimeFigureOut">
              <a:rPr lang="ko-KR" altLang="en-US" smtClean="0"/>
              <a:t>2023-05-27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42415F-CE57-0C86-D0D0-E901CE8E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232FD-CE1B-B2EA-BCC5-A63C1D72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013C-CFCC-4DDF-BC35-801EE1158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8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6E41C-1479-D56E-46B1-FB5EB64F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E52FE0-3A7C-F9F8-224B-A7274D2EC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A5260-F6D1-C719-3544-9FC03E43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BA75-5455-443E-9F9B-7545C72F1F06}" type="datetimeFigureOut">
              <a:rPr lang="ko-KR" altLang="en-US" smtClean="0"/>
              <a:t>2023-05-27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3ABA10-0D09-568E-077A-26F6E997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B0A2A-6477-0270-D5B2-F51A6288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013C-CFCC-4DDF-BC35-801EE1158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0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97EBA-5BEC-6911-E34D-96F31C3C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33E08-25D5-9292-8F20-7839F75D6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B2C0E4-D45F-AA46-846E-9DA97A305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11928D-58A8-1050-F89C-98003BAC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BA75-5455-443E-9F9B-7545C72F1F06}" type="datetimeFigureOut">
              <a:rPr lang="ko-KR" altLang="en-US" smtClean="0"/>
              <a:t>2023-05-27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14ACDE-5ACE-3EEC-8F81-6E73BCBA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BA091E-CC68-6DCE-3F99-B6FD601F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013C-CFCC-4DDF-BC35-801EE1158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32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89653-3B30-48E9-681F-0DC524368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F3E238-E8B8-8F33-0E67-28F0FEE3B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D1BF9B-60DD-95EF-CBDC-128B4FD20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A167EB-1A4C-DB45-5B07-6F736102A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95B133-EB43-7043-6E93-9638FB527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8820C5-B59F-05EA-4C7A-0362A3C49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BA75-5455-443E-9F9B-7545C72F1F06}" type="datetimeFigureOut">
              <a:rPr lang="ko-KR" altLang="en-US" smtClean="0"/>
              <a:t>2023-05-27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98B32A-53AF-CA75-F481-2DDD951F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5CFC1A-D28F-5528-B6CB-2241A16F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013C-CFCC-4DDF-BC35-801EE1158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74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7525F-3D3B-865F-DEBD-37A6D41D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7A77D5-6054-3E63-3EB1-F26C802C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BA75-5455-443E-9F9B-7545C72F1F06}" type="datetimeFigureOut">
              <a:rPr lang="ko-KR" altLang="en-US" smtClean="0"/>
              <a:t>2023-05-27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87F4AD-DE62-4CFC-4C48-3861BA12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FAB537-27B0-EB73-61C9-E2B23D64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013C-CFCC-4DDF-BC35-801EE1158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56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498393-A179-DA0B-754F-8724C893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BA75-5455-443E-9F9B-7545C72F1F06}" type="datetimeFigureOut">
              <a:rPr lang="ko-KR" altLang="en-US" smtClean="0"/>
              <a:t>2023-05-27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7FAF74-717D-F92F-9012-6479D187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EA3C76-6FCF-3E60-8E59-46C1E4DD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013C-CFCC-4DDF-BC35-801EE1158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66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331CA-7366-E1B6-990C-5047BB7D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A6E3F-BABB-D799-CA5A-D3931DB66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27D99-E9EE-FC71-0C18-519B265B5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50F94F-C35C-99E9-7530-058B9B36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BA75-5455-443E-9F9B-7545C72F1F06}" type="datetimeFigureOut">
              <a:rPr lang="ko-KR" altLang="en-US" smtClean="0"/>
              <a:t>2023-05-27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270252-5E7C-B386-C4D5-90D2347F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954471-FC5F-012F-171C-3AC1B549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013C-CFCC-4DDF-BC35-801EE1158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95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FDD4C-F305-EAD5-91C0-B97975F5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33537E-1F70-5BBE-8138-4C3A019A2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B0E553-8130-5E8B-75DB-04CC540F8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E1273-C59F-D307-DBE1-CFFD4E33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BBA75-5455-443E-9F9B-7545C72F1F06}" type="datetimeFigureOut">
              <a:rPr lang="ko-KR" altLang="en-US" smtClean="0"/>
              <a:t>2023-05-27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A1F662-9FF7-F402-B1E5-EA9A252E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D8C2E1-1735-ACE9-616B-9BA59DCA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013C-CFCC-4DDF-BC35-801EE1158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98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9241A8-66BC-A1CB-D5B8-7ADC9F1E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84D2CF-DD19-744D-BF6B-EBBFB1168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3F1043-1E5B-3149-E68C-BE44A806F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BBA75-5455-443E-9F9B-7545C72F1F06}" type="datetimeFigureOut">
              <a:rPr lang="ko-KR" altLang="en-US" smtClean="0"/>
              <a:t>2023-05-27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207A9-F850-DE0D-4863-0BD7FEF71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B3F68-2DFF-7947-F851-8D34DF6A5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7013C-CFCC-4DDF-BC35-801EE1158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2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A63FF3-B608-678B-44F6-36A192BC83D1}"/>
              </a:ext>
            </a:extLst>
          </p:cNvPr>
          <p:cNvSpPr/>
          <p:nvPr/>
        </p:nvSpPr>
        <p:spPr>
          <a:xfrm>
            <a:off x="2186698" y="1133242"/>
            <a:ext cx="1193214" cy="276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DRAW </a:t>
            </a:r>
            <a:r>
              <a:rPr lang="ko-KR" altLang="en-US" sz="10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함수 호출</a:t>
            </a:r>
          </a:p>
        </p:txBody>
      </p:sp>
      <p:sp>
        <p:nvSpPr>
          <p:cNvPr id="7" name="웃는 얼굴 6">
            <a:extLst>
              <a:ext uri="{FF2B5EF4-FFF2-40B4-BE49-F238E27FC236}">
                <a16:creationId xmlns:a16="http://schemas.microsoft.com/office/drawing/2014/main" id="{73D7B4CB-AF08-2D68-FE83-700AE0A07E36}"/>
              </a:ext>
            </a:extLst>
          </p:cNvPr>
          <p:cNvSpPr/>
          <p:nvPr/>
        </p:nvSpPr>
        <p:spPr>
          <a:xfrm>
            <a:off x="938463" y="1070810"/>
            <a:ext cx="401053" cy="401053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/>
              </a:solidFill>
              <a:latin typeface="Gowun Dodum" pitchFamily="2" charset="-127"/>
              <a:ea typeface="Gowun Dodum" pitchFamily="2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Gowun Dodum" pitchFamily="2" charset="-127"/>
              <a:ea typeface="Gowun Dodum" pitchFamily="2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Gowun Dodum" pitchFamily="2" charset="-127"/>
              <a:ea typeface="Gowun Dodum" pitchFamily="2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Gowun Dodum" pitchFamily="2" charset="-127"/>
              <a:ea typeface="Gowun Dodum" pitchFamily="2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Gowun Dodum" pitchFamily="2" charset="-127"/>
              <a:ea typeface="Gowun Dodum" pitchFamily="2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Gowun Dodum" pitchFamily="2" charset="-127"/>
              <a:ea typeface="Gowun Dodum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고객</a:t>
            </a:r>
          </a:p>
        </p:txBody>
      </p:sp>
      <p:sp>
        <p:nvSpPr>
          <p:cNvPr id="8" name="설명선: 아래쪽 화살표 7">
            <a:extLst>
              <a:ext uri="{FF2B5EF4-FFF2-40B4-BE49-F238E27FC236}">
                <a16:creationId xmlns:a16="http://schemas.microsoft.com/office/drawing/2014/main" id="{FBC49434-B43E-2B7B-EB43-C4E0608CA594}"/>
              </a:ext>
            </a:extLst>
          </p:cNvPr>
          <p:cNvSpPr/>
          <p:nvPr/>
        </p:nvSpPr>
        <p:spPr>
          <a:xfrm>
            <a:off x="2186698" y="417096"/>
            <a:ext cx="1193214" cy="606726"/>
          </a:xfrm>
          <a:prstGeom prst="down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원하는 뽑기 횟수</a:t>
            </a:r>
            <a:r>
              <a:rPr lang="en-US" altLang="ko-KR" sz="9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(lot)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뽑기 시도 시각</a:t>
            </a: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8E1687C5-758B-6BB3-94EF-FD4B6A455FE8}"/>
              </a:ext>
            </a:extLst>
          </p:cNvPr>
          <p:cNvCxnSpPr>
            <a:stCxn id="7" idx="6"/>
            <a:endCxn id="4" idx="1"/>
          </p:cNvCxnSpPr>
          <p:nvPr/>
        </p:nvCxnSpPr>
        <p:spPr>
          <a:xfrm flipV="1">
            <a:off x="1339516" y="1271336"/>
            <a:ext cx="847182" cy="1"/>
          </a:xfrm>
          <a:prstGeom prst="curvedConnector3">
            <a:avLst>
              <a:gd name="adj1" fmla="val 7082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설명선: 아래쪽 화살표 12">
            <a:extLst>
              <a:ext uri="{FF2B5EF4-FFF2-40B4-BE49-F238E27FC236}">
                <a16:creationId xmlns:a16="http://schemas.microsoft.com/office/drawing/2014/main" id="{6361A309-F3C1-DE20-EA86-605074CBB16D}"/>
              </a:ext>
            </a:extLst>
          </p:cNvPr>
          <p:cNvSpPr/>
          <p:nvPr/>
        </p:nvSpPr>
        <p:spPr>
          <a:xfrm>
            <a:off x="542383" y="596702"/>
            <a:ext cx="1193214" cy="427120"/>
          </a:xfrm>
          <a:prstGeom prst="down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init</a:t>
            </a:r>
            <a:r>
              <a:rPr lang="en-US" altLang="ko-KR" sz="10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 10000</a:t>
            </a:r>
            <a:r>
              <a:rPr lang="ko-KR" altLang="en-US" sz="10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원 충전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2C207A-7CC3-93A8-9081-A5F47F0E4D7D}"/>
              </a:ext>
            </a:extLst>
          </p:cNvPr>
          <p:cNvSpPr/>
          <p:nvPr/>
        </p:nvSpPr>
        <p:spPr>
          <a:xfrm>
            <a:off x="4227094" y="1133242"/>
            <a:ext cx="1193214" cy="276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100</a:t>
            </a:r>
            <a:r>
              <a:rPr lang="ko-KR" altLang="en-US" sz="10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원 차감</a:t>
            </a:r>
            <a:endParaRPr lang="en-US" altLang="ko-KR" sz="1000" dirty="0">
              <a:solidFill>
                <a:schemeClr val="tx1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26577D-B851-6356-12A4-50EFC6AD005B}"/>
              </a:ext>
            </a:extLst>
          </p:cNvPr>
          <p:cNvSpPr/>
          <p:nvPr/>
        </p:nvSpPr>
        <p:spPr>
          <a:xfrm>
            <a:off x="4216024" y="1849392"/>
            <a:ext cx="1193214" cy="269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90% </a:t>
            </a:r>
            <a:r>
              <a:rPr lang="ko-KR" altLang="en-US" sz="10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확률로 </a:t>
            </a:r>
            <a:r>
              <a:rPr lang="en-US" altLang="ko-KR" sz="10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A</a:t>
            </a:r>
            <a:r>
              <a:rPr lang="ko-KR" altLang="en-US" sz="10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상품</a:t>
            </a:r>
            <a:endParaRPr lang="en-US" altLang="ko-KR" sz="1000" dirty="0">
              <a:solidFill>
                <a:schemeClr val="tx1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A696F9A9-AB83-8B6C-A2BA-370D34529DD2}"/>
              </a:ext>
            </a:extLst>
          </p:cNvPr>
          <p:cNvSpPr/>
          <p:nvPr/>
        </p:nvSpPr>
        <p:spPr>
          <a:xfrm>
            <a:off x="4863449" y="5311674"/>
            <a:ext cx="1556084" cy="80210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시행횟수 </a:t>
            </a:r>
            <a:r>
              <a:rPr lang="en-US" altLang="ko-KR" sz="10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&lt; lot</a:t>
            </a:r>
            <a:endParaRPr lang="ko-KR" altLang="en-US" sz="1000" dirty="0">
              <a:solidFill>
                <a:schemeClr val="tx1"/>
              </a:solidFill>
              <a:latin typeface="Gowun Dodum" pitchFamily="2" charset="-127"/>
              <a:ea typeface="Gowun Dodum" pitchFamily="2" charset="-127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AB9F027F-2CD9-6974-6297-4EA80034BFBF}"/>
              </a:ext>
            </a:extLst>
          </p:cNvPr>
          <p:cNvCxnSpPr>
            <a:stCxn id="17" idx="3"/>
            <a:endCxn id="15" idx="0"/>
          </p:cNvCxnSpPr>
          <p:nvPr/>
        </p:nvCxnSpPr>
        <p:spPr>
          <a:xfrm flipH="1" flipV="1">
            <a:off x="4823701" y="1133242"/>
            <a:ext cx="1595832" cy="4579485"/>
          </a:xfrm>
          <a:prstGeom prst="bentConnector4">
            <a:avLst>
              <a:gd name="adj1" fmla="val -14325"/>
              <a:gd name="adj2" fmla="val 10499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68568E-CACE-FCED-2475-221E8F1F1C17}"/>
              </a:ext>
            </a:extLst>
          </p:cNvPr>
          <p:cNvSpPr txBox="1"/>
          <p:nvPr/>
        </p:nvSpPr>
        <p:spPr>
          <a:xfrm>
            <a:off x="6356364" y="5466505"/>
            <a:ext cx="263214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000">
                <a:latin typeface="Gowun Dodum" pitchFamily="2" charset="-127"/>
                <a:ea typeface="Gowun Dodum" pitchFamily="2" charset="-127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DA75D7-9817-CF4A-60B8-8FA91C038662}"/>
              </a:ext>
            </a:extLst>
          </p:cNvPr>
          <p:cNvCxnSpPr>
            <a:stCxn id="4" idx="3"/>
            <a:endCxn id="15" idx="1"/>
          </p:cNvCxnSpPr>
          <p:nvPr/>
        </p:nvCxnSpPr>
        <p:spPr>
          <a:xfrm>
            <a:off x="3379912" y="1271336"/>
            <a:ext cx="84718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93FFFF9-C108-C7EC-3571-D8EDA5EC85E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4812631" y="1409429"/>
            <a:ext cx="11070" cy="4399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B1D6855-BDE5-6360-AC50-2D9E8F0C544B}"/>
              </a:ext>
            </a:extLst>
          </p:cNvPr>
          <p:cNvSpPr/>
          <p:nvPr/>
        </p:nvSpPr>
        <p:spPr>
          <a:xfrm>
            <a:off x="4751155" y="3084984"/>
            <a:ext cx="1344845" cy="269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10% </a:t>
            </a:r>
            <a:r>
              <a:rPr lang="ko-KR" altLang="en-US" sz="10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확률로 </a:t>
            </a:r>
            <a:r>
              <a:rPr lang="en-US" altLang="ko-KR" sz="10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B </a:t>
            </a:r>
            <a:r>
              <a:rPr lang="ko-KR" altLang="en-US" sz="10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상품</a:t>
            </a:r>
            <a:endParaRPr lang="en-US" altLang="ko-KR" sz="1000" dirty="0">
              <a:solidFill>
                <a:schemeClr val="tx1"/>
              </a:solidFill>
              <a:latin typeface="Gowun Dodum" pitchFamily="2" charset="-127"/>
              <a:ea typeface="Gowun Dodum" pitchFamily="2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43EF531-F815-4256-8715-0F908CF6ABB5}"/>
              </a:ext>
            </a:extLst>
          </p:cNvPr>
          <p:cNvCxnSpPr>
            <a:cxnSpLocks/>
            <a:stCxn id="27" idx="2"/>
            <a:endCxn id="56" idx="0"/>
          </p:cNvCxnSpPr>
          <p:nvPr/>
        </p:nvCxnSpPr>
        <p:spPr>
          <a:xfrm>
            <a:off x="5423578" y="3354076"/>
            <a:ext cx="762383" cy="6497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7F51AB0-FE62-74E5-137C-08D3CDBABC57}"/>
              </a:ext>
            </a:extLst>
          </p:cNvPr>
          <p:cNvSpPr/>
          <p:nvPr/>
        </p:nvSpPr>
        <p:spPr>
          <a:xfrm>
            <a:off x="3855017" y="3084984"/>
            <a:ext cx="506039" cy="269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A</a:t>
            </a:r>
            <a:r>
              <a:rPr lang="ko-KR" altLang="en-US" sz="10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상품</a:t>
            </a:r>
            <a:endParaRPr lang="en-US" altLang="ko-KR" sz="1000" dirty="0">
              <a:solidFill>
                <a:schemeClr val="tx1"/>
              </a:solidFill>
              <a:latin typeface="Gowun Dodum" pitchFamily="2" charset="-127"/>
              <a:ea typeface="Gowun Dodum" pitchFamily="2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9E57DAD-8E4A-ABAA-1593-6F2997B8F7BD}"/>
              </a:ext>
            </a:extLst>
          </p:cNvPr>
          <p:cNvCxnSpPr>
            <a:cxnSpLocks/>
            <a:stCxn id="16" idx="2"/>
            <a:endCxn id="40" idx="0"/>
          </p:cNvCxnSpPr>
          <p:nvPr/>
        </p:nvCxnSpPr>
        <p:spPr>
          <a:xfrm flipH="1">
            <a:off x="4108037" y="2118485"/>
            <a:ext cx="704594" cy="9664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0277D7B-65D2-E94E-E796-C6446AFEC10B}"/>
              </a:ext>
            </a:extLst>
          </p:cNvPr>
          <p:cNvCxnSpPr>
            <a:cxnSpLocks/>
            <a:stCxn id="16" idx="2"/>
            <a:endCxn id="59" idx="0"/>
          </p:cNvCxnSpPr>
          <p:nvPr/>
        </p:nvCxnSpPr>
        <p:spPr>
          <a:xfrm>
            <a:off x="4812631" y="2118485"/>
            <a:ext cx="705179" cy="3712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E4A88E9-5E3C-6CBB-7FB0-2224D08E3A23}"/>
              </a:ext>
            </a:extLst>
          </p:cNvPr>
          <p:cNvSpPr/>
          <p:nvPr/>
        </p:nvSpPr>
        <p:spPr>
          <a:xfrm>
            <a:off x="6041582" y="4003818"/>
            <a:ext cx="288757" cy="269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꽝</a:t>
            </a:r>
            <a:endParaRPr lang="en-US" altLang="ko-KR" sz="1000" dirty="0">
              <a:solidFill>
                <a:schemeClr val="tx1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4AB0E11-EBBB-913E-A614-E84F5883C568}"/>
              </a:ext>
            </a:extLst>
          </p:cNvPr>
          <p:cNvSpPr/>
          <p:nvPr/>
        </p:nvSpPr>
        <p:spPr>
          <a:xfrm>
            <a:off x="4845387" y="2489764"/>
            <a:ext cx="1344845" cy="269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B </a:t>
            </a:r>
            <a:r>
              <a:rPr lang="ko-KR" altLang="en-US" sz="10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상품 </a:t>
            </a:r>
            <a:r>
              <a:rPr lang="ko-KR" altLang="en-US" sz="1000" dirty="0" err="1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뽑기횟수</a:t>
            </a:r>
            <a:r>
              <a:rPr lang="ko-KR" altLang="en-US" sz="10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&lt; 3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964028C-8B1B-B472-A0A7-737635C7FF80}"/>
              </a:ext>
            </a:extLst>
          </p:cNvPr>
          <p:cNvCxnSpPr>
            <a:cxnSpLocks/>
            <a:stCxn id="59" idx="2"/>
            <a:endCxn id="27" idx="0"/>
          </p:cNvCxnSpPr>
          <p:nvPr/>
        </p:nvCxnSpPr>
        <p:spPr>
          <a:xfrm flipH="1">
            <a:off x="5423578" y="2758856"/>
            <a:ext cx="94232" cy="3261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DD3CF6B-D588-950A-8C2E-270E6BC070AF}"/>
              </a:ext>
            </a:extLst>
          </p:cNvPr>
          <p:cNvSpPr/>
          <p:nvPr/>
        </p:nvSpPr>
        <p:spPr>
          <a:xfrm>
            <a:off x="4716493" y="4003818"/>
            <a:ext cx="562707" cy="269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B</a:t>
            </a:r>
            <a:r>
              <a:rPr lang="ko-KR" altLang="en-US" sz="10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상품</a:t>
            </a:r>
            <a:endParaRPr lang="en-US" altLang="ko-KR" sz="1000" dirty="0">
              <a:solidFill>
                <a:schemeClr val="tx1"/>
              </a:solidFill>
              <a:latin typeface="Gowun Dodum" pitchFamily="2" charset="-127"/>
              <a:ea typeface="Gowun Dodum" pitchFamily="2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B585BDD-E2F6-B3A4-07FB-51D025085661}"/>
              </a:ext>
            </a:extLst>
          </p:cNvPr>
          <p:cNvCxnSpPr>
            <a:cxnSpLocks/>
            <a:stCxn id="27" idx="2"/>
            <a:endCxn id="68" idx="0"/>
          </p:cNvCxnSpPr>
          <p:nvPr/>
        </p:nvCxnSpPr>
        <p:spPr>
          <a:xfrm flipH="1">
            <a:off x="4997847" y="3354076"/>
            <a:ext cx="425731" cy="6497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016C18F-59F4-31A0-9C76-B32739FA6926}"/>
              </a:ext>
            </a:extLst>
          </p:cNvPr>
          <p:cNvSpPr/>
          <p:nvPr/>
        </p:nvSpPr>
        <p:spPr>
          <a:xfrm>
            <a:off x="2354715" y="4541342"/>
            <a:ext cx="1443432" cy="26909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Gowun Dodum" pitchFamily="2" charset="-127"/>
                <a:ea typeface="Gowun Dodum" pitchFamily="2" charset="-127"/>
              </a:rPr>
              <a:t>B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Gowun Dodum" pitchFamily="2" charset="-127"/>
                <a:ea typeface="Gowun Dodum" pitchFamily="2" charset="-127"/>
              </a:rPr>
              <a:t>상품 </a:t>
            </a:r>
            <a:r>
              <a:rPr lang="ko-KR" altLang="en-US" sz="1000" dirty="0" err="1">
                <a:solidFill>
                  <a:schemeClr val="bg1">
                    <a:lumMod val="75000"/>
                  </a:schemeClr>
                </a:solidFill>
                <a:latin typeface="Gowun Dodum" pitchFamily="2" charset="-127"/>
                <a:ea typeface="Gowun Dodum" pitchFamily="2" charset="-127"/>
              </a:rPr>
              <a:t>뽑기횟수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Gowun Dodum" pitchFamily="2" charset="-127"/>
                <a:ea typeface="Gowun Dodum" pitchFamily="2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Gowun Dodum" pitchFamily="2" charset="-127"/>
                <a:ea typeface="Gowun Dodum" pitchFamily="2" charset="-127"/>
              </a:rPr>
              <a:t>++;</a:t>
            </a:r>
          </a:p>
        </p:txBody>
      </p: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6CE44EAF-63FB-1FB8-9530-9E3483DDA26B}"/>
              </a:ext>
            </a:extLst>
          </p:cNvPr>
          <p:cNvCxnSpPr>
            <a:stCxn id="68" idx="1"/>
            <a:endCxn id="73" idx="0"/>
          </p:cNvCxnSpPr>
          <p:nvPr/>
        </p:nvCxnSpPr>
        <p:spPr>
          <a:xfrm rot="10800000" flipV="1">
            <a:off x="3076431" y="4138364"/>
            <a:ext cx="1640062" cy="402978"/>
          </a:xfrm>
          <a:prstGeom prst="curvedConnector2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D20BA2B-99DE-5A52-8711-1DB8D4545657}"/>
              </a:ext>
            </a:extLst>
          </p:cNvPr>
          <p:cNvCxnSpPr>
            <a:cxnSpLocks/>
            <a:stCxn id="68" idx="2"/>
            <a:endCxn id="87" idx="0"/>
          </p:cNvCxnSpPr>
          <p:nvPr/>
        </p:nvCxnSpPr>
        <p:spPr>
          <a:xfrm flipH="1">
            <a:off x="4623656" y="4272910"/>
            <a:ext cx="374191" cy="2684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D8C4077-F4F6-2A8D-E95C-4D7E16507D73}"/>
              </a:ext>
            </a:extLst>
          </p:cNvPr>
          <p:cNvCxnSpPr>
            <a:cxnSpLocks/>
            <a:stCxn id="56" idx="2"/>
            <a:endCxn id="17" idx="0"/>
          </p:cNvCxnSpPr>
          <p:nvPr/>
        </p:nvCxnSpPr>
        <p:spPr>
          <a:xfrm flipH="1">
            <a:off x="5641491" y="4272910"/>
            <a:ext cx="544470" cy="10387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263C824-09DE-EEC5-5DB3-22F694D996C6}"/>
              </a:ext>
            </a:extLst>
          </p:cNvPr>
          <p:cNvSpPr/>
          <p:nvPr/>
        </p:nvSpPr>
        <p:spPr>
          <a:xfrm>
            <a:off x="4130592" y="4541342"/>
            <a:ext cx="986127" cy="269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유통기한 확인</a:t>
            </a:r>
            <a:endParaRPr lang="en-US" altLang="ko-KR" sz="1000" dirty="0">
              <a:solidFill>
                <a:schemeClr val="tx1"/>
              </a:solidFill>
              <a:latin typeface="Gowun Dodum" pitchFamily="2" charset="-127"/>
              <a:ea typeface="Gowun Dodum" pitchFamily="2" charset="-127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95BDB52-4286-2D2F-AB63-11E4B7876EC5}"/>
              </a:ext>
            </a:extLst>
          </p:cNvPr>
          <p:cNvCxnSpPr>
            <a:cxnSpLocks/>
            <a:stCxn id="40" idx="2"/>
            <a:endCxn id="87" idx="0"/>
          </p:cNvCxnSpPr>
          <p:nvPr/>
        </p:nvCxnSpPr>
        <p:spPr>
          <a:xfrm>
            <a:off x="4108037" y="3354076"/>
            <a:ext cx="515619" cy="11872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2A763D5-FD4D-1C6D-5ACC-3213C0033F8D}"/>
              </a:ext>
            </a:extLst>
          </p:cNvPr>
          <p:cNvCxnSpPr>
            <a:cxnSpLocks/>
            <a:stCxn id="87" idx="2"/>
            <a:endCxn id="17" idx="0"/>
          </p:cNvCxnSpPr>
          <p:nvPr/>
        </p:nvCxnSpPr>
        <p:spPr>
          <a:xfrm>
            <a:off x="4623656" y="4810434"/>
            <a:ext cx="1017835" cy="5012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87B66EC-6083-F930-8C5C-7E20F2309212}"/>
              </a:ext>
            </a:extLst>
          </p:cNvPr>
          <p:cNvSpPr/>
          <p:nvPr/>
        </p:nvSpPr>
        <p:spPr>
          <a:xfrm>
            <a:off x="2186698" y="1573205"/>
            <a:ext cx="1193214" cy="276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100</a:t>
            </a:r>
            <a:r>
              <a:rPr lang="ko-KR" altLang="en-US" sz="10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원 </a:t>
            </a:r>
            <a:r>
              <a:rPr lang="en-US" altLang="ko-KR" sz="10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x lot</a:t>
            </a:r>
            <a:r>
              <a:rPr lang="ko-KR" altLang="en-US" sz="10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&lt; </a:t>
            </a:r>
            <a:r>
              <a:rPr lang="ko-KR" altLang="en-US" sz="10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잔액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DAA10CDB-69EC-31A8-35F2-CE8183805924}"/>
              </a:ext>
            </a:extLst>
          </p:cNvPr>
          <p:cNvCxnSpPr>
            <a:cxnSpLocks/>
            <a:stCxn id="4" idx="2"/>
            <a:endCxn id="113" idx="0"/>
          </p:cNvCxnSpPr>
          <p:nvPr/>
        </p:nvCxnSpPr>
        <p:spPr>
          <a:xfrm>
            <a:off x="2783305" y="1409429"/>
            <a:ext cx="0" cy="1637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01D617D0-A9DD-D8BC-0754-6ECC024E5555}"/>
              </a:ext>
            </a:extLst>
          </p:cNvPr>
          <p:cNvCxnSpPr>
            <a:stCxn id="113" idx="3"/>
            <a:endCxn id="8" idx="0"/>
          </p:cNvCxnSpPr>
          <p:nvPr/>
        </p:nvCxnSpPr>
        <p:spPr>
          <a:xfrm flipH="1" flipV="1">
            <a:off x="2783305" y="417096"/>
            <a:ext cx="596607" cy="1294203"/>
          </a:xfrm>
          <a:prstGeom prst="bentConnector4">
            <a:avLst>
              <a:gd name="adj1" fmla="val -38317"/>
              <a:gd name="adj2" fmla="val 117663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사각형: 둥근 한쪽 모서리 120">
            <a:extLst>
              <a:ext uri="{FF2B5EF4-FFF2-40B4-BE49-F238E27FC236}">
                <a16:creationId xmlns:a16="http://schemas.microsoft.com/office/drawing/2014/main" id="{D04BEEF9-0FD3-8697-394A-43F1A02172B0}"/>
              </a:ext>
            </a:extLst>
          </p:cNvPr>
          <p:cNvSpPr/>
          <p:nvPr/>
        </p:nvSpPr>
        <p:spPr>
          <a:xfrm>
            <a:off x="8357937" y="596701"/>
            <a:ext cx="1804737" cy="976503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고객 클래스</a:t>
            </a:r>
            <a:endParaRPr lang="en-US" altLang="ko-KR" sz="1000" dirty="0">
              <a:solidFill>
                <a:schemeClr val="tx1"/>
              </a:solidFill>
              <a:latin typeface="Gowun Dodum" pitchFamily="2" charset="-127"/>
              <a:ea typeface="Gowun Dodum" pitchFamily="2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Gowun Dodum" pitchFamily="2" charset="-127"/>
              <a:ea typeface="Gowun Dodum" pitchFamily="2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지갑 잔액 변수</a:t>
            </a:r>
          </a:p>
        </p:txBody>
      </p:sp>
      <p:sp>
        <p:nvSpPr>
          <p:cNvPr id="122" name="사각형: 둥근 한쪽 모서리 121">
            <a:extLst>
              <a:ext uri="{FF2B5EF4-FFF2-40B4-BE49-F238E27FC236}">
                <a16:creationId xmlns:a16="http://schemas.microsoft.com/office/drawing/2014/main" id="{6EC172CA-243A-E111-D08C-A7E43B295164}"/>
              </a:ext>
            </a:extLst>
          </p:cNvPr>
          <p:cNvSpPr/>
          <p:nvPr/>
        </p:nvSpPr>
        <p:spPr>
          <a:xfrm>
            <a:off x="8357936" y="1906215"/>
            <a:ext cx="1804737" cy="427120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뽑기 게임 클래스</a:t>
            </a:r>
            <a:endParaRPr lang="en-US" altLang="ko-KR" sz="1000" dirty="0">
              <a:solidFill>
                <a:schemeClr val="tx1"/>
              </a:solidFill>
              <a:latin typeface="Gowun Dodum" pitchFamily="2" charset="-127"/>
              <a:ea typeface="Gowun Dodum" pitchFamily="2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쉐어트리츠</a:t>
            </a:r>
            <a:r>
              <a:rPr lang="en-US" altLang="ko-KR" sz="10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123" name="사각형: 둥근 한쪽 모서리 122">
            <a:extLst>
              <a:ext uri="{FF2B5EF4-FFF2-40B4-BE49-F238E27FC236}">
                <a16:creationId xmlns:a16="http://schemas.microsoft.com/office/drawing/2014/main" id="{26815258-6A6B-CAA4-C265-506C18C38EB2}"/>
              </a:ext>
            </a:extLst>
          </p:cNvPr>
          <p:cNvSpPr/>
          <p:nvPr/>
        </p:nvSpPr>
        <p:spPr>
          <a:xfrm>
            <a:off x="8357936" y="3209424"/>
            <a:ext cx="1804737" cy="427120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상품종류</a:t>
            </a:r>
            <a:r>
              <a:rPr lang="en-US" altLang="ko-KR" sz="10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Gowun Dodum" pitchFamily="2" charset="-127"/>
                <a:ea typeface="Gowun Dodum" pitchFamily="2" charset="-127"/>
              </a:rPr>
              <a:t>등급 배열</a:t>
            </a:r>
          </a:p>
        </p:txBody>
      </p:sp>
    </p:spTree>
    <p:extLst>
      <p:ext uri="{BB962C8B-B14F-4D97-AF65-F5344CB8AC3E}">
        <p14:creationId xmlns:p14="http://schemas.microsoft.com/office/powerpoint/2010/main" val="117787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000" dirty="0">
            <a:solidFill>
              <a:schemeClr val="tx1"/>
            </a:solidFill>
            <a:latin typeface="Gowun Dodum" pitchFamily="2" charset="-127"/>
            <a:ea typeface="Gowun Dodum" pitchFamily="2" charset="-127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71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Gowun Dodum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Chris K.</dc:creator>
  <cp:lastModifiedBy>Chris K.</cp:lastModifiedBy>
  <cp:revision>1</cp:revision>
  <dcterms:created xsi:type="dcterms:W3CDTF">2023-05-27T06:41:02Z</dcterms:created>
  <dcterms:modified xsi:type="dcterms:W3CDTF">2023-05-27T15:19:37Z</dcterms:modified>
</cp:coreProperties>
</file>