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7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9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2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79F6-213E-47EA-ABDD-91170F41875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8218-758F-45A5-930C-92567D44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2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두루마리 모양: 가로로 말림 8">
            <a:extLst>
              <a:ext uri="{FF2B5EF4-FFF2-40B4-BE49-F238E27FC236}">
                <a16:creationId xmlns:a16="http://schemas.microsoft.com/office/drawing/2014/main" id="{AA60311F-C4E4-17FC-19BB-7B68749426A9}"/>
              </a:ext>
            </a:extLst>
          </p:cNvPr>
          <p:cNvSpPr/>
          <p:nvPr/>
        </p:nvSpPr>
        <p:spPr>
          <a:xfrm>
            <a:off x="590777" y="360406"/>
            <a:ext cx="3181905" cy="907463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애플리케이션</a:t>
            </a:r>
            <a:endParaRPr lang="en-US" altLang="ko-KR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아키텍쳐</a:t>
            </a:r>
            <a:r>
              <a:rPr lang="ko-KR" altLang="en-US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 설계</a:t>
            </a: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7AB56DD6-37D5-4457-B278-63B8650DBDA2}"/>
              </a:ext>
            </a:extLst>
          </p:cNvPr>
          <p:cNvGrpSpPr/>
          <p:nvPr/>
        </p:nvGrpSpPr>
        <p:grpSpPr>
          <a:xfrm>
            <a:off x="5129034" y="5356717"/>
            <a:ext cx="580996" cy="741359"/>
            <a:chOff x="6030091" y="4147011"/>
            <a:chExt cx="580996" cy="741359"/>
          </a:xfrm>
        </p:grpSpPr>
        <p:pic>
          <p:nvPicPr>
            <p:cNvPr id="305" name="그래픽 304" descr="남자 옆모습 단색으로 채워진">
              <a:extLst>
                <a:ext uri="{FF2B5EF4-FFF2-40B4-BE49-F238E27FC236}">
                  <a16:creationId xmlns:a16="http://schemas.microsoft.com/office/drawing/2014/main" id="{CA799615-41CE-0CDD-51C7-F36DC9B52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30091" y="4147011"/>
              <a:ext cx="580996" cy="580996"/>
            </a:xfrm>
            <a:prstGeom prst="rect">
              <a:avLst/>
            </a:prstGeom>
          </p:spPr>
        </p:pic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37A48D-05BB-5929-FA01-CF32ACAB85D2}"/>
                </a:ext>
              </a:extLst>
            </p:cNvPr>
            <p:cNvSpPr txBox="1"/>
            <p:nvPr/>
          </p:nvSpPr>
          <p:spPr>
            <a:xfrm>
              <a:off x="6102420" y="4642149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Gowun Dodum" pitchFamily="2" charset="-127"/>
                  <a:ea typeface="Gowun Dodum" pitchFamily="2" charset="-127"/>
                </a:rPr>
                <a:t>User</a:t>
              </a:r>
              <a:endParaRPr lang="ko-KR" altLang="en-US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endParaRPr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49DCCB1B-3EBF-8A14-9F0A-1A28AAC5723E}"/>
              </a:ext>
            </a:extLst>
          </p:cNvPr>
          <p:cNvSpPr txBox="1"/>
          <p:nvPr/>
        </p:nvSpPr>
        <p:spPr>
          <a:xfrm>
            <a:off x="8289726" y="4589664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Gowun Dodum" pitchFamily="2" charset="-127"/>
                <a:ea typeface="Gowun Dodum" pitchFamily="2" charset="-127"/>
              </a:rPr>
              <a:t>PC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316" name="연결선: 구부러짐 315">
            <a:extLst>
              <a:ext uri="{FF2B5EF4-FFF2-40B4-BE49-F238E27FC236}">
                <a16:creationId xmlns:a16="http://schemas.microsoft.com/office/drawing/2014/main" id="{49E226B5-3B87-8B68-C25B-06B81AB19361}"/>
              </a:ext>
            </a:extLst>
          </p:cNvPr>
          <p:cNvCxnSpPr>
            <a:cxnSpLocks/>
            <a:stCxn id="305" idx="0"/>
            <a:endCxn id="323" idx="1"/>
          </p:cNvCxnSpPr>
          <p:nvPr/>
        </p:nvCxnSpPr>
        <p:spPr>
          <a:xfrm rot="5400000" flipH="1" flipV="1">
            <a:off x="4985646" y="4408517"/>
            <a:ext cx="1382087" cy="51431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83EBFA94-B35E-69E1-049D-638EC05695C5}"/>
              </a:ext>
            </a:extLst>
          </p:cNvPr>
          <p:cNvGrpSpPr/>
          <p:nvPr/>
        </p:nvGrpSpPr>
        <p:grpSpPr>
          <a:xfrm>
            <a:off x="5419532" y="2026312"/>
            <a:ext cx="683200" cy="1017735"/>
            <a:chOff x="6125385" y="3429000"/>
            <a:chExt cx="683200" cy="1017735"/>
          </a:xfrm>
        </p:grpSpPr>
        <p:pic>
          <p:nvPicPr>
            <p:cNvPr id="318" name="그래픽 317" descr="데이터베이스 단색으로 채워진">
              <a:extLst>
                <a:ext uri="{FF2B5EF4-FFF2-40B4-BE49-F238E27FC236}">
                  <a16:creationId xmlns:a16="http://schemas.microsoft.com/office/drawing/2014/main" id="{1FB95205-6646-5CDF-50C6-8750C6990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34107" y="3429000"/>
              <a:ext cx="665751" cy="665751"/>
            </a:xfrm>
            <a:prstGeom prst="rect">
              <a:avLst/>
            </a:prstGeom>
          </p:spPr>
        </p:pic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1923412-BDDE-AB54-EE92-A22EA943167B}"/>
                </a:ext>
              </a:extLst>
            </p:cNvPr>
            <p:cNvSpPr txBox="1"/>
            <p:nvPr/>
          </p:nvSpPr>
          <p:spPr>
            <a:xfrm>
              <a:off x="6125385" y="4046625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Gowun Dodum" pitchFamily="2" charset="-127"/>
                  <a:ea typeface="Gowun Dodum" pitchFamily="2" charset="-127"/>
                </a:rPr>
                <a:t>Database</a:t>
              </a:r>
            </a:p>
            <a:p>
              <a:pPr algn="ctr"/>
              <a:r>
                <a:rPr lang="en-US" altLang="ko-KR" sz="1000" b="1" dirty="0">
                  <a:latin typeface="Gowun Dodum" pitchFamily="2" charset="-127"/>
                  <a:ea typeface="Gowun Dodum" pitchFamily="2" charset="-127"/>
                </a:rPr>
                <a:t>Server</a:t>
              </a:r>
              <a:endParaRPr lang="ko-KR" altLang="en-US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25BDD41B-FBF8-4EBD-4060-6BA02B88461F}"/>
              </a:ext>
            </a:extLst>
          </p:cNvPr>
          <p:cNvGrpSpPr/>
          <p:nvPr/>
        </p:nvGrpSpPr>
        <p:grpSpPr>
          <a:xfrm>
            <a:off x="5933847" y="3621970"/>
            <a:ext cx="705319" cy="967694"/>
            <a:chOff x="4774126" y="2808988"/>
            <a:chExt cx="705319" cy="967694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E45C9D43-7EDB-07AE-B911-7C04A30EBBF8}"/>
                </a:ext>
              </a:extLst>
            </p:cNvPr>
            <p:cNvSpPr txBox="1"/>
            <p:nvPr/>
          </p:nvSpPr>
          <p:spPr>
            <a:xfrm>
              <a:off x="4825260" y="3376572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Gowun Dodum" pitchFamily="2" charset="-127"/>
                  <a:ea typeface="Gowun Dodum" pitchFamily="2" charset="-127"/>
                </a:rPr>
                <a:t>Routing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Gowun Dodum" pitchFamily="2" charset="-127"/>
                  <a:ea typeface="Gowun Dodum" pitchFamily="2" charset="-127"/>
                </a:rPr>
                <a:t>Server</a:t>
              </a:r>
              <a:endParaRPr lang="ko-KR" altLang="en-US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endParaRPr>
            </a:p>
          </p:txBody>
        </p:sp>
        <p:pic>
          <p:nvPicPr>
            <p:cNvPr id="323" name="그래픽 322" descr="클라우드에서 다운로드 단색으로 채워진">
              <a:extLst>
                <a:ext uri="{FF2B5EF4-FFF2-40B4-BE49-F238E27FC236}">
                  <a16:creationId xmlns:a16="http://schemas.microsoft.com/office/drawing/2014/main" id="{8AB3665D-E5E1-86BB-293B-6041AEC9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74126" y="2808988"/>
              <a:ext cx="705319" cy="705319"/>
            </a:xfrm>
            <a:prstGeom prst="rect">
              <a:avLst/>
            </a:prstGeom>
          </p:spPr>
        </p:pic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89472AA8-97E1-A7AC-E91A-17A127E635C2}"/>
              </a:ext>
            </a:extLst>
          </p:cNvPr>
          <p:cNvGrpSpPr/>
          <p:nvPr/>
        </p:nvGrpSpPr>
        <p:grpSpPr>
          <a:xfrm>
            <a:off x="3724469" y="2953299"/>
            <a:ext cx="827471" cy="759417"/>
            <a:chOff x="4040251" y="3075135"/>
            <a:chExt cx="827471" cy="759417"/>
          </a:xfrm>
        </p:grpSpPr>
        <p:pic>
          <p:nvPicPr>
            <p:cNvPr id="329" name="그래픽 328" descr="자물쇠 단색으로 채워진">
              <a:extLst>
                <a:ext uri="{FF2B5EF4-FFF2-40B4-BE49-F238E27FC236}">
                  <a16:creationId xmlns:a16="http://schemas.microsoft.com/office/drawing/2014/main" id="{B0178BEF-0884-CE0E-F92B-DC54C7A28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0945" y="3075135"/>
              <a:ext cx="580997" cy="580997"/>
            </a:xfrm>
            <a:prstGeom prst="rect">
              <a:avLst/>
            </a:prstGeom>
          </p:spPr>
        </p:pic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B1F2B92F-614E-921E-930A-E574925A11C2}"/>
                </a:ext>
              </a:extLst>
            </p:cNvPr>
            <p:cNvSpPr txBox="1"/>
            <p:nvPr/>
          </p:nvSpPr>
          <p:spPr>
            <a:xfrm>
              <a:off x="4040251" y="3588331"/>
              <a:ext cx="8274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Gowun Dodum" pitchFamily="2" charset="-127"/>
                  <a:ea typeface="Gowun Dodum" pitchFamily="2" charset="-127"/>
                </a:rPr>
                <a:t>Auth Server</a:t>
              </a:r>
              <a:endParaRPr lang="ko-KR" altLang="en-US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endParaRPr>
            </a:p>
          </p:txBody>
        </p:sp>
      </p:grpSp>
      <p:cxnSp>
        <p:nvCxnSpPr>
          <p:cNvPr id="332" name="연결선: 구부러짐 331">
            <a:extLst>
              <a:ext uri="{FF2B5EF4-FFF2-40B4-BE49-F238E27FC236}">
                <a16:creationId xmlns:a16="http://schemas.microsoft.com/office/drawing/2014/main" id="{E599ACCF-7DD4-CCB6-EED3-E9EFD38F9D19}"/>
              </a:ext>
            </a:extLst>
          </p:cNvPr>
          <p:cNvCxnSpPr>
            <a:cxnSpLocks/>
            <a:stCxn id="323" idx="0"/>
            <a:endCxn id="329" idx="3"/>
          </p:cNvCxnSpPr>
          <p:nvPr/>
        </p:nvCxnSpPr>
        <p:spPr>
          <a:xfrm rot="16200000" flipV="1">
            <a:off x="5172248" y="2507710"/>
            <a:ext cx="378172" cy="185034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연결선: 구부러짐 334">
            <a:extLst>
              <a:ext uri="{FF2B5EF4-FFF2-40B4-BE49-F238E27FC236}">
                <a16:creationId xmlns:a16="http://schemas.microsoft.com/office/drawing/2014/main" id="{6B987DF7-3BB1-ABA6-DC49-7A9EB4DE859A}"/>
              </a:ext>
            </a:extLst>
          </p:cNvPr>
          <p:cNvCxnSpPr>
            <a:cxnSpLocks/>
            <a:stCxn id="323" idx="0"/>
            <a:endCxn id="319" idx="2"/>
          </p:cNvCxnSpPr>
          <p:nvPr/>
        </p:nvCxnSpPr>
        <p:spPr>
          <a:xfrm rot="16200000" flipV="1">
            <a:off x="5734859" y="3070321"/>
            <a:ext cx="577923" cy="5253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5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8F8F1D-B29A-436B-FC25-5B9A03C432D8}"/>
              </a:ext>
            </a:extLst>
          </p:cNvPr>
          <p:cNvSpPr/>
          <p:nvPr/>
        </p:nvSpPr>
        <p:spPr>
          <a:xfrm>
            <a:off x="819462" y="4604822"/>
            <a:ext cx="404273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9" name="두루마리 모양: 가로로 말림 8">
            <a:extLst>
              <a:ext uri="{FF2B5EF4-FFF2-40B4-BE49-F238E27FC236}">
                <a16:creationId xmlns:a16="http://schemas.microsoft.com/office/drawing/2014/main" id="{AA60311F-C4E4-17FC-19BB-7B68749426A9}"/>
              </a:ext>
            </a:extLst>
          </p:cNvPr>
          <p:cNvSpPr/>
          <p:nvPr/>
        </p:nvSpPr>
        <p:spPr>
          <a:xfrm>
            <a:off x="590777" y="360406"/>
            <a:ext cx="3181905" cy="907463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애플리케이션</a:t>
            </a:r>
            <a:endParaRPr lang="en-US" altLang="ko-KR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라우팅</a:t>
            </a:r>
            <a:r>
              <a:rPr lang="en-US" altLang="ko-KR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</a:t>
            </a:r>
            <a:r>
              <a:rPr lang="ko-KR" altLang="en-US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컴포넌트 구조 설계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62270D-C3C9-B1FB-A6C7-2CFBFCE87B1E}"/>
              </a:ext>
            </a:extLst>
          </p:cNvPr>
          <p:cNvSpPr/>
          <p:nvPr/>
        </p:nvSpPr>
        <p:spPr>
          <a:xfrm>
            <a:off x="1555294" y="1821173"/>
            <a:ext cx="94997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/dashboard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9779526-4619-F497-5259-6ABC9AEFA96F}"/>
              </a:ext>
            </a:extLst>
          </p:cNvPr>
          <p:cNvSpPr/>
          <p:nvPr/>
        </p:nvSpPr>
        <p:spPr>
          <a:xfrm>
            <a:off x="2524888" y="3843060"/>
            <a:ext cx="94997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/intro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61997B-3EE8-F7E6-F76F-BC484E37026B}"/>
              </a:ext>
            </a:extLst>
          </p:cNvPr>
          <p:cNvSpPr/>
          <p:nvPr/>
        </p:nvSpPr>
        <p:spPr>
          <a:xfrm>
            <a:off x="2524888" y="4263425"/>
            <a:ext cx="94997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/notice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0061B04-F257-C526-5F02-4939BAD01D85}"/>
              </a:ext>
            </a:extLst>
          </p:cNvPr>
          <p:cNvSpPr/>
          <p:nvPr/>
        </p:nvSpPr>
        <p:spPr>
          <a:xfrm>
            <a:off x="2524888" y="4658092"/>
            <a:ext cx="94997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/issue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FD2A1F8-06DB-920C-EDC7-3ED36211E106}"/>
              </a:ext>
            </a:extLst>
          </p:cNvPr>
          <p:cNvSpPr/>
          <p:nvPr/>
        </p:nvSpPr>
        <p:spPr>
          <a:xfrm>
            <a:off x="2524888" y="5037377"/>
            <a:ext cx="94997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/shop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5A520CE-5224-B54D-4856-0E015562BA46}"/>
              </a:ext>
            </a:extLst>
          </p:cNvPr>
          <p:cNvSpPr/>
          <p:nvPr/>
        </p:nvSpPr>
        <p:spPr>
          <a:xfrm>
            <a:off x="2524888" y="5416662"/>
            <a:ext cx="94997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/payment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B46F2D-2422-859E-938E-CF4D3883E23A}"/>
              </a:ext>
            </a:extLst>
          </p:cNvPr>
          <p:cNvSpPr/>
          <p:nvPr/>
        </p:nvSpPr>
        <p:spPr>
          <a:xfrm>
            <a:off x="2524888" y="5811328"/>
            <a:ext cx="94997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/profile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93DA1ED2-375C-3D09-1AC8-2F3F0E8DCD0A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1223735" y="3985064"/>
            <a:ext cx="1301153" cy="76176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3F755AB-4B6D-DEE0-6B05-B787CDDE2818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1223735" y="4405429"/>
            <a:ext cx="1301153" cy="3413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EE9B20B-2DF2-3E9C-57F7-70F2DB88BF45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1223735" y="4746826"/>
            <a:ext cx="1301153" cy="532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5719CDA-F29A-9B89-AAEC-9C55377FC677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223735" y="4746826"/>
            <a:ext cx="1301153" cy="43255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5D1434E6-FB0D-25E6-D3F8-E715C7E62629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1223735" y="4746826"/>
            <a:ext cx="1301153" cy="8118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C3ECE3BE-66B2-140E-4B4B-D16809F0DCF8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1223735" y="4746826"/>
            <a:ext cx="1301153" cy="120650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6A04FDE7-DA7F-380A-9325-C62CAC19024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1223735" y="1963177"/>
            <a:ext cx="331559" cy="27836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93D5FFB-5980-E6CB-F472-AC783682CD91}"/>
              </a:ext>
            </a:extLst>
          </p:cNvPr>
          <p:cNvSpPr/>
          <p:nvPr/>
        </p:nvSpPr>
        <p:spPr>
          <a:xfrm>
            <a:off x="4044068" y="4267103"/>
            <a:ext cx="126441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/notice/[[</a:t>
            </a:r>
            <a:r>
              <a:rPr lang="en-US" altLang="ko-KR" sz="1000" b="1" dirty="0" err="1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postNo</a:t>
            </a:r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]]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BEEBB27-D467-173D-C8A6-B44877B42B13}"/>
              </a:ext>
            </a:extLst>
          </p:cNvPr>
          <p:cNvCxnSpPr>
            <a:stCxn id="19" idx="3"/>
            <a:endCxn id="68" idx="1"/>
          </p:cNvCxnSpPr>
          <p:nvPr/>
        </p:nvCxnSpPr>
        <p:spPr>
          <a:xfrm>
            <a:off x="3474858" y="4405429"/>
            <a:ext cx="569210" cy="3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D132180-493D-D1A1-DA6F-A4431B592F3F}"/>
              </a:ext>
            </a:extLst>
          </p:cNvPr>
          <p:cNvSpPr/>
          <p:nvPr/>
        </p:nvSpPr>
        <p:spPr>
          <a:xfrm>
            <a:off x="4044068" y="5041055"/>
            <a:ext cx="126441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/shop/[[item]]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E02EC69-CC99-6151-4C60-D410A1A24F99}"/>
              </a:ext>
            </a:extLst>
          </p:cNvPr>
          <p:cNvCxnSpPr>
            <a:cxnSpLocks/>
            <a:stCxn id="21" idx="3"/>
            <a:endCxn id="72" idx="1"/>
          </p:cNvCxnSpPr>
          <p:nvPr/>
        </p:nvCxnSpPr>
        <p:spPr>
          <a:xfrm>
            <a:off x="3474858" y="5179381"/>
            <a:ext cx="569210" cy="3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137DDB-DC66-9EB8-EC42-97EAB455B3BF}"/>
              </a:ext>
            </a:extLst>
          </p:cNvPr>
          <p:cNvSpPr/>
          <p:nvPr/>
        </p:nvSpPr>
        <p:spPr>
          <a:xfrm>
            <a:off x="7156945" y="5129538"/>
            <a:ext cx="133339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Routing Layer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8F5733A-62F0-2282-340C-B92A9F106C6B}"/>
              </a:ext>
            </a:extLst>
          </p:cNvPr>
          <p:cNvSpPr/>
          <p:nvPr/>
        </p:nvSpPr>
        <p:spPr>
          <a:xfrm>
            <a:off x="7156945" y="5470433"/>
            <a:ext cx="1333390" cy="2840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Server Component</a:t>
            </a:r>
            <a:endParaRPr lang="ko-KR" altLang="en-US" sz="1000" b="1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94C736F-0B76-BEF8-AB4F-97DF24FF55FE}"/>
              </a:ext>
            </a:extLst>
          </p:cNvPr>
          <p:cNvSpPr/>
          <p:nvPr/>
        </p:nvSpPr>
        <p:spPr>
          <a:xfrm>
            <a:off x="7156945" y="5811328"/>
            <a:ext cx="1333390" cy="2840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Client Component</a:t>
            </a:r>
            <a:endParaRPr lang="ko-KR" altLang="en-US" sz="1000" b="1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2620B86-4584-4F75-1FF4-E027C352E425}"/>
              </a:ext>
            </a:extLst>
          </p:cNvPr>
          <p:cNvSpPr/>
          <p:nvPr/>
        </p:nvSpPr>
        <p:spPr>
          <a:xfrm>
            <a:off x="3014172" y="2800185"/>
            <a:ext cx="910723" cy="2840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서비스 배너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89B793F-196C-8C40-4589-9593F32E3546}"/>
              </a:ext>
            </a:extLst>
          </p:cNvPr>
          <p:cNvSpPr/>
          <p:nvPr/>
        </p:nvSpPr>
        <p:spPr>
          <a:xfrm>
            <a:off x="2539187" y="3422695"/>
            <a:ext cx="94997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/test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DAC02BE5-39E6-399D-0C2D-029E3C8096E1}"/>
              </a:ext>
            </a:extLst>
          </p:cNvPr>
          <p:cNvCxnSpPr>
            <a:cxnSpLocks/>
            <a:stCxn id="5" idx="3"/>
            <a:endCxn id="89" idx="1"/>
          </p:cNvCxnSpPr>
          <p:nvPr/>
        </p:nvCxnSpPr>
        <p:spPr>
          <a:xfrm flipV="1">
            <a:off x="1223735" y="3564699"/>
            <a:ext cx="1315452" cy="11821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2DD24AF-6215-81CC-CF8E-C233D8AA10AC}"/>
              </a:ext>
            </a:extLst>
          </p:cNvPr>
          <p:cNvSpPr/>
          <p:nvPr/>
        </p:nvSpPr>
        <p:spPr>
          <a:xfrm>
            <a:off x="3013376" y="1724258"/>
            <a:ext cx="910723" cy="2840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친구 목록 창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87E4266-6870-F381-38B5-0C8BCC017D27}"/>
              </a:ext>
            </a:extLst>
          </p:cNvPr>
          <p:cNvSpPr/>
          <p:nvPr/>
        </p:nvSpPr>
        <p:spPr>
          <a:xfrm>
            <a:off x="4563902" y="1724258"/>
            <a:ext cx="748731" cy="2840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친구 목록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F32CED6-8708-5AE4-8BC1-47AFC28A6B1E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3924099" y="1866262"/>
            <a:ext cx="6398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535D8C27-B926-7A02-BB6C-996FA6D090D3}"/>
              </a:ext>
            </a:extLst>
          </p:cNvPr>
          <p:cNvCxnSpPr>
            <a:cxnSpLocks/>
            <a:stCxn id="13" idx="3"/>
            <a:endCxn id="87" idx="1"/>
          </p:cNvCxnSpPr>
          <p:nvPr/>
        </p:nvCxnSpPr>
        <p:spPr>
          <a:xfrm>
            <a:off x="2505264" y="1963177"/>
            <a:ext cx="508908" cy="9790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B19247F5-0C2A-8210-5478-297015BD4B65}"/>
              </a:ext>
            </a:extLst>
          </p:cNvPr>
          <p:cNvCxnSpPr>
            <a:cxnSpLocks/>
            <a:stCxn id="13" idx="3"/>
            <a:endCxn id="93" idx="1"/>
          </p:cNvCxnSpPr>
          <p:nvPr/>
        </p:nvCxnSpPr>
        <p:spPr>
          <a:xfrm flipV="1">
            <a:off x="2505264" y="1866262"/>
            <a:ext cx="508112" cy="969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4513895-6044-1655-FD55-6EC03D50EF7E}"/>
              </a:ext>
            </a:extLst>
          </p:cNvPr>
          <p:cNvSpPr/>
          <p:nvPr/>
        </p:nvSpPr>
        <p:spPr>
          <a:xfrm>
            <a:off x="3013376" y="2071537"/>
            <a:ext cx="910723" cy="2840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채팅창</a:t>
            </a:r>
            <a:endParaRPr lang="ko-KR" altLang="en-US" sz="1000" b="1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121" name="연결선: 구부러짐 120">
            <a:extLst>
              <a:ext uri="{FF2B5EF4-FFF2-40B4-BE49-F238E27FC236}">
                <a16:creationId xmlns:a16="http://schemas.microsoft.com/office/drawing/2014/main" id="{29ABF6AA-E7A3-96C9-89F9-6054BB539A5D}"/>
              </a:ext>
            </a:extLst>
          </p:cNvPr>
          <p:cNvCxnSpPr>
            <a:cxnSpLocks/>
            <a:stCxn id="13" idx="3"/>
            <a:endCxn id="110" idx="1"/>
          </p:cNvCxnSpPr>
          <p:nvPr/>
        </p:nvCxnSpPr>
        <p:spPr>
          <a:xfrm>
            <a:off x="2505264" y="1963177"/>
            <a:ext cx="508112" cy="2503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87A52688-A7DF-CB96-4616-32DFB5A3D62E}"/>
              </a:ext>
            </a:extLst>
          </p:cNvPr>
          <p:cNvSpPr/>
          <p:nvPr/>
        </p:nvSpPr>
        <p:spPr>
          <a:xfrm>
            <a:off x="3013375" y="2434859"/>
            <a:ext cx="910723" cy="2840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피드</a:t>
            </a:r>
            <a:r>
              <a:rPr lang="ko-KR" altLang="en-US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 창</a:t>
            </a:r>
          </a:p>
        </p:txBody>
      </p: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5980B633-59F8-2A17-8A69-E5295D279C49}"/>
              </a:ext>
            </a:extLst>
          </p:cNvPr>
          <p:cNvCxnSpPr>
            <a:cxnSpLocks/>
            <a:stCxn id="13" idx="3"/>
            <a:endCxn id="124" idx="1"/>
          </p:cNvCxnSpPr>
          <p:nvPr/>
        </p:nvCxnSpPr>
        <p:spPr>
          <a:xfrm>
            <a:off x="2505264" y="1963177"/>
            <a:ext cx="508111" cy="6136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5B7AAFBB-191E-D491-1355-0189999044DD}"/>
              </a:ext>
            </a:extLst>
          </p:cNvPr>
          <p:cNvSpPr/>
          <p:nvPr/>
        </p:nvSpPr>
        <p:spPr>
          <a:xfrm>
            <a:off x="4563902" y="2434859"/>
            <a:ext cx="748731" cy="2840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피드</a:t>
            </a:r>
            <a:endParaRPr lang="ko-KR" altLang="en-US" sz="1000" b="1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FC2C031-6B4E-002D-20FE-B3B2A3DB48D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>
            <a:off x="3924098" y="2576863"/>
            <a:ext cx="6398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구부러짐 170">
            <a:extLst>
              <a:ext uri="{FF2B5EF4-FFF2-40B4-BE49-F238E27FC236}">
                <a16:creationId xmlns:a16="http://schemas.microsoft.com/office/drawing/2014/main" id="{20B04202-AA95-FEA7-7E1C-1C793B9A268E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 rot="5400000">
            <a:off x="3072602" y="3025763"/>
            <a:ext cx="338502" cy="45536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75FE6FA8-44A2-F4B9-58C4-7584EDD6C737}"/>
              </a:ext>
            </a:extLst>
          </p:cNvPr>
          <p:cNvSpPr/>
          <p:nvPr/>
        </p:nvSpPr>
        <p:spPr>
          <a:xfrm>
            <a:off x="4044068" y="3145459"/>
            <a:ext cx="126441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/test/personal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F20CDFD-C394-64FA-0E42-20EE5BCC812D}"/>
              </a:ext>
            </a:extLst>
          </p:cNvPr>
          <p:cNvSpPr/>
          <p:nvPr/>
        </p:nvSpPr>
        <p:spPr>
          <a:xfrm>
            <a:off x="4044068" y="3510785"/>
            <a:ext cx="126441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/test/couple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E5BFFC17-5F1F-5B0A-46D6-7FC195AAE095}"/>
              </a:ext>
            </a:extLst>
          </p:cNvPr>
          <p:cNvSpPr/>
          <p:nvPr/>
        </p:nvSpPr>
        <p:spPr>
          <a:xfrm>
            <a:off x="4044068" y="3874107"/>
            <a:ext cx="1264410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/test/advice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207" name="연결선: 구부러짐 206">
            <a:extLst>
              <a:ext uri="{FF2B5EF4-FFF2-40B4-BE49-F238E27FC236}">
                <a16:creationId xmlns:a16="http://schemas.microsoft.com/office/drawing/2014/main" id="{9F12AD9E-512F-BC18-50E0-40B79A78EBFC}"/>
              </a:ext>
            </a:extLst>
          </p:cNvPr>
          <p:cNvCxnSpPr>
            <a:cxnSpLocks/>
            <a:stCxn id="89" idx="3"/>
            <a:endCxn id="187" idx="1"/>
          </p:cNvCxnSpPr>
          <p:nvPr/>
        </p:nvCxnSpPr>
        <p:spPr>
          <a:xfrm flipV="1">
            <a:off x="3489157" y="3287463"/>
            <a:ext cx="554911" cy="2772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E34B60C3-B853-ACCC-1DF2-16A9D81FB1DB}"/>
              </a:ext>
            </a:extLst>
          </p:cNvPr>
          <p:cNvCxnSpPr>
            <a:cxnSpLocks/>
            <a:stCxn id="89" idx="3"/>
            <a:endCxn id="188" idx="1"/>
          </p:cNvCxnSpPr>
          <p:nvPr/>
        </p:nvCxnSpPr>
        <p:spPr>
          <a:xfrm>
            <a:off x="3489157" y="3564699"/>
            <a:ext cx="554911" cy="880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구부러짐 212">
            <a:extLst>
              <a:ext uri="{FF2B5EF4-FFF2-40B4-BE49-F238E27FC236}">
                <a16:creationId xmlns:a16="http://schemas.microsoft.com/office/drawing/2014/main" id="{F285A7BF-F357-3CA6-DF86-E2B6ED89238B}"/>
              </a:ext>
            </a:extLst>
          </p:cNvPr>
          <p:cNvCxnSpPr>
            <a:cxnSpLocks/>
            <a:stCxn id="89" idx="3"/>
            <a:endCxn id="189" idx="1"/>
          </p:cNvCxnSpPr>
          <p:nvPr/>
        </p:nvCxnSpPr>
        <p:spPr>
          <a:xfrm>
            <a:off x="3489157" y="3564699"/>
            <a:ext cx="554911" cy="4514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F832657F-4BA1-B678-87C8-9B3355E6702B}"/>
              </a:ext>
            </a:extLst>
          </p:cNvPr>
          <p:cNvSpPr/>
          <p:nvPr/>
        </p:nvSpPr>
        <p:spPr>
          <a:xfrm>
            <a:off x="5754855" y="3141781"/>
            <a:ext cx="812115" cy="2840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문항</a:t>
            </a:r>
            <a:r>
              <a:rPr lang="en-US" altLang="ko-KR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답안</a:t>
            </a:r>
          </a:p>
        </p:txBody>
      </p:sp>
      <p:cxnSp>
        <p:nvCxnSpPr>
          <p:cNvPr id="221" name="연결선: 구부러짐 220">
            <a:extLst>
              <a:ext uri="{FF2B5EF4-FFF2-40B4-BE49-F238E27FC236}">
                <a16:creationId xmlns:a16="http://schemas.microsoft.com/office/drawing/2014/main" id="{EFCBDCC5-6774-19F6-2859-B23A2DC95065}"/>
              </a:ext>
            </a:extLst>
          </p:cNvPr>
          <p:cNvCxnSpPr>
            <a:cxnSpLocks/>
            <a:stCxn id="187" idx="3"/>
            <a:endCxn id="219" idx="1"/>
          </p:cNvCxnSpPr>
          <p:nvPr/>
        </p:nvCxnSpPr>
        <p:spPr>
          <a:xfrm flipV="1">
            <a:off x="5308478" y="3283785"/>
            <a:ext cx="446377" cy="3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구부러짐 223">
            <a:extLst>
              <a:ext uri="{FF2B5EF4-FFF2-40B4-BE49-F238E27FC236}">
                <a16:creationId xmlns:a16="http://schemas.microsoft.com/office/drawing/2014/main" id="{36CF69A5-BD17-2444-B246-825984CD97D0}"/>
              </a:ext>
            </a:extLst>
          </p:cNvPr>
          <p:cNvCxnSpPr>
            <a:cxnSpLocks/>
            <a:stCxn id="188" idx="3"/>
            <a:endCxn id="219" idx="1"/>
          </p:cNvCxnSpPr>
          <p:nvPr/>
        </p:nvCxnSpPr>
        <p:spPr>
          <a:xfrm flipV="1">
            <a:off x="5308478" y="3283785"/>
            <a:ext cx="446377" cy="36900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구부러짐 224">
            <a:extLst>
              <a:ext uri="{FF2B5EF4-FFF2-40B4-BE49-F238E27FC236}">
                <a16:creationId xmlns:a16="http://schemas.microsoft.com/office/drawing/2014/main" id="{7AA46250-7B1F-6843-56C2-B553C3C6AC7E}"/>
              </a:ext>
            </a:extLst>
          </p:cNvPr>
          <p:cNvCxnSpPr>
            <a:cxnSpLocks/>
            <a:stCxn id="189" idx="3"/>
            <a:endCxn id="219" idx="1"/>
          </p:cNvCxnSpPr>
          <p:nvPr/>
        </p:nvCxnSpPr>
        <p:spPr>
          <a:xfrm flipV="1">
            <a:off x="5308478" y="3283785"/>
            <a:ext cx="446377" cy="73232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145AE33-0C47-DBB3-1467-496D6DD8805C}"/>
              </a:ext>
            </a:extLst>
          </p:cNvPr>
          <p:cNvSpPr/>
          <p:nvPr/>
        </p:nvSpPr>
        <p:spPr>
          <a:xfrm>
            <a:off x="6989274" y="3141781"/>
            <a:ext cx="1501061" cy="284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/test/result/[[</a:t>
            </a:r>
            <a:r>
              <a:rPr lang="en-US" altLang="ko-KR" sz="1000" b="1" dirty="0" err="1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userID</a:t>
            </a:r>
            <a:r>
              <a:rPr lang="en-US" altLang="ko-KR" sz="1000" b="1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]]</a:t>
            </a:r>
            <a:endParaRPr lang="ko-KR" altLang="en-US" sz="1000" b="1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2CC5EF0B-F3E6-890A-2418-99AC9AB40246}"/>
              </a:ext>
            </a:extLst>
          </p:cNvPr>
          <p:cNvSpPr/>
          <p:nvPr/>
        </p:nvSpPr>
        <p:spPr>
          <a:xfrm>
            <a:off x="6989274" y="2587260"/>
            <a:ext cx="1501061" cy="2840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결과 창</a:t>
            </a:r>
            <a:r>
              <a:rPr lang="en-US" altLang="ko-KR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 + </a:t>
            </a:r>
            <a:r>
              <a:rPr lang="ko-KR" altLang="en-US" sz="1000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내용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5A15D314-F95C-592D-9223-553263BE95BC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6566970" y="3283785"/>
            <a:ext cx="422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2181990B-B9C2-AB9C-13C3-68B661B67880}"/>
              </a:ext>
            </a:extLst>
          </p:cNvPr>
          <p:cNvCxnSpPr>
            <a:cxnSpLocks/>
            <a:stCxn id="233" idx="0"/>
            <a:endCxn id="234" idx="2"/>
          </p:cNvCxnSpPr>
          <p:nvPr/>
        </p:nvCxnSpPr>
        <p:spPr>
          <a:xfrm flipV="1">
            <a:off x="7739805" y="2871268"/>
            <a:ext cx="0" cy="270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연결선: 구부러짐 47">
            <a:extLst>
              <a:ext uri="{FF2B5EF4-FFF2-40B4-BE49-F238E27FC236}">
                <a16:creationId xmlns:a16="http://schemas.microsoft.com/office/drawing/2014/main" id="{33EC6258-99C5-3652-AD3E-0D884C5405E8}"/>
              </a:ext>
            </a:extLst>
          </p:cNvPr>
          <p:cNvCxnSpPr>
            <a:cxnSpLocks/>
            <a:stCxn id="234" idx="0"/>
            <a:endCxn id="13" idx="0"/>
          </p:cNvCxnSpPr>
          <p:nvPr/>
        </p:nvCxnSpPr>
        <p:spPr>
          <a:xfrm rot="16200000" flipV="1">
            <a:off x="4501999" y="-650546"/>
            <a:ext cx="766087" cy="5709526"/>
          </a:xfrm>
          <a:prstGeom prst="bentConnector3">
            <a:avLst>
              <a:gd name="adj1" fmla="val 1455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F58D10BF-4BF1-1BD1-3B2B-6A4CF322F028}"/>
              </a:ext>
            </a:extLst>
          </p:cNvPr>
          <p:cNvSpPr/>
          <p:nvPr/>
        </p:nvSpPr>
        <p:spPr>
          <a:xfrm>
            <a:off x="4563902" y="2764894"/>
            <a:ext cx="748731" cy="2840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해시태그</a:t>
            </a:r>
            <a:endParaRPr lang="ko-KR" altLang="en-US" sz="1000" b="1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291" name="연결선: 구부러짐 170">
            <a:extLst>
              <a:ext uri="{FF2B5EF4-FFF2-40B4-BE49-F238E27FC236}">
                <a16:creationId xmlns:a16="http://schemas.microsoft.com/office/drawing/2014/main" id="{21C3EA6B-9695-AA6A-859B-B623E3B1F2C7}"/>
              </a:ext>
            </a:extLst>
          </p:cNvPr>
          <p:cNvCxnSpPr>
            <a:cxnSpLocks/>
            <a:stCxn id="124" idx="3"/>
            <a:endCxn id="290" idx="1"/>
          </p:cNvCxnSpPr>
          <p:nvPr/>
        </p:nvCxnSpPr>
        <p:spPr>
          <a:xfrm>
            <a:off x="3924098" y="2576863"/>
            <a:ext cx="639804" cy="330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5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000" b="1" dirty="0" smtClean="0">
            <a:solidFill>
              <a:schemeClr val="tx1"/>
            </a:solidFill>
            <a:latin typeface="Gowun Dodum" pitchFamily="2" charset="-127"/>
            <a:ea typeface="Gowun Dodum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257</TotalTime>
  <Words>88</Words>
  <Application>Microsoft Office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Gowun Dodum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Chris K.</dc:creator>
  <cp:lastModifiedBy>Chris K.</cp:lastModifiedBy>
  <cp:revision>2</cp:revision>
  <dcterms:created xsi:type="dcterms:W3CDTF">2023-05-23T06:25:37Z</dcterms:created>
  <dcterms:modified xsi:type="dcterms:W3CDTF">2023-05-23T10:43:16Z</dcterms:modified>
</cp:coreProperties>
</file>