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3" r:id="rId4"/>
    <p:sldId id="258" r:id="rId5"/>
    <p:sldId id="259" r:id="rId6"/>
    <p:sldId id="268" r:id="rId7"/>
    <p:sldId id="269" r:id="rId8"/>
    <p:sldId id="270" r:id="rId9"/>
    <p:sldId id="267" r:id="rId10"/>
    <p:sldId id="260" r:id="rId11"/>
    <p:sldId id="271" r:id="rId12"/>
    <p:sldId id="272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B4278C-3D38-4239-98A8-89CDE1F9DB3E}" v="73" dt="2023-04-17T06:28:08.644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50" autoAdjust="0"/>
    <p:restoredTop sz="94706" autoAdjust="0"/>
  </p:normalViewPr>
  <p:slideViewPr>
    <p:cSldViewPr>
      <p:cViewPr>
        <p:scale>
          <a:sx n="64" d="100"/>
          <a:sy n="64" d="100"/>
        </p:scale>
        <p:origin x="10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fernandez" userId="0692e28eac5ec212" providerId="LiveId" clId="{41B4278C-3D38-4239-98A8-89CDE1F9DB3E}"/>
    <pc:docChg chg="undo redo custSel addSld delSld modSld sldOrd">
      <pc:chgData name="christian fernandez" userId="0692e28eac5ec212" providerId="LiveId" clId="{41B4278C-3D38-4239-98A8-89CDE1F9DB3E}" dt="2023-04-17T06:31:32.322" v="2972" actId="20577"/>
      <pc:docMkLst>
        <pc:docMk/>
      </pc:docMkLst>
      <pc:sldChg chg="modSp mod">
        <pc:chgData name="christian fernandez" userId="0692e28eac5ec212" providerId="LiveId" clId="{41B4278C-3D38-4239-98A8-89CDE1F9DB3E}" dt="2023-04-17T06:31:32.322" v="2972" actId="20577"/>
        <pc:sldMkLst>
          <pc:docMk/>
          <pc:sldMk cId="682195269" sldId="257"/>
        </pc:sldMkLst>
        <pc:spChg chg="mod">
          <ac:chgData name="christian fernandez" userId="0692e28eac5ec212" providerId="LiveId" clId="{41B4278C-3D38-4239-98A8-89CDE1F9DB3E}" dt="2023-04-17T06:31:32.322" v="2972" actId="20577"/>
          <ac:spMkLst>
            <pc:docMk/>
            <pc:sldMk cId="682195269" sldId="257"/>
            <ac:spMk id="3" creationId="{00000000-0000-0000-0000-000000000000}"/>
          </ac:spMkLst>
        </pc:spChg>
      </pc:sldChg>
      <pc:sldChg chg="addSp delSp modSp mod">
        <pc:chgData name="christian fernandez" userId="0692e28eac5ec212" providerId="LiveId" clId="{41B4278C-3D38-4239-98A8-89CDE1F9DB3E}" dt="2023-04-17T06:06:02.523" v="2703" actId="20577"/>
        <pc:sldMkLst>
          <pc:docMk/>
          <pc:sldMk cId="2426022026" sldId="260"/>
        </pc:sldMkLst>
        <pc:spChg chg="mod">
          <ac:chgData name="christian fernandez" userId="0692e28eac5ec212" providerId="LiveId" clId="{41B4278C-3D38-4239-98A8-89CDE1F9DB3E}" dt="2023-04-17T05:36:57.486" v="1736" actId="20577"/>
          <ac:spMkLst>
            <pc:docMk/>
            <pc:sldMk cId="2426022026" sldId="260"/>
            <ac:spMk id="2" creationId="{00000000-0000-0000-0000-000000000000}"/>
          </ac:spMkLst>
        </pc:spChg>
        <pc:spChg chg="add del mod">
          <ac:chgData name="christian fernandez" userId="0692e28eac5ec212" providerId="LiveId" clId="{41B4278C-3D38-4239-98A8-89CDE1F9DB3E}" dt="2023-04-17T01:16:11.513" v="289" actId="3680"/>
          <ac:spMkLst>
            <pc:docMk/>
            <pc:sldMk cId="2426022026" sldId="260"/>
            <ac:spMk id="4" creationId="{DBA8EF98-CA2D-000B-C8EF-C372D8F20BFB}"/>
          </ac:spMkLst>
        </pc:spChg>
        <pc:spChg chg="mod">
          <ac:chgData name="christian fernandez" userId="0692e28eac5ec212" providerId="LiveId" clId="{41B4278C-3D38-4239-98A8-89CDE1F9DB3E}" dt="2023-04-17T06:06:02.523" v="2703" actId="20577"/>
          <ac:spMkLst>
            <pc:docMk/>
            <pc:sldMk cId="2426022026" sldId="260"/>
            <ac:spMk id="5" creationId="{00000000-0000-0000-0000-000000000000}"/>
          </ac:spMkLst>
        </pc:spChg>
        <pc:graphicFrameChg chg="del">
          <ac:chgData name="christian fernandez" userId="0692e28eac5ec212" providerId="LiveId" clId="{41B4278C-3D38-4239-98A8-89CDE1F9DB3E}" dt="2023-04-17T01:15:45.373" v="288" actId="478"/>
          <ac:graphicFrameMkLst>
            <pc:docMk/>
            <pc:sldMk cId="2426022026" sldId="260"/>
            <ac:graphicFrameMk id="6" creationId="{00000000-0000-0000-0000-000000000000}"/>
          </ac:graphicFrameMkLst>
        </pc:graphicFrameChg>
        <pc:graphicFrameChg chg="add mod ord modGraphic">
          <ac:chgData name="christian fernandez" userId="0692e28eac5ec212" providerId="LiveId" clId="{41B4278C-3D38-4239-98A8-89CDE1F9DB3E}" dt="2023-04-17T05:36:52.686" v="1729" actId="14734"/>
          <ac:graphicFrameMkLst>
            <pc:docMk/>
            <pc:sldMk cId="2426022026" sldId="260"/>
            <ac:graphicFrameMk id="7" creationId="{86D944E8-F532-BE1B-D318-BFDC27E31515}"/>
          </ac:graphicFrameMkLst>
        </pc:graphicFrameChg>
      </pc:sldChg>
      <pc:sldChg chg="del">
        <pc:chgData name="christian fernandez" userId="0692e28eac5ec212" providerId="LiveId" clId="{41B4278C-3D38-4239-98A8-89CDE1F9DB3E}" dt="2023-04-17T06:11:51.941" v="2737" actId="47"/>
        <pc:sldMkLst>
          <pc:docMk/>
          <pc:sldMk cId="1783796071" sldId="261"/>
        </pc:sldMkLst>
      </pc:sldChg>
      <pc:sldChg chg="del">
        <pc:chgData name="christian fernandez" userId="0692e28eac5ec212" providerId="LiveId" clId="{41B4278C-3D38-4239-98A8-89CDE1F9DB3E}" dt="2023-04-17T06:11:58.712" v="2738" actId="47"/>
        <pc:sldMkLst>
          <pc:docMk/>
          <pc:sldMk cId="3387061768" sldId="262"/>
        </pc:sldMkLst>
      </pc:sldChg>
      <pc:sldChg chg="addSp delSp modSp mod">
        <pc:chgData name="christian fernandez" userId="0692e28eac5ec212" providerId="LiveId" clId="{41B4278C-3D38-4239-98A8-89CDE1F9DB3E}" dt="2023-04-17T05:45:39.411" v="2097" actId="20577"/>
        <pc:sldMkLst>
          <pc:docMk/>
          <pc:sldMk cId="3440500440" sldId="263"/>
        </pc:sldMkLst>
        <pc:spChg chg="mod">
          <ac:chgData name="christian fernandez" userId="0692e28eac5ec212" providerId="LiveId" clId="{41B4278C-3D38-4239-98A8-89CDE1F9DB3E}" dt="2023-04-17T05:45:39.411" v="2097" actId="20577"/>
          <ac:spMkLst>
            <pc:docMk/>
            <pc:sldMk cId="3440500440" sldId="263"/>
            <ac:spMk id="3" creationId="{5D945975-2AD4-A870-36EC-2544483909CD}"/>
          </ac:spMkLst>
        </pc:spChg>
        <pc:spChg chg="add del mod">
          <ac:chgData name="christian fernandez" userId="0692e28eac5ec212" providerId="LiveId" clId="{41B4278C-3D38-4239-98A8-89CDE1F9DB3E}" dt="2023-04-17T00:43:12.293" v="82"/>
          <ac:spMkLst>
            <pc:docMk/>
            <pc:sldMk cId="3440500440" sldId="263"/>
            <ac:spMk id="4" creationId="{1FE527EB-4025-8A45-61C8-F634496B4A68}"/>
          </ac:spMkLst>
        </pc:spChg>
      </pc:sldChg>
      <pc:sldChg chg="addSp delSp modSp mod ord">
        <pc:chgData name="christian fernandez" userId="0692e28eac5ec212" providerId="LiveId" clId="{41B4278C-3D38-4239-98A8-89CDE1F9DB3E}" dt="2023-04-17T06:28:18.879" v="2891" actId="1076"/>
        <pc:sldMkLst>
          <pc:docMk/>
          <pc:sldMk cId="4129439513" sldId="264"/>
        </pc:sldMkLst>
        <pc:spChg chg="add del mod">
          <ac:chgData name="christian fernandez" userId="0692e28eac5ec212" providerId="LiveId" clId="{41B4278C-3D38-4239-98A8-89CDE1F9DB3E}" dt="2023-04-17T06:19:31.620" v="2756" actId="478"/>
          <ac:spMkLst>
            <pc:docMk/>
            <pc:sldMk cId="4129439513" sldId="264"/>
            <ac:spMk id="4" creationId="{E661149C-923C-D819-52D4-A1A643FCA425}"/>
          </ac:spMkLst>
        </pc:spChg>
        <pc:spChg chg="add del mod">
          <ac:chgData name="christian fernandez" userId="0692e28eac5ec212" providerId="LiveId" clId="{41B4278C-3D38-4239-98A8-89CDE1F9DB3E}" dt="2023-04-17T06:20:55.367" v="2767" actId="478"/>
          <ac:spMkLst>
            <pc:docMk/>
            <pc:sldMk cId="4129439513" sldId="264"/>
            <ac:spMk id="7" creationId="{86B9ABD0-7C19-2071-0799-9D0BA1E93C1A}"/>
          </ac:spMkLst>
        </pc:spChg>
        <pc:spChg chg="add del mod">
          <ac:chgData name="christian fernandez" userId="0692e28eac5ec212" providerId="LiveId" clId="{41B4278C-3D38-4239-98A8-89CDE1F9DB3E}" dt="2023-04-17T06:22:12.148" v="2780" actId="478"/>
          <ac:spMkLst>
            <pc:docMk/>
            <pc:sldMk cId="4129439513" sldId="264"/>
            <ac:spMk id="10" creationId="{D3BF8ADE-413F-AABA-203F-88ADD67BC15F}"/>
          </ac:spMkLst>
        </pc:spChg>
        <pc:spChg chg="add del mod">
          <ac:chgData name="christian fernandez" userId="0692e28eac5ec212" providerId="LiveId" clId="{41B4278C-3D38-4239-98A8-89CDE1F9DB3E}" dt="2023-04-17T06:22:59.398" v="2789" actId="478"/>
          <ac:spMkLst>
            <pc:docMk/>
            <pc:sldMk cId="4129439513" sldId="264"/>
            <ac:spMk id="13" creationId="{295F3F2A-A810-0698-F176-66D58F7F4951}"/>
          </ac:spMkLst>
        </pc:spChg>
        <pc:spChg chg="add mod">
          <ac:chgData name="christian fernandez" userId="0692e28eac5ec212" providerId="LiveId" clId="{41B4278C-3D38-4239-98A8-89CDE1F9DB3E}" dt="2023-04-17T06:24:02.210" v="2807" actId="1076"/>
          <ac:spMkLst>
            <pc:docMk/>
            <pc:sldMk cId="4129439513" sldId="264"/>
            <ac:spMk id="14" creationId="{E83DCB75-696D-E4BD-6933-1126F9ABCA87}"/>
          </ac:spMkLst>
        </pc:spChg>
        <pc:spChg chg="add mod">
          <ac:chgData name="christian fernandez" userId="0692e28eac5ec212" providerId="LiveId" clId="{41B4278C-3D38-4239-98A8-89CDE1F9DB3E}" dt="2023-04-17T06:28:18.879" v="2891" actId="1076"/>
          <ac:spMkLst>
            <pc:docMk/>
            <pc:sldMk cId="4129439513" sldId="264"/>
            <ac:spMk id="15" creationId="{33C7BF8B-9CCD-466A-033A-BFC1B3E9A12A}"/>
          </ac:spMkLst>
        </pc:spChg>
        <pc:picChg chg="add del mod">
          <ac:chgData name="christian fernandez" userId="0692e28eac5ec212" providerId="LiveId" clId="{41B4278C-3D38-4239-98A8-89CDE1F9DB3E}" dt="2023-04-17T06:25:35.671" v="2813"/>
          <ac:picMkLst>
            <pc:docMk/>
            <pc:sldMk cId="4129439513" sldId="264"/>
            <ac:picMk id="3" creationId="{5D911CEB-2B68-6FAD-3847-01919A99C7CD}"/>
          </ac:picMkLst>
        </pc:picChg>
        <pc:picChg chg="add mod">
          <ac:chgData name="christian fernandez" userId="0692e28eac5ec212" providerId="LiveId" clId="{41B4278C-3D38-4239-98A8-89CDE1F9DB3E}" dt="2023-04-17T06:26:01.956" v="2814"/>
          <ac:picMkLst>
            <pc:docMk/>
            <pc:sldMk cId="4129439513" sldId="264"/>
            <ac:picMk id="6" creationId="{433A1326-E432-4D71-54C8-ADED60A029D7}"/>
          </ac:picMkLst>
        </pc:picChg>
        <pc:picChg chg="add del mod">
          <ac:chgData name="christian fernandez" userId="0692e28eac5ec212" providerId="LiveId" clId="{41B4278C-3D38-4239-98A8-89CDE1F9DB3E}" dt="2023-04-17T06:22:25.569" v="2784" actId="478"/>
          <ac:picMkLst>
            <pc:docMk/>
            <pc:sldMk cId="4129439513" sldId="264"/>
            <ac:picMk id="9" creationId="{4BDBA5DE-DC01-B0E6-5F31-25ED16E06967}"/>
          </ac:picMkLst>
        </pc:picChg>
        <pc:picChg chg="add mod">
          <ac:chgData name="christian fernandez" userId="0692e28eac5ec212" providerId="LiveId" clId="{41B4278C-3D38-4239-98A8-89CDE1F9DB3E}" dt="2023-04-17T06:24:50.471" v="2812"/>
          <ac:picMkLst>
            <pc:docMk/>
            <pc:sldMk cId="4129439513" sldId="264"/>
            <ac:picMk id="12" creationId="{1F401A9D-A996-2A82-ED5B-0073CEEAAC9B}"/>
          </ac:picMkLst>
        </pc:picChg>
      </pc:sldChg>
      <pc:sldChg chg="del">
        <pc:chgData name="christian fernandez" userId="0692e28eac5ec212" providerId="LiveId" clId="{41B4278C-3D38-4239-98A8-89CDE1F9DB3E}" dt="2023-04-17T06:11:59.463" v="2739" actId="47"/>
        <pc:sldMkLst>
          <pc:docMk/>
          <pc:sldMk cId="1827431122" sldId="265"/>
        </pc:sldMkLst>
      </pc:sldChg>
      <pc:sldChg chg="del">
        <pc:chgData name="christian fernandez" userId="0692e28eac5ec212" providerId="LiveId" clId="{41B4278C-3D38-4239-98A8-89CDE1F9DB3E}" dt="2023-04-17T06:12:00.239" v="2740" actId="47"/>
        <pc:sldMkLst>
          <pc:docMk/>
          <pc:sldMk cId="2521986180" sldId="266"/>
        </pc:sldMkLst>
      </pc:sldChg>
      <pc:sldChg chg="addSp delSp modSp mod ord">
        <pc:chgData name="christian fernandez" userId="0692e28eac5ec212" providerId="LiveId" clId="{41B4278C-3D38-4239-98A8-89CDE1F9DB3E}" dt="2023-04-17T05:30:59.829" v="1690"/>
        <pc:sldMkLst>
          <pc:docMk/>
          <pc:sldMk cId="483745290" sldId="267"/>
        </pc:sldMkLst>
        <pc:spChg chg="mod">
          <ac:chgData name="christian fernandez" userId="0692e28eac5ec212" providerId="LiveId" clId="{41B4278C-3D38-4239-98A8-89CDE1F9DB3E}" dt="2023-04-17T05:24:27.215" v="1194" actId="1076"/>
          <ac:spMkLst>
            <pc:docMk/>
            <pc:sldMk cId="483745290" sldId="267"/>
            <ac:spMk id="2" creationId="{00000000-0000-0000-0000-000000000000}"/>
          </ac:spMkLst>
        </pc:spChg>
        <pc:spChg chg="add mod">
          <ac:chgData name="christian fernandez" userId="0692e28eac5ec212" providerId="LiveId" clId="{41B4278C-3D38-4239-98A8-89CDE1F9DB3E}" dt="2023-04-17T05:30:49.561" v="1688" actId="20577"/>
          <ac:spMkLst>
            <pc:docMk/>
            <pc:sldMk cId="483745290" sldId="267"/>
            <ac:spMk id="8" creationId="{12EE40EF-5825-DB4F-E196-DC1934849659}"/>
          </ac:spMkLst>
        </pc:spChg>
        <pc:graphicFrameChg chg="add del mod">
          <ac:chgData name="christian fernandez" userId="0692e28eac5ec212" providerId="LiveId" clId="{41B4278C-3D38-4239-98A8-89CDE1F9DB3E}" dt="2023-04-17T01:44:41.601" v="1005"/>
          <ac:graphicFrameMkLst>
            <pc:docMk/>
            <pc:sldMk cId="483745290" sldId="267"/>
            <ac:graphicFrameMk id="5" creationId="{FFB48BDE-258C-CFDC-73E4-6A005C6E0A05}"/>
          </ac:graphicFrameMkLst>
        </pc:graphicFrameChg>
        <pc:graphicFrameChg chg="add del modGraphic">
          <ac:chgData name="christian fernandez" userId="0692e28eac5ec212" providerId="LiveId" clId="{41B4278C-3D38-4239-98A8-89CDE1F9DB3E}" dt="2023-04-17T01:45:54.798" v="1007" actId="478"/>
          <ac:graphicFrameMkLst>
            <pc:docMk/>
            <pc:sldMk cId="483745290" sldId="267"/>
            <ac:graphicFrameMk id="6" creationId="{04A4C5B8-B80A-5061-D509-752C4216E290}"/>
          </ac:graphicFrameMkLst>
        </pc:graphicFrameChg>
        <pc:graphicFrameChg chg="add mod modGraphic">
          <ac:chgData name="christian fernandez" userId="0692e28eac5ec212" providerId="LiveId" clId="{41B4278C-3D38-4239-98A8-89CDE1F9DB3E}" dt="2023-04-17T05:25:45.823" v="1197" actId="12100"/>
          <ac:graphicFrameMkLst>
            <pc:docMk/>
            <pc:sldMk cId="483745290" sldId="267"/>
            <ac:graphicFrameMk id="7" creationId="{04B9EDEE-9A51-7F9B-9523-369571EE6945}"/>
          </ac:graphicFrameMkLst>
        </pc:graphicFrameChg>
        <pc:picChg chg="add del">
          <ac:chgData name="christian fernandez" userId="0692e28eac5ec212" providerId="LiveId" clId="{41B4278C-3D38-4239-98A8-89CDE1F9DB3E}" dt="2023-04-17T01:36:44.419" v="879" actId="478"/>
          <ac:picMkLst>
            <pc:docMk/>
            <pc:sldMk cId="483745290" sldId="267"/>
            <ac:picMk id="4" creationId="{9446C4C5-4F1B-470D-AA43-B6DB1961329E}"/>
          </ac:picMkLst>
        </pc:picChg>
      </pc:sldChg>
      <pc:sldChg chg="addSp delSp modSp mod modNotesTx">
        <pc:chgData name="christian fernandez" userId="0692e28eac5ec212" providerId="LiveId" clId="{41B4278C-3D38-4239-98A8-89CDE1F9DB3E}" dt="2023-04-17T05:31:21.636" v="1693" actId="1076"/>
        <pc:sldMkLst>
          <pc:docMk/>
          <pc:sldMk cId="1236293062" sldId="268"/>
        </pc:sldMkLst>
        <pc:spChg chg="mod">
          <ac:chgData name="christian fernandez" userId="0692e28eac5ec212" providerId="LiveId" clId="{41B4278C-3D38-4239-98A8-89CDE1F9DB3E}" dt="2023-04-17T00:44:11.822" v="169" actId="1076"/>
          <ac:spMkLst>
            <pc:docMk/>
            <pc:sldMk cId="1236293062" sldId="268"/>
            <ac:spMk id="2" creationId="{00000000-0000-0000-0000-000000000000}"/>
          </ac:spMkLst>
        </pc:spChg>
        <pc:spChg chg="add del mod">
          <ac:chgData name="christian fernandez" userId="0692e28eac5ec212" providerId="LiveId" clId="{41B4278C-3D38-4239-98A8-89CDE1F9DB3E}" dt="2023-04-17T00:42:05.500" v="78"/>
          <ac:spMkLst>
            <pc:docMk/>
            <pc:sldMk cId="1236293062" sldId="268"/>
            <ac:spMk id="3" creationId="{749C87DF-8EB9-F8A3-D91F-53EC1BEA836F}"/>
          </ac:spMkLst>
        </pc:spChg>
        <pc:spChg chg="add del mod">
          <ac:chgData name="christian fernandez" userId="0692e28eac5ec212" providerId="LiveId" clId="{41B4278C-3D38-4239-98A8-89CDE1F9DB3E}" dt="2023-04-17T05:31:11.557" v="1691" actId="478"/>
          <ac:spMkLst>
            <pc:docMk/>
            <pc:sldMk cId="1236293062" sldId="268"/>
            <ac:spMk id="5" creationId="{F3440498-2BAB-0CE5-1177-17E9C7A5209A}"/>
          </ac:spMkLst>
        </pc:spChg>
        <pc:picChg chg="del">
          <ac:chgData name="christian fernandez" userId="0692e28eac5ec212" providerId="LiveId" clId="{41B4278C-3D38-4239-98A8-89CDE1F9DB3E}" dt="2023-04-17T00:40:21.321" v="29" actId="478"/>
          <ac:picMkLst>
            <pc:docMk/>
            <pc:sldMk cId="1236293062" sldId="268"/>
            <ac:picMk id="4" creationId="{0F533F7A-2261-3E5A-151B-C2440EDDCCCF}"/>
          </ac:picMkLst>
        </pc:picChg>
        <pc:picChg chg="add del mod">
          <ac:chgData name="christian fernandez" userId="0692e28eac5ec212" providerId="LiveId" clId="{41B4278C-3D38-4239-98A8-89CDE1F9DB3E}" dt="2023-04-17T01:07:55.154" v="283" actId="478"/>
          <ac:picMkLst>
            <pc:docMk/>
            <pc:sldMk cId="1236293062" sldId="268"/>
            <ac:picMk id="7" creationId="{3325941D-90CB-0523-6125-3251E5810514}"/>
          </ac:picMkLst>
        </pc:picChg>
        <pc:picChg chg="add del mod">
          <ac:chgData name="christian fernandez" userId="0692e28eac5ec212" providerId="LiveId" clId="{41B4278C-3D38-4239-98A8-89CDE1F9DB3E}" dt="2023-04-17T01:07:55.154" v="283" actId="478"/>
          <ac:picMkLst>
            <pc:docMk/>
            <pc:sldMk cId="1236293062" sldId="268"/>
            <ac:picMk id="9" creationId="{2DCFC0C8-4AE2-A660-B8A7-009E599C7138}"/>
          </ac:picMkLst>
        </pc:picChg>
        <pc:picChg chg="add del mod">
          <ac:chgData name="christian fernandez" userId="0692e28eac5ec212" providerId="LiveId" clId="{41B4278C-3D38-4239-98A8-89CDE1F9DB3E}" dt="2023-04-17T01:07:43.200" v="279"/>
          <ac:picMkLst>
            <pc:docMk/>
            <pc:sldMk cId="1236293062" sldId="268"/>
            <ac:picMk id="10" creationId="{E13C5044-DF90-178B-E669-D9A6300E49E4}"/>
          </ac:picMkLst>
        </pc:picChg>
        <pc:picChg chg="add del mod">
          <ac:chgData name="christian fernandez" userId="0692e28eac5ec212" providerId="LiveId" clId="{41B4278C-3D38-4239-98A8-89CDE1F9DB3E}" dt="2023-04-17T01:07:43.200" v="279"/>
          <ac:picMkLst>
            <pc:docMk/>
            <pc:sldMk cId="1236293062" sldId="268"/>
            <ac:picMk id="11" creationId="{51EFEFFF-4AC6-3F17-295E-D6992FE69548}"/>
          </ac:picMkLst>
        </pc:picChg>
        <pc:picChg chg="add mod">
          <ac:chgData name="christian fernandez" userId="0692e28eac5ec212" providerId="LiveId" clId="{41B4278C-3D38-4239-98A8-89CDE1F9DB3E}" dt="2023-04-17T05:31:19.079" v="1692" actId="1076"/>
          <ac:picMkLst>
            <pc:docMk/>
            <pc:sldMk cId="1236293062" sldId="268"/>
            <ac:picMk id="12" creationId="{53F6FDF9-4206-452B-08BD-A22D9943D334}"/>
          </ac:picMkLst>
        </pc:picChg>
        <pc:picChg chg="add mod">
          <ac:chgData name="christian fernandez" userId="0692e28eac5ec212" providerId="LiveId" clId="{41B4278C-3D38-4239-98A8-89CDE1F9DB3E}" dt="2023-04-17T05:31:21.636" v="1693" actId="1076"/>
          <ac:picMkLst>
            <pc:docMk/>
            <pc:sldMk cId="1236293062" sldId="268"/>
            <ac:picMk id="13" creationId="{D196654B-30ED-2EFC-8F1D-629114609D6D}"/>
          </ac:picMkLst>
        </pc:picChg>
      </pc:sldChg>
      <pc:sldChg chg="addSp delSp modSp mod">
        <pc:chgData name="christian fernandez" userId="0692e28eac5ec212" providerId="LiveId" clId="{41B4278C-3D38-4239-98A8-89CDE1F9DB3E}" dt="2023-04-17T01:00:46.866" v="252" actId="27614"/>
        <pc:sldMkLst>
          <pc:docMk/>
          <pc:sldMk cId="3403503390" sldId="269"/>
        </pc:sldMkLst>
        <pc:spChg chg="del">
          <ac:chgData name="christian fernandez" userId="0692e28eac5ec212" providerId="LiveId" clId="{41B4278C-3D38-4239-98A8-89CDE1F9DB3E}" dt="2023-04-17T00:52:44.274" v="248" actId="478"/>
          <ac:spMkLst>
            <pc:docMk/>
            <pc:sldMk cId="3403503390" sldId="269"/>
            <ac:spMk id="2" creationId="{00000000-0000-0000-0000-000000000000}"/>
          </ac:spMkLst>
        </pc:spChg>
        <pc:spChg chg="add del mod">
          <ac:chgData name="christian fernandez" userId="0692e28eac5ec212" providerId="LiveId" clId="{41B4278C-3D38-4239-98A8-89CDE1F9DB3E}" dt="2023-04-17T01:00:18.956" v="250" actId="478"/>
          <ac:spMkLst>
            <pc:docMk/>
            <pc:sldMk cId="3403503390" sldId="269"/>
            <ac:spMk id="5" creationId="{9D452827-BBE7-26B5-DD4D-4E9A739CC628}"/>
          </ac:spMkLst>
        </pc:spChg>
        <pc:picChg chg="add mod">
          <ac:chgData name="christian fernandez" userId="0692e28eac5ec212" providerId="LiveId" clId="{41B4278C-3D38-4239-98A8-89CDE1F9DB3E}" dt="2023-04-17T01:00:46.866" v="252" actId="27614"/>
          <ac:picMkLst>
            <pc:docMk/>
            <pc:sldMk cId="3403503390" sldId="269"/>
            <ac:picMk id="7" creationId="{88059914-78BE-F617-6BD4-437F30D01F83}"/>
          </ac:picMkLst>
        </pc:picChg>
      </pc:sldChg>
      <pc:sldChg chg="addSp delSp modSp add mod">
        <pc:chgData name="christian fernandez" userId="0692e28eac5ec212" providerId="LiveId" clId="{41B4278C-3D38-4239-98A8-89CDE1F9DB3E}" dt="2023-04-17T01:08:02.309" v="285"/>
        <pc:sldMkLst>
          <pc:docMk/>
          <pc:sldMk cId="687211130" sldId="270"/>
        </pc:sldMkLst>
        <pc:picChg chg="add del mod">
          <ac:chgData name="christian fernandez" userId="0692e28eac5ec212" providerId="LiveId" clId="{41B4278C-3D38-4239-98A8-89CDE1F9DB3E}" dt="2023-04-17T01:08:01.444" v="284" actId="478"/>
          <ac:picMkLst>
            <pc:docMk/>
            <pc:sldMk cId="687211130" sldId="270"/>
            <ac:picMk id="4" creationId="{9D3CDDCD-4A8A-78FF-12FC-4037A0B64410}"/>
          </ac:picMkLst>
        </pc:picChg>
        <pc:picChg chg="add del mod">
          <ac:chgData name="christian fernandez" userId="0692e28eac5ec212" providerId="LiveId" clId="{41B4278C-3D38-4239-98A8-89CDE1F9DB3E}" dt="2023-04-17T01:08:01.444" v="284" actId="478"/>
          <ac:picMkLst>
            <pc:docMk/>
            <pc:sldMk cId="687211130" sldId="270"/>
            <ac:picMk id="6" creationId="{E46473BC-C2FB-C1D3-F926-7A6F62702508}"/>
          </ac:picMkLst>
        </pc:picChg>
        <pc:picChg chg="del">
          <ac:chgData name="christian fernandez" userId="0692e28eac5ec212" providerId="LiveId" clId="{41B4278C-3D38-4239-98A8-89CDE1F9DB3E}" dt="2023-04-17T01:06:42.719" v="254" actId="478"/>
          <ac:picMkLst>
            <pc:docMk/>
            <pc:sldMk cId="687211130" sldId="270"/>
            <ac:picMk id="7" creationId="{88059914-78BE-F617-6BD4-437F30D01F83}"/>
          </ac:picMkLst>
        </pc:picChg>
        <pc:picChg chg="add mod">
          <ac:chgData name="christian fernandez" userId="0692e28eac5ec212" providerId="LiveId" clId="{41B4278C-3D38-4239-98A8-89CDE1F9DB3E}" dt="2023-04-17T01:07:21.902" v="272" actId="571"/>
          <ac:picMkLst>
            <pc:docMk/>
            <pc:sldMk cId="687211130" sldId="270"/>
            <ac:picMk id="8" creationId="{F46F0D6F-3834-27F5-B6F1-19333F0F77E1}"/>
          </ac:picMkLst>
        </pc:picChg>
        <pc:picChg chg="add mod">
          <ac:chgData name="christian fernandez" userId="0692e28eac5ec212" providerId="LiveId" clId="{41B4278C-3D38-4239-98A8-89CDE1F9DB3E}" dt="2023-04-17T01:07:21.902" v="272" actId="571"/>
          <ac:picMkLst>
            <pc:docMk/>
            <pc:sldMk cId="687211130" sldId="270"/>
            <ac:picMk id="9" creationId="{F30784B1-7FC9-3F4D-F745-46818AA0D159}"/>
          </ac:picMkLst>
        </pc:picChg>
        <pc:picChg chg="add mod">
          <ac:chgData name="christian fernandez" userId="0692e28eac5ec212" providerId="LiveId" clId="{41B4278C-3D38-4239-98A8-89CDE1F9DB3E}" dt="2023-04-17T01:07:21.606" v="271" actId="571"/>
          <ac:picMkLst>
            <pc:docMk/>
            <pc:sldMk cId="687211130" sldId="270"/>
            <ac:picMk id="10" creationId="{CFAF735F-4D8E-42B0-B40C-6F51C095CA91}"/>
          </ac:picMkLst>
        </pc:picChg>
        <pc:picChg chg="add mod">
          <ac:chgData name="christian fernandez" userId="0692e28eac5ec212" providerId="LiveId" clId="{41B4278C-3D38-4239-98A8-89CDE1F9DB3E}" dt="2023-04-17T01:07:21.606" v="271" actId="571"/>
          <ac:picMkLst>
            <pc:docMk/>
            <pc:sldMk cId="687211130" sldId="270"/>
            <ac:picMk id="11" creationId="{7F92634C-4C43-8E13-B02F-A5BC72E53691}"/>
          </ac:picMkLst>
        </pc:picChg>
        <pc:picChg chg="add mod">
          <ac:chgData name="christian fernandez" userId="0692e28eac5ec212" providerId="LiveId" clId="{41B4278C-3D38-4239-98A8-89CDE1F9DB3E}" dt="2023-04-17T01:08:02.309" v="285"/>
          <ac:picMkLst>
            <pc:docMk/>
            <pc:sldMk cId="687211130" sldId="270"/>
            <ac:picMk id="12" creationId="{E3167435-0F79-A39B-C0DC-600566F42D83}"/>
          </ac:picMkLst>
        </pc:picChg>
        <pc:picChg chg="add mod">
          <ac:chgData name="christian fernandez" userId="0692e28eac5ec212" providerId="LiveId" clId="{41B4278C-3D38-4239-98A8-89CDE1F9DB3E}" dt="2023-04-17T01:08:02.309" v="285"/>
          <ac:picMkLst>
            <pc:docMk/>
            <pc:sldMk cId="687211130" sldId="270"/>
            <ac:picMk id="13" creationId="{3F28D1C7-340E-EC8B-2EB6-9FACE9F3F0BD}"/>
          </ac:picMkLst>
        </pc:picChg>
      </pc:sldChg>
      <pc:sldChg chg="addSp delSp modSp add mod">
        <pc:chgData name="christian fernandez" userId="0692e28eac5ec212" providerId="LiveId" clId="{41B4278C-3D38-4239-98A8-89CDE1F9DB3E}" dt="2023-04-17T06:06:21.528" v="2704" actId="20577"/>
        <pc:sldMkLst>
          <pc:docMk/>
          <pc:sldMk cId="3843533017" sldId="271"/>
        </pc:sldMkLst>
        <pc:spChg chg="mod">
          <ac:chgData name="christian fernandez" userId="0692e28eac5ec212" providerId="LiveId" clId="{41B4278C-3D38-4239-98A8-89CDE1F9DB3E}" dt="2023-04-17T01:36:58.720" v="896" actId="20577"/>
          <ac:spMkLst>
            <pc:docMk/>
            <pc:sldMk cId="3843533017" sldId="271"/>
            <ac:spMk id="2" creationId="{00000000-0000-0000-0000-000000000000}"/>
          </ac:spMkLst>
        </pc:spChg>
        <pc:spChg chg="add del mod">
          <ac:chgData name="christian fernandez" userId="0692e28eac5ec212" providerId="LiveId" clId="{41B4278C-3D38-4239-98A8-89CDE1F9DB3E}" dt="2023-04-17T01:36:48.275" v="880"/>
          <ac:spMkLst>
            <pc:docMk/>
            <pc:sldMk cId="3843533017" sldId="271"/>
            <ac:spMk id="4" creationId="{8655AC92-166D-0DD1-1A8A-A355A65014D2}"/>
          </ac:spMkLst>
        </pc:spChg>
        <pc:spChg chg="mod">
          <ac:chgData name="christian fernandez" userId="0692e28eac5ec212" providerId="LiveId" clId="{41B4278C-3D38-4239-98A8-89CDE1F9DB3E}" dt="2023-04-17T06:06:21.528" v="2704" actId="20577"/>
          <ac:spMkLst>
            <pc:docMk/>
            <pc:sldMk cId="3843533017" sldId="271"/>
            <ac:spMk id="5" creationId="{00000000-0000-0000-0000-000000000000}"/>
          </ac:spMkLst>
        </pc:spChg>
        <pc:graphicFrameChg chg="del modGraphic">
          <ac:chgData name="christian fernandez" userId="0692e28eac5ec212" providerId="LiveId" clId="{41B4278C-3D38-4239-98A8-89CDE1F9DB3E}" dt="2023-04-17T01:36:39.449" v="878" actId="478"/>
          <ac:graphicFrameMkLst>
            <pc:docMk/>
            <pc:sldMk cId="3843533017" sldId="271"/>
            <ac:graphicFrameMk id="7" creationId="{86D944E8-F532-BE1B-D318-BFDC27E31515}"/>
          </ac:graphicFrameMkLst>
        </pc:graphicFrameChg>
        <pc:picChg chg="add mod">
          <ac:chgData name="christian fernandez" userId="0692e28eac5ec212" providerId="LiveId" clId="{41B4278C-3D38-4239-98A8-89CDE1F9DB3E}" dt="2023-04-17T01:36:48.275" v="880"/>
          <ac:picMkLst>
            <pc:docMk/>
            <pc:sldMk cId="3843533017" sldId="271"/>
            <ac:picMk id="6" creationId="{A25C363D-1E33-708F-8A7E-3199C0EFF5A2}"/>
          </ac:picMkLst>
        </pc:picChg>
      </pc:sldChg>
      <pc:sldChg chg="addSp delSp modSp add mod ord">
        <pc:chgData name="christian fernandez" userId="0692e28eac5ec212" providerId="LiveId" clId="{41B4278C-3D38-4239-98A8-89CDE1F9DB3E}" dt="2023-04-17T06:14:47.912" v="2744" actId="5793"/>
        <pc:sldMkLst>
          <pc:docMk/>
          <pc:sldMk cId="1098221625" sldId="272"/>
        </pc:sldMkLst>
        <pc:spChg chg="mod">
          <ac:chgData name="christian fernandez" userId="0692e28eac5ec212" providerId="LiveId" clId="{41B4278C-3D38-4239-98A8-89CDE1F9DB3E}" dt="2023-04-17T05:45:49.615" v="2107" actId="20577"/>
          <ac:spMkLst>
            <pc:docMk/>
            <pc:sldMk cId="1098221625" sldId="272"/>
            <ac:spMk id="2" creationId="{00000000-0000-0000-0000-000000000000}"/>
          </ac:spMkLst>
        </pc:spChg>
        <pc:spChg chg="add del mod">
          <ac:chgData name="christian fernandez" userId="0692e28eac5ec212" providerId="LiveId" clId="{41B4278C-3D38-4239-98A8-89CDE1F9DB3E}" dt="2023-04-17T05:43:35.036" v="1966" actId="3680"/>
          <ac:spMkLst>
            <pc:docMk/>
            <pc:sldMk cId="1098221625" sldId="272"/>
            <ac:spMk id="4" creationId="{F2613EB0-2435-35CE-0417-79726BE8F744}"/>
          </ac:spMkLst>
        </pc:spChg>
        <pc:spChg chg="mod">
          <ac:chgData name="christian fernandez" userId="0692e28eac5ec212" providerId="LiveId" clId="{41B4278C-3D38-4239-98A8-89CDE1F9DB3E}" dt="2023-04-17T06:14:47.912" v="2744" actId="5793"/>
          <ac:spMkLst>
            <pc:docMk/>
            <pc:sldMk cId="1098221625" sldId="272"/>
            <ac:spMk id="5" creationId="{00000000-0000-0000-0000-000000000000}"/>
          </ac:spMkLst>
        </pc:spChg>
        <pc:spChg chg="add del mod">
          <ac:chgData name="christian fernandez" userId="0692e28eac5ec212" providerId="LiveId" clId="{41B4278C-3D38-4239-98A8-89CDE1F9DB3E}" dt="2023-04-17T06:05:03.868" v="2695" actId="478"/>
          <ac:spMkLst>
            <pc:docMk/>
            <pc:sldMk cId="1098221625" sldId="272"/>
            <ac:spMk id="8" creationId="{241201FD-00F3-C434-D5DB-AE0A335B1EAC}"/>
          </ac:spMkLst>
        </pc:spChg>
        <pc:graphicFrameChg chg="add mod ord modGraphic">
          <ac:chgData name="christian fernandez" userId="0692e28eac5ec212" providerId="LiveId" clId="{41B4278C-3D38-4239-98A8-89CDE1F9DB3E}" dt="2023-04-17T05:53:02.994" v="2208" actId="113"/>
          <ac:graphicFrameMkLst>
            <pc:docMk/>
            <pc:sldMk cId="1098221625" sldId="272"/>
            <ac:graphicFrameMk id="6" creationId="{AF96B4F9-E31A-3E13-2CFB-79CCFD292B7A}"/>
          </ac:graphicFrameMkLst>
        </pc:graphicFrameChg>
        <pc:graphicFrameChg chg="del">
          <ac:chgData name="christian fernandez" userId="0692e28eac5ec212" providerId="LiveId" clId="{41B4278C-3D38-4239-98A8-89CDE1F9DB3E}" dt="2023-04-17T05:43:18.151" v="1965" actId="478"/>
          <ac:graphicFrameMkLst>
            <pc:docMk/>
            <pc:sldMk cId="1098221625" sldId="272"/>
            <ac:graphicFrameMk id="7" creationId="{86D944E8-F532-BE1B-D318-BFDC27E31515}"/>
          </ac:graphicFrameMkLst>
        </pc:graphicFrameChg>
        <pc:graphicFrameChg chg="add del modGraphic">
          <ac:chgData name="christian fernandez" userId="0692e28eac5ec212" providerId="LiveId" clId="{41B4278C-3D38-4239-98A8-89CDE1F9DB3E}" dt="2023-04-17T06:06:46.049" v="2706" actId="27309"/>
          <ac:graphicFrameMkLst>
            <pc:docMk/>
            <pc:sldMk cId="1098221625" sldId="272"/>
            <ac:graphicFrameMk id="10" creationId="{C463FA50-149C-BB0C-2561-BD50F9604F3D}"/>
          </ac:graphicFrameMkLst>
        </pc:graphicFrameChg>
      </pc:sldChg>
      <pc:sldChg chg="add del">
        <pc:chgData name="christian fernandez" userId="0692e28eac5ec212" providerId="LiveId" clId="{41B4278C-3D38-4239-98A8-89CDE1F9DB3E}" dt="2023-04-17T05:42:49.253" v="1941"/>
        <pc:sldMkLst>
          <pc:docMk/>
          <pc:sldMk cId="3355377974" sldId="272"/>
        </pc:sldMkLst>
      </pc:sldChg>
      <pc:sldChg chg="new del">
        <pc:chgData name="christian fernandez" userId="0692e28eac5ec212" providerId="LiveId" clId="{41B4278C-3D38-4239-98A8-89CDE1F9DB3E}" dt="2023-04-17T06:18:40.450" v="2746" actId="47"/>
        <pc:sldMkLst>
          <pc:docMk/>
          <pc:sldMk cId="556398875" sldId="273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48DE43-FDD0-42A4-90B2-8773A42EC745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8535DE8-C5A1-468A-9AB2-AA6F5A65E1D5}">
      <dgm:prSet phldrT="[Text]"/>
      <dgm:spPr/>
      <dgm:t>
        <a:bodyPr/>
        <a:lstStyle/>
        <a:p>
          <a:r>
            <a:rPr lang="en-US" dirty="0"/>
            <a:t>Convert</a:t>
          </a:r>
        </a:p>
      </dgm:t>
    </dgm:pt>
    <dgm:pt modelId="{925D11C3-F71A-4AEF-B533-88DC6EDA51EC}" type="parTrans" cxnId="{8E6D0F46-3C6F-4504-A1E9-DBD4EC587836}">
      <dgm:prSet/>
      <dgm:spPr/>
      <dgm:t>
        <a:bodyPr/>
        <a:lstStyle/>
        <a:p>
          <a:endParaRPr lang="en-US"/>
        </a:p>
      </dgm:t>
    </dgm:pt>
    <dgm:pt modelId="{C3541A4E-D854-42D0-9F51-74113D97B7E7}" type="sibTrans" cxnId="{8E6D0F46-3C6F-4504-A1E9-DBD4EC587836}">
      <dgm:prSet/>
      <dgm:spPr/>
      <dgm:t>
        <a:bodyPr/>
        <a:lstStyle/>
        <a:p>
          <a:endParaRPr lang="en-US"/>
        </a:p>
      </dgm:t>
    </dgm:pt>
    <dgm:pt modelId="{5059C5CF-56D2-45EC-B444-F896E76CF611}">
      <dgm:prSet phldrT="[Text]"/>
      <dgm:spPr/>
      <dgm:t>
        <a:bodyPr/>
        <a:lstStyle/>
        <a:p>
          <a:r>
            <a:rPr lang="en-US" dirty="0"/>
            <a:t>Split</a:t>
          </a:r>
        </a:p>
      </dgm:t>
    </dgm:pt>
    <dgm:pt modelId="{865BB587-0A31-4F1B-9D10-BE1765A6821E}" type="parTrans" cxnId="{61536A68-6B95-45E0-9EB2-1D4B8F9EFD99}">
      <dgm:prSet/>
      <dgm:spPr/>
      <dgm:t>
        <a:bodyPr/>
        <a:lstStyle/>
        <a:p>
          <a:endParaRPr lang="en-US"/>
        </a:p>
      </dgm:t>
    </dgm:pt>
    <dgm:pt modelId="{69CD9C0C-BF87-485A-830A-0B5EB754BDC4}" type="sibTrans" cxnId="{61536A68-6B95-45E0-9EB2-1D4B8F9EFD99}">
      <dgm:prSet/>
      <dgm:spPr/>
      <dgm:t>
        <a:bodyPr/>
        <a:lstStyle/>
        <a:p>
          <a:endParaRPr lang="en-US"/>
        </a:p>
      </dgm:t>
    </dgm:pt>
    <dgm:pt modelId="{A9DA22FF-F25F-4A0E-863F-434E8BFA1209}">
      <dgm:prSet phldrT="[Text]"/>
      <dgm:spPr/>
      <dgm:t>
        <a:bodyPr/>
        <a:lstStyle/>
        <a:p>
          <a:r>
            <a:rPr lang="en-US" dirty="0"/>
            <a:t>Scale</a:t>
          </a:r>
        </a:p>
      </dgm:t>
    </dgm:pt>
    <dgm:pt modelId="{E88A1636-2C15-4245-B918-0466BD38A8C7}" type="parTrans" cxnId="{301AEA32-9372-4A72-BBEE-E5DF062431CB}">
      <dgm:prSet/>
      <dgm:spPr/>
      <dgm:t>
        <a:bodyPr/>
        <a:lstStyle/>
        <a:p>
          <a:endParaRPr lang="en-US"/>
        </a:p>
      </dgm:t>
    </dgm:pt>
    <dgm:pt modelId="{121C79A6-10F0-4462-A834-44D34516C1CD}" type="sibTrans" cxnId="{301AEA32-9372-4A72-BBEE-E5DF062431CB}">
      <dgm:prSet/>
      <dgm:spPr/>
      <dgm:t>
        <a:bodyPr/>
        <a:lstStyle/>
        <a:p>
          <a:endParaRPr lang="en-US"/>
        </a:p>
      </dgm:t>
    </dgm:pt>
    <dgm:pt modelId="{4C6A89C8-D905-4429-8573-5AE7D5AE7990}">
      <dgm:prSet phldrT="[Text]"/>
      <dgm:spPr/>
      <dgm:t>
        <a:bodyPr/>
        <a:lstStyle/>
        <a:p>
          <a:r>
            <a:rPr lang="en-US" dirty="0"/>
            <a:t>Predict </a:t>
          </a:r>
        </a:p>
      </dgm:t>
    </dgm:pt>
    <dgm:pt modelId="{D67652BD-3382-43B6-958A-DAE9D7C2DA9E}" type="parTrans" cxnId="{75DBF282-571A-420B-A233-8D37F4A20CE4}">
      <dgm:prSet/>
      <dgm:spPr/>
      <dgm:t>
        <a:bodyPr/>
        <a:lstStyle/>
        <a:p>
          <a:endParaRPr lang="en-US"/>
        </a:p>
      </dgm:t>
    </dgm:pt>
    <dgm:pt modelId="{1C5B9532-44BF-4FE3-805A-04930678A8EC}" type="sibTrans" cxnId="{75DBF282-571A-420B-A233-8D37F4A20CE4}">
      <dgm:prSet/>
      <dgm:spPr/>
      <dgm:t>
        <a:bodyPr/>
        <a:lstStyle/>
        <a:p>
          <a:endParaRPr lang="en-US"/>
        </a:p>
      </dgm:t>
    </dgm:pt>
    <dgm:pt modelId="{0FE363EB-00B9-4679-9781-1E5B015B26A2}" type="pres">
      <dgm:prSet presAssocID="{4B48DE43-FDD0-42A4-90B2-8773A42EC745}" presName="outerComposite" presStyleCnt="0">
        <dgm:presLayoutVars>
          <dgm:chMax val="5"/>
          <dgm:dir/>
          <dgm:resizeHandles val="exact"/>
        </dgm:presLayoutVars>
      </dgm:prSet>
      <dgm:spPr/>
    </dgm:pt>
    <dgm:pt modelId="{0F813BF8-1BF4-43AE-8D15-4BB79405E72A}" type="pres">
      <dgm:prSet presAssocID="{4B48DE43-FDD0-42A4-90B2-8773A42EC745}" presName="dummyMaxCanvas" presStyleCnt="0">
        <dgm:presLayoutVars/>
      </dgm:prSet>
      <dgm:spPr/>
    </dgm:pt>
    <dgm:pt modelId="{074E6A9D-958D-4774-8489-5C43338755BD}" type="pres">
      <dgm:prSet presAssocID="{4B48DE43-FDD0-42A4-90B2-8773A42EC745}" presName="FourNodes_1" presStyleLbl="node1" presStyleIdx="0" presStyleCnt="4">
        <dgm:presLayoutVars>
          <dgm:bulletEnabled val="1"/>
        </dgm:presLayoutVars>
      </dgm:prSet>
      <dgm:spPr/>
    </dgm:pt>
    <dgm:pt modelId="{1A3A3B7C-5046-4E26-BB8C-CAD8420EC55A}" type="pres">
      <dgm:prSet presAssocID="{4B48DE43-FDD0-42A4-90B2-8773A42EC745}" presName="FourNodes_2" presStyleLbl="node1" presStyleIdx="1" presStyleCnt="4">
        <dgm:presLayoutVars>
          <dgm:bulletEnabled val="1"/>
        </dgm:presLayoutVars>
      </dgm:prSet>
      <dgm:spPr/>
    </dgm:pt>
    <dgm:pt modelId="{F775D456-F974-4E3B-A794-A9B3BE5B33D5}" type="pres">
      <dgm:prSet presAssocID="{4B48DE43-FDD0-42A4-90B2-8773A42EC745}" presName="FourNodes_3" presStyleLbl="node1" presStyleIdx="2" presStyleCnt="4">
        <dgm:presLayoutVars>
          <dgm:bulletEnabled val="1"/>
        </dgm:presLayoutVars>
      </dgm:prSet>
      <dgm:spPr/>
    </dgm:pt>
    <dgm:pt modelId="{634CE1CC-06C5-47D0-937C-AB9C407A55E6}" type="pres">
      <dgm:prSet presAssocID="{4B48DE43-FDD0-42A4-90B2-8773A42EC745}" presName="FourNodes_4" presStyleLbl="node1" presStyleIdx="3" presStyleCnt="4">
        <dgm:presLayoutVars>
          <dgm:bulletEnabled val="1"/>
        </dgm:presLayoutVars>
      </dgm:prSet>
      <dgm:spPr/>
    </dgm:pt>
    <dgm:pt modelId="{4ABB4403-2639-457E-B1D6-9B645AED1813}" type="pres">
      <dgm:prSet presAssocID="{4B48DE43-FDD0-42A4-90B2-8773A42EC745}" presName="FourConn_1-2" presStyleLbl="fgAccFollowNode1" presStyleIdx="0" presStyleCnt="3">
        <dgm:presLayoutVars>
          <dgm:bulletEnabled val="1"/>
        </dgm:presLayoutVars>
      </dgm:prSet>
      <dgm:spPr/>
    </dgm:pt>
    <dgm:pt modelId="{0125E3C8-44C8-4F5F-953B-D2310D473D8E}" type="pres">
      <dgm:prSet presAssocID="{4B48DE43-FDD0-42A4-90B2-8773A42EC745}" presName="FourConn_2-3" presStyleLbl="fgAccFollowNode1" presStyleIdx="1" presStyleCnt="3">
        <dgm:presLayoutVars>
          <dgm:bulletEnabled val="1"/>
        </dgm:presLayoutVars>
      </dgm:prSet>
      <dgm:spPr/>
    </dgm:pt>
    <dgm:pt modelId="{6BB8AEB3-5544-4A41-BB12-898F8DAA1506}" type="pres">
      <dgm:prSet presAssocID="{4B48DE43-FDD0-42A4-90B2-8773A42EC745}" presName="FourConn_3-4" presStyleLbl="fgAccFollowNode1" presStyleIdx="2" presStyleCnt="3">
        <dgm:presLayoutVars>
          <dgm:bulletEnabled val="1"/>
        </dgm:presLayoutVars>
      </dgm:prSet>
      <dgm:spPr/>
    </dgm:pt>
    <dgm:pt modelId="{43B6D471-CB31-4A3E-9B46-49D1D4D6972A}" type="pres">
      <dgm:prSet presAssocID="{4B48DE43-FDD0-42A4-90B2-8773A42EC745}" presName="FourNodes_1_text" presStyleLbl="node1" presStyleIdx="3" presStyleCnt="4">
        <dgm:presLayoutVars>
          <dgm:bulletEnabled val="1"/>
        </dgm:presLayoutVars>
      </dgm:prSet>
      <dgm:spPr/>
    </dgm:pt>
    <dgm:pt modelId="{E03E8B00-6CA9-4EA4-9C1E-452B46F285C1}" type="pres">
      <dgm:prSet presAssocID="{4B48DE43-FDD0-42A4-90B2-8773A42EC745}" presName="FourNodes_2_text" presStyleLbl="node1" presStyleIdx="3" presStyleCnt="4">
        <dgm:presLayoutVars>
          <dgm:bulletEnabled val="1"/>
        </dgm:presLayoutVars>
      </dgm:prSet>
      <dgm:spPr/>
    </dgm:pt>
    <dgm:pt modelId="{453E9A29-F296-42CA-9DD7-BB2BACF4F330}" type="pres">
      <dgm:prSet presAssocID="{4B48DE43-FDD0-42A4-90B2-8773A42EC745}" presName="FourNodes_3_text" presStyleLbl="node1" presStyleIdx="3" presStyleCnt="4">
        <dgm:presLayoutVars>
          <dgm:bulletEnabled val="1"/>
        </dgm:presLayoutVars>
      </dgm:prSet>
      <dgm:spPr/>
    </dgm:pt>
    <dgm:pt modelId="{A90AC52F-FE3D-4780-933A-AED9BA84C7C2}" type="pres">
      <dgm:prSet presAssocID="{4B48DE43-FDD0-42A4-90B2-8773A42EC745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4A8EF002-1E73-467E-96FD-9FC6DEFF4F46}" type="presOf" srcId="{48535DE8-C5A1-468A-9AB2-AA6F5A65E1D5}" destId="{074E6A9D-958D-4774-8489-5C43338755BD}" srcOrd="0" destOrd="0" presId="urn:microsoft.com/office/officeart/2005/8/layout/vProcess5"/>
    <dgm:cxn modelId="{D63D9704-64C4-42B2-BC1C-D6EE7F273D52}" type="presOf" srcId="{121C79A6-10F0-4462-A834-44D34516C1CD}" destId="{6BB8AEB3-5544-4A41-BB12-898F8DAA1506}" srcOrd="0" destOrd="0" presId="urn:microsoft.com/office/officeart/2005/8/layout/vProcess5"/>
    <dgm:cxn modelId="{09170606-CFCC-40DB-8E2B-B694C3E411D0}" type="presOf" srcId="{4C6A89C8-D905-4429-8573-5AE7D5AE7990}" destId="{A90AC52F-FE3D-4780-933A-AED9BA84C7C2}" srcOrd="1" destOrd="0" presId="urn:microsoft.com/office/officeart/2005/8/layout/vProcess5"/>
    <dgm:cxn modelId="{57BCE21C-D61B-4329-BF92-A33BE1AD4EDD}" type="presOf" srcId="{69CD9C0C-BF87-485A-830A-0B5EB754BDC4}" destId="{0125E3C8-44C8-4F5F-953B-D2310D473D8E}" srcOrd="0" destOrd="0" presId="urn:microsoft.com/office/officeart/2005/8/layout/vProcess5"/>
    <dgm:cxn modelId="{E671F127-BE8D-4CF7-969E-898AB20308D6}" type="presOf" srcId="{C3541A4E-D854-42D0-9F51-74113D97B7E7}" destId="{4ABB4403-2639-457E-B1D6-9B645AED1813}" srcOrd="0" destOrd="0" presId="urn:microsoft.com/office/officeart/2005/8/layout/vProcess5"/>
    <dgm:cxn modelId="{301AEA32-9372-4A72-BBEE-E5DF062431CB}" srcId="{4B48DE43-FDD0-42A4-90B2-8773A42EC745}" destId="{A9DA22FF-F25F-4A0E-863F-434E8BFA1209}" srcOrd="2" destOrd="0" parTransId="{E88A1636-2C15-4245-B918-0466BD38A8C7}" sibTransId="{121C79A6-10F0-4462-A834-44D34516C1CD}"/>
    <dgm:cxn modelId="{B648C760-1209-4228-8E47-54ED23735917}" type="presOf" srcId="{A9DA22FF-F25F-4A0E-863F-434E8BFA1209}" destId="{453E9A29-F296-42CA-9DD7-BB2BACF4F330}" srcOrd="1" destOrd="0" presId="urn:microsoft.com/office/officeart/2005/8/layout/vProcess5"/>
    <dgm:cxn modelId="{8E6D0F46-3C6F-4504-A1E9-DBD4EC587836}" srcId="{4B48DE43-FDD0-42A4-90B2-8773A42EC745}" destId="{48535DE8-C5A1-468A-9AB2-AA6F5A65E1D5}" srcOrd="0" destOrd="0" parTransId="{925D11C3-F71A-4AEF-B533-88DC6EDA51EC}" sibTransId="{C3541A4E-D854-42D0-9F51-74113D97B7E7}"/>
    <dgm:cxn modelId="{61536A68-6B95-45E0-9EB2-1D4B8F9EFD99}" srcId="{4B48DE43-FDD0-42A4-90B2-8773A42EC745}" destId="{5059C5CF-56D2-45EC-B444-F896E76CF611}" srcOrd="1" destOrd="0" parTransId="{865BB587-0A31-4F1B-9D10-BE1765A6821E}" sibTransId="{69CD9C0C-BF87-485A-830A-0B5EB754BDC4}"/>
    <dgm:cxn modelId="{75DBF282-571A-420B-A233-8D37F4A20CE4}" srcId="{4B48DE43-FDD0-42A4-90B2-8773A42EC745}" destId="{4C6A89C8-D905-4429-8573-5AE7D5AE7990}" srcOrd="3" destOrd="0" parTransId="{D67652BD-3382-43B6-958A-DAE9D7C2DA9E}" sibTransId="{1C5B9532-44BF-4FE3-805A-04930678A8EC}"/>
    <dgm:cxn modelId="{1196B48F-71EC-42CC-A6E3-781EC723C30D}" type="presOf" srcId="{48535DE8-C5A1-468A-9AB2-AA6F5A65E1D5}" destId="{43B6D471-CB31-4A3E-9B46-49D1D4D6972A}" srcOrd="1" destOrd="0" presId="urn:microsoft.com/office/officeart/2005/8/layout/vProcess5"/>
    <dgm:cxn modelId="{3C9C499B-16B8-4FE5-B8A1-23DB079A8868}" type="presOf" srcId="{4B48DE43-FDD0-42A4-90B2-8773A42EC745}" destId="{0FE363EB-00B9-4679-9781-1E5B015B26A2}" srcOrd="0" destOrd="0" presId="urn:microsoft.com/office/officeart/2005/8/layout/vProcess5"/>
    <dgm:cxn modelId="{83B5E3CF-4B33-4478-AFB1-46751187BD5A}" type="presOf" srcId="{5059C5CF-56D2-45EC-B444-F896E76CF611}" destId="{1A3A3B7C-5046-4E26-BB8C-CAD8420EC55A}" srcOrd="0" destOrd="0" presId="urn:microsoft.com/office/officeart/2005/8/layout/vProcess5"/>
    <dgm:cxn modelId="{E83F5BD1-CB76-42FE-8BC3-CCCB4C56D8AB}" type="presOf" srcId="{4C6A89C8-D905-4429-8573-5AE7D5AE7990}" destId="{634CE1CC-06C5-47D0-937C-AB9C407A55E6}" srcOrd="0" destOrd="0" presId="urn:microsoft.com/office/officeart/2005/8/layout/vProcess5"/>
    <dgm:cxn modelId="{1A7AD3EF-57E7-40F5-AB53-32EE19CE0392}" type="presOf" srcId="{A9DA22FF-F25F-4A0E-863F-434E8BFA1209}" destId="{F775D456-F974-4E3B-A794-A9B3BE5B33D5}" srcOrd="0" destOrd="0" presId="urn:microsoft.com/office/officeart/2005/8/layout/vProcess5"/>
    <dgm:cxn modelId="{377C8AFD-7CA1-464F-9E7D-FC6C207A939C}" type="presOf" srcId="{5059C5CF-56D2-45EC-B444-F896E76CF611}" destId="{E03E8B00-6CA9-4EA4-9C1E-452B46F285C1}" srcOrd="1" destOrd="0" presId="urn:microsoft.com/office/officeart/2005/8/layout/vProcess5"/>
    <dgm:cxn modelId="{42E78B36-64F0-46B6-90D6-8DF72E73023B}" type="presParOf" srcId="{0FE363EB-00B9-4679-9781-1E5B015B26A2}" destId="{0F813BF8-1BF4-43AE-8D15-4BB79405E72A}" srcOrd="0" destOrd="0" presId="urn:microsoft.com/office/officeart/2005/8/layout/vProcess5"/>
    <dgm:cxn modelId="{351EEBE8-F1BA-488D-B104-0C31DD4B1418}" type="presParOf" srcId="{0FE363EB-00B9-4679-9781-1E5B015B26A2}" destId="{074E6A9D-958D-4774-8489-5C43338755BD}" srcOrd="1" destOrd="0" presId="urn:microsoft.com/office/officeart/2005/8/layout/vProcess5"/>
    <dgm:cxn modelId="{BE39864B-6B02-4CED-9C65-40689FC11AF2}" type="presParOf" srcId="{0FE363EB-00B9-4679-9781-1E5B015B26A2}" destId="{1A3A3B7C-5046-4E26-BB8C-CAD8420EC55A}" srcOrd="2" destOrd="0" presId="urn:microsoft.com/office/officeart/2005/8/layout/vProcess5"/>
    <dgm:cxn modelId="{6DD588E5-9203-4DEB-910D-2FBD2DF7F09F}" type="presParOf" srcId="{0FE363EB-00B9-4679-9781-1E5B015B26A2}" destId="{F775D456-F974-4E3B-A794-A9B3BE5B33D5}" srcOrd="3" destOrd="0" presId="urn:microsoft.com/office/officeart/2005/8/layout/vProcess5"/>
    <dgm:cxn modelId="{E6F09D99-E99A-4248-BFDB-91EFA75F0668}" type="presParOf" srcId="{0FE363EB-00B9-4679-9781-1E5B015B26A2}" destId="{634CE1CC-06C5-47D0-937C-AB9C407A55E6}" srcOrd="4" destOrd="0" presId="urn:microsoft.com/office/officeart/2005/8/layout/vProcess5"/>
    <dgm:cxn modelId="{89C56217-789C-49EC-A7B5-24AE05067B80}" type="presParOf" srcId="{0FE363EB-00B9-4679-9781-1E5B015B26A2}" destId="{4ABB4403-2639-457E-B1D6-9B645AED1813}" srcOrd="5" destOrd="0" presId="urn:microsoft.com/office/officeart/2005/8/layout/vProcess5"/>
    <dgm:cxn modelId="{F15D7CF9-3106-4098-AD48-A9A12A685AAF}" type="presParOf" srcId="{0FE363EB-00B9-4679-9781-1E5B015B26A2}" destId="{0125E3C8-44C8-4F5F-953B-D2310D473D8E}" srcOrd="6" destOrd="0" presId="urn:microsoft.com/office/officeart/2005/8/layout/vProcess5"/>
    <dgm:cxn modelId="{B5BD5204-0E45-4656-AB55-4D4393647899}" type="presParOf" srcId="{0FE363EB-00B9-4679-9781-1E5B015B26A2}" destId="{6BB8AEB3-5544-4A41-BB12-898F8DAA1506}" srcOrd="7" destOrd="0" presId="urn:microsoft.com/office/officeart/2005/8/layout/vProcess5"/>
    <dgm:cxn modelId="{2D582444-D0E9-42F9-B64D-AE74D655A44E}" type="presParOf" srcId="{0FE363EB-00B9-4679-9781-1E5B015B26A2}" destId="{43B6D471-CB31-4A3E-9B46-49D1D4D6972A}" srcOrd="8" destOrd="0" presId="urn:microsoft.com/office/officeart/2005/8/layout/vProcess5"/>
    <dgm:cxn modelId="{7F390593-6E71-4E5A-A286-125AE00103C5}" type="presParOf" srcId="{0FE363EB-00B9-4679-9781-1E5B015B26A2}" destId="{E03E8B00-6CA9-4EA4-9C1E-452B46F285C1}" srcOrd="9" destOrd="0" presId="urn:microsoft.com/office/officeart/2005/8/layout/vProcess5"/>
    <dgm:cxn modelId="{36A2A445-4BF0-42AC-8A67-D730439AD781}" type="presParOf" srcId="{0FE363EB-00B9-4679-9781-1E5B015B26A2}" destId="{453E9A29-F296-42CA-9DD7-BB2BACF4F330}" srcOrd="10" destOrd="0" presId="urn:microsoft.com/office/officeart/2005/8/layout/vProcess5"/>
    <dgm:cxn modelId="{5A470C97-8882-4209-A8CE-45E9432EA2CE}" type="presParOf" srcId="{0FE363EB-00B9-4679-9781-1E5B015B26A2}" destId="{A90AC52F-FE3D-4780-933A-AED9BA84C7C2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4E6A9D-958D-4774-8489-5C43338755BD}">
      <dsp:nvSpPr>
        <dsp:cNvPr id="0" name=""/>
        <dsp:cNvSpPr/>
      </dsp:nvSpPr>
      <dsp:spPr>
        <a:xfrm>
          <a:off x="0" y="0"/>
          <a:ext cx="3373120" cy="8978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Convert</a:t>
          </a:r>
        </a:p>
      </dsp:txBody>
      <dsp:txXfrm>
        <a:off x="26296" y="26296"/>
        <a:ext cx="2328453" cy="845213"/>
      </dsp:txXfrm>
    </dsp:sp>
    <dsp:sp modelId="{1A3A3B7C-5046-4E26-BB8C-CAD8420EC55A}">
      <dsp:nvSpPr>
        <dsp:cNvPr id="0" name=""/>
        <dsp:cNvSpPr/>
      </dsp:nvSpPr>
      <dsp:spPr>
        <a:xfrm>
          <a:off x="282498" y="1061042"/>
          <a:ext cx="3373120" cy="89780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Split</a:t>
          </a:r>
        </a:p>
      </dsp:txBody>
      <dsp:txXfrm>
        <a:off x="308794" y="1087338"/>
        <a:ext cx="2454455" cy="845213"/>
      </dsp:txXfrm>
    </dsp:sp>
    <dsp:sp modelId="{F775D456-F974-4E3B-A794-A9B3BE5B33D5}">
      <dsp:nvSpPr>
        <dsp:cNvPr id="0" name=""/>
        <dsp:cNvSpPr/>
      </dsp:nvSpPr>
      <dsp:spPr>
        <a:xfrm>
          <a:off x="560781" y="2122085"/>
          <a:ext cx="3373120" cy="89780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Scale</a:t>
          </a:r>
        </a:p>
      </dsp:txBody>
      <dsp:txXfrm>
        <a:off x="587077" y="2148381"/>
        <a:ext cx="2458672" cy="845213"/>
      </dsp:txXfrm>
    </dsp:sp>
    <dsp:sp modelId="{634CE1CC-06C5-47D0-937C-AB9C407A55E6}">
      <dsp:nvSpPr>
        <dsp:cNvPr id="0" name=""/>
        <dsp:cNvSpPr/>
      </dsp:nvSpPr>
      <dsp:spPr>
        <a:xfrm>
          <a:off x="843279" y="3183127"/>
          <a:ext cx="3373120" cy="89780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Predict </a:t>
          </a:r>
        </a:p>
      </dsp:txBody>
      <dsp:txXfrm>
        <a:off x="869575" y="3209423"/>
        <a:ext cx="2454455" cy="845213"/>
      </dsp:txXfrm>
    </dsp:sp>
    <dsp:sp modelId="{4ABB4403-2639-457E-B1D6-9B645AED1813}">
      <dsp:nvSpPr>
        <dsp:cNvPr id="0" name=""/>
        <dsp:cNvSpPr/>
      </dsp:nvSpPr>
      <dsp:spPr>
        <a:xfrm>
          <a:off x="2789546" y="687637"/>
          <a:ext cx="583573" cy="58357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2920850" y="687637"/>
        <a:ext cx="320965" cy="439139"/>
      </dsp:txXfrm>
    </dsp:sp>
    <dsp:sp modelId="{0125E3C8-44C8-4F5F-953B-D2310D473D8E}">
      <dsp:nvSpPr>
        <dsp:cNvPr id="0" name=""/>
        <dsp:cNvSpPr/>
      </dsp:nvSpPr>
      <dsp:spPr>
        <a:xfrm>
          <a:off x="3072045" y="1748679"/>
          <a:ext cx="583573" cy="58357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3203349" y="1748679"/>
        <a:ext cx="320965" cy="439139"/>
      </dsp:txXfrm>
    </dsp:sp>
    <dsp:sp modelId="{6BB8AEB3-5544-4A41-BB12-898F8DAA1506}">
      <dsp:nvSpPr>
        <dsp:cNvPr id="0" name=""/>
        <dsp:cNvSpPr/>
      </dsp:nvSpPr>
      <dsp:spPr>
        <a:xfrm>
          <a:off x="3350327" y="2809722"/>
          <a:ext cx="583573" cy="58357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3481631" y="2809722"/>
        <a:ext cx="320965" cy="439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can see this note.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120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4/16/2023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mailto:fernandez.christian13@gmail.com" TargetMode="External"/><Relationship Id="rId3" Type="http://schemas.openxmlformats.org/officeDocument/2006/relationships/image" Target="../media/image14.png"/><Relationship Id="rId7" Type="http://schemas.openxmlformats.org/officeDocument/2006/relationships/hyperlink" Target="https://de.wikipedia.org/wiki/Datei:LinkedIn_logo_initials.png" TargetMode="External"/><Relationship Id="rId2" Type="http://schemas.openxmlformats.org/officeDocument/2006/relationships/hyperlink" Target="https://github.com/ChrisF03/Portfolio-Projects/tree/main/telco%20churn%20nb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hyperlink" Target="https://www.kaggle.com/datasets/blastchar/telco-customer-churn" TargetMode="External"/><Relationship Id="rId5" Type="http://schemas.openxmlformats.org/officeDocument/2006/relationships/hyperlink" Target="https://www.linkedin.com/in/chrisf03" TargetMode="External"/><Relationship Id="rId10" Type="http://schemas.openxmlformats.org/officeDocument/2006/relationships/hyperlink" Target="https://sk.wikipedia.org/wiki/Gmail" TargetMode="External"/><Relationship Id="rId4" Type="http://schemas.openxmlformats.org/officeDocument/2006/relationships/hyperlink" Target="https://lthub.ubc.ca/guides/github-instructor-guide/" TargetMode="External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Telecom Customer Churn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Christian Fernandez</a:t>
            </a:r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11713"/>
            <a:ext cx="10515600" cy="688024"/>
          </a:xfrm>
        </p:spPr>
        <p:txBody>
          <a:bodyPr/>
          <a:lstStyle/>
          <a:p>
            <a:r>
              <a:rPr lang="en-US" dirty="0"/>
              <a:t>Model Results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"/>
          </p:nvPr>
        </p:nvSpPr>
        <p:spPr>
          <a:xfrm>
            <a:off x="655823" y="1752600"/>
            <a:ext cx="50292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After preparing our data, 5 models were built and then tuned to achieve better prediction accuracy. </a:t>
            </a:r>
          </a:p>
          <a:p>
            <a:endParaRPr lang="en-US" dirty="0"/>
          </a:p>
          <a:p>
            <a:r>
              <a:rPr lang="en-US" dirty="0"/>
              <a:t>Our best model was the Support Vector Machine with a final, tuned accuracy of 80 %. </a:t>
            </a:r>
          </a:p>
          <a:p>
            <a:endParaRPr lang="en-US" dirty="0"/>
          </a:p>
          <a:p>
            <a:r>
              <a:rPr lang="en-US" dirty="0"/>
              <a:t>SVMs are based on the idea of finding a hyperplane that best divides a dataset into two classes. The further away a data point is from the hyperplane, the higher the accuracy.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6D944E8-F532-BE1B-D318-BFDC27E3151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13787009"/>
              </p:ext>
            </p:extLst>
          </p:nvPr>
        </p:nvGraphicFramePr>
        <p:xfrm>
          <a:off x="5867400" y="1981200"/>
          <a:ext cx="5638797" cy="3514300"/>
        </p:xfrm>
        <a:graphic>
          <a:graphicData uri="http://schemas.openxmlformats.org/drawingml/2006/table">
            <a:tbl>
              <a:tblPr firstRow="1" bandCol="1">
                <a:tableStyleId>{3B4B98B0-60AC-42C2-AFA5-B58CD77FA1E5}</a:tableStyleId>
              </a:tblPr>
              <a:tblGrid>
                <a:gridCol w="1879599">
                  <a:extLst>
                    <a:ext uri="{9D8B030D-6E8A-4147-A177-3AD203B41FA5}">
                      <a16:colId xmlns:a16="http://schemas.microsoft.com/office/drawing/2014/main" val="2395934845"/>
                    </a:ext>
                  </a:extLst>
                </a:gridCol>
                <a:gridCol w="1879599">
                  <a:extLst>
                    <a:ext uri="{9D8B030D-6E8A-4147-A177-3AD203B41FA5}">
                      <a16:colId xmlns:a16="http://schemas.microsoft.com/office/drawing/2014/main" val="1706541332"/>
                    </a:ext>
                  </a:extLst>
                </a:gridCol>
                <a:gridCol w="1879599">
                  <a:extLst>
                    <a:ext uri="{9D8B030D-6E8A-4147-A177-3AD203B41FA5}">
                      <a16:colId xmlns:a16="http://schemas.microsoft.com/office/drawing/2014/main" val="2593580668"/>
                    </a:ext>
                  </a:extLst>
                </a:gridCol>
              </a:tblGrid>
              <a:tr h="5561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Tuned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499121"/>
                  </a:ext>
                </a:extLst>
              </a:tr>
              <a:tr h="559329">
                <a:tc>
                  <a:txBody>
                    <a:bodyPr/>
                    <a:lstStyle/>
                    <a:p>
                      <a:r>
                        <a:rPr lang="en-US" dirty="0"/>
                        <a:t>Log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79.5 %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79.7 %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032039"/>
                  </a:ext>
                </a:extLst>
              </a:tr>
              <a:tr h="55932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SVM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79.8 %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80 %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876167"/>
                  </a:ext>
                </a:extLst>
              </a:tr>
              <a:tr h="559329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71.7 %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486845"/>
                  </a:ext>
                </a:extLst>
              </a:tr>
              <a:tr h="559329">
                <a:tc>
                  <a:txBody>
                    <a:bodyPr/>
                    <a:lstStyle/>
                    <a:p>
                      <a:r>
                        <a:rPr lang="en-US" dirty="0"/>
                        <a:t>K-Nearest</a:t>
                      </a:r>
                    </a:p>
                    <a:p>
                      <a:r>
                        <a:rPr lang="en-US" dirty="0"/>
                        <a:t>Neighbors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75.4 %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78.6 %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813273"/>
                  </a:ext>
                </a:extLst>
              </a:tr>
              <a:tr h="559329">
                <a:tc>
                  <a:txBody>
                    <a:bodyPr/>
                    <a:lstStyle/>
                    <a:p>
                      <a:r>
                        <a:rPr lang="en-US" dirty="0"/>
                        <a:t>Random Forest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78.9 %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78.9 %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011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602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11713"/>
            <a:ext cx="10515600" cy="688024"/>
          </a:xfrm>
        </p:spPr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"/>
          </p:nvPr>
        </p:nvSpPr>
        <p:spPr>
          <a:xfrm>
            <a:off x="655823" y="1752600"/>
            <a:ext cx="5029200" cy="4351338"/>
          </a:xfrm>
        </p:spPr>
        <p:txBody>
          <a:bodyPr/>
          <a:lstStyle/>
          <a:p>
            <a:r>
              <a:rPr lang="en-US" dirty="0"/>
              <a:t>Here we can see the confusion matrix for our Support Vector model which shows how many predictions are correct and incorrect per class.</a:t>
            </a:r>
          </a:p>
          <a:p>
            <a:endParaRPr lang="en-US" dirty="0"/>
          </a:p>
          <a:p>
            <a:r>
              <a:rPr lang="en-US" dirty="0"/>
              <a:t>Out of the 2,110 customers that were used to train the model, 1,686 were accurately predicted. 1,427 to churn and 259 to not churn.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5C363D-1E33-708F-8A7E-3199C0EFF5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4600" y="1913442"/>
            <a:ext cx="5029200" cy="417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533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11713"/>
            <a:ext cx="10515600" cy="688024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447799"/>
            <a:ext cx="5029200" cy="4798487"/>
          </a:xfrm>
        </p:spPr>
        <p:txBody>
          <a:bodyPr>
            <a:normAutofit/>
          </a:bodyPr>
          <a:lstStyle/>
          <a:p>
            <a:r>
              <a:rPr lang="en-US" dirty="0"/>
              <a:t>Checking for feature importance for our model reveals that these are the 3 biggest contributors to a customer’s decision to churn. </a:t>
            </a:r>
          </a:p>
          <a:p>
            <a:r>
              <a:rPr lang="en-US" dirty="0"/>
              <a:t>Fiber Optic internet service being the most important factor is in line with our initial findings derived from our exploratory analysis shown earlier. </a:t>
            </a:r>
          </a:p>
          <a:p>
            <a:r>
              <a:rPr lang="en-US" dirty="0"/>
              <a:t>This company would do good by improving this service and/or focusing more on marketing DSL internet service to current and potential customers as this seems to lead to much higher customer satisfaction. </a:t>
            </a:r>
          </a:p>
          <a:p>
            <a:endParaRPr lang="en-US" dirty="0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AF96B4F9-E31A-3E13-2CFB-79CCFD292B7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57187862"/>
              </p:ext>
            </p:extLst>
          </p:nvPr>
        </p:nvGraphicFramePr>
        <p:xfrm>
          <a:off x="6343338" y="2590800"/>
          <a:ext cx="5029200" cy="1480185"/>
        </p:xfrm>
        <a:graphic>
          <a:graphicData uri="http://schemas.openxmlformats.org/drawingml/2006/table">
            <a:tbl>
              <a:tblPr firstRow="1" bandCol="1">
                <a:tableStyleId>{3B4B98B0-60AC-42C2-AFA5-B58CD77FA1E5}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86101791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264243175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Importance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424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</a:rPr>
                        <a:t>Fiber Optic Internet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2">
                              <a:lumMod val="95000"/>
                              <a:lumOff val="5000"/>
                            </a:schemeClr>
                          </a:solidFill>
                        </a:rPr>
                        <a:t>0.031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786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Tenure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595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One Year Contract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131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22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 with medium confidence">
            <a:hlinkClick r:id="rId2"/>
            <a:extLst>
              <a:ext uri="{FF2B5EF4-FFF2-40B4-BE49-F238E27FC236}">
                <a16:creationId xmlns:a16="http://schemas.microsoft.com/office/drawing/2014/main" id="{5D911CEB-2B68-6FAD-3847-01919A99C7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715933" y="2590800"/>
            <a:ext cx="2302933" cy="1295400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433A1326-E432-4D71-54C8-ADED60A029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067800" y="2590800"/>
            <a:ext cx="1371600" cy="1295400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1F401A9D-A996-2A82-ED5B-0073CEEAAC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107132" y="2590800"/>
            <a:ext cx="1719558" cy="12954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E83DCB75-696D-E4BD-6933-1126F9ABCA87}"/>
              </a:ext>
            </a:extLst>
          </p:cNvPr>
          <p:cNvSpPr txBox="1">
            <a:spLocks/>
          </p:cNvSpPr>
          <p:nvPr/>
        </p:nvSpPr>
        <p:spPr>
          <a:xfrm>
            <a:off x="609600" y="381000"/>
            <a:ext cx="10515600" cy="7495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800" dirty="0"/>
              <a:t>THANK YOU !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C7BF8B-9CCD-466A-033A-BFC1B3E9A12A}"/>
              </a:ext>
            </a:extLst>
          </p:cNvPr>
          <p:cNvSpPr txBox="1"/>
          <p:nvPr/>
        </p:nvSpPr>
        <p:spPr>
          <a:xfrm>
            <a:off x="1123371" y="4724400"/>
            <a:ext cx="6131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Dataset : </a:t>
            </a:r>
            <a:r>
              <a:rPr lang="en-US" dirty="0">
                <a:hlinkClick r:id="rId11"/>
              </a:rPr>
              <a:t>Kaggle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Tools used : Python, </a:t>
            </a:r>
            <a:r>
              <a:rPr lang="en-US" dirty="0" err="1"/>
              <a:t>Jupyter</a:t>
            </a:r>
            <a:r>
              <a:rPr lang="en-US" dirty="0"/>
              <a:t>, </a:t>
            </a:r>
            <a:r>
              <a:rPr lang="en-US" dirty="0" err="1"/>
              <a:t>Powerpoint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43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10515600" cy="114522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A look at customer data</a:t>
            </a:r>
          </a:p>
          <a:p>
            <a:r>
              <a:rPr lang="en-US" dirty="0"/>
              <a:t>Features with relation to churn</a:t>
            </a:r>
          </a:p>
          <a:p>
            <a:r>
              <a:rPr lang="en-US" dirty="0"/>
              <a:t>Model preparation and results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1272"/>
            <a:ext cx="10515600" cy="1145224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945975-2AD4-A870-36EC-2544483909CD}"/>
              </a:ext>
            </a:extLst>
          </p:cNvPr>
          <p:cNvSpPr txBox="1"/>
          <p:nvPr/>
        </p:nvSpPr>
        <p:spPr>
          <a:xfrm>
            <a:off x="838200" y="1676400"/>
            <a:ext cx="8382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entury Schoolbook" panose="02040604050505020304" pitchFamily="18" charset="0"/>
              </a:rPr>
              <a:t>Collected data from 7,032 customers over a 3-month period to try and address customer churn.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Century Schoolbook" panose="020406040505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entury Schoolbook" panose="02040604050505020304" pitchFamily="18" charset="0"/>
              </a:rPr>
              <a:t>20 data points were collected for each customer including 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Century Schoolbook" panose="02040604050505020304" pitchFamily="18" charset="0"/>
            </a:endParaRPr>
          </a:p>
          <a:p>
            <a:pPr marL="800100" lvl="1" indent="-342900">
              <a:buFont typeface="Century Schoolbook" panose="02040604050505020304" pitchFamily="18" charset="0"/>
              <a:buChar char="―"/>
            </a:pPr>
            <a:r>
              <a:rPr lang="en-US" sz="2000" dirty="0">
                <a:latin typeface="Century Schoolbook" panose="02040604050505020304" pitchFamily="18" charset="0"/>
              </a:rPr>
              <a:t>Age demographic and household composition</a:t>
            </a:r>
          </a:p>
          <a:p>
            <a:pPr marL="800100" lvl="1" indent="-342900">
              <a:buFont typeface="Century Schoolbook" panose="02040604050505020304" pitchFamily="18" charset="0"/>
              <a:buChar char="―"/>
            </a:pPr>
            <a:r>
              <a:rPr lang="en-US" sz="2000" dirty="0">
                <a:latin typeface="Century Schoolbook" panose="02040604050505020304" pitchFamily="18" charset="0"/>
              </a:rPr>
              <a:t>Service subscriptions</a:t>
            </a:r>
          </a:p>
          <a:p>
            <a:pPr marL="800100" lvl="1" indent="-342900">
              <a:buFont typeface="Century Schoolbook" panose="02040604050505020304" pitchFamily="18" charset="0"/>
              <a:buChar char="―"/>
            </a:pPr>
            <a:r>
              <a:rPr lang="en-US" sz="2000" dirty="0">
                <a:latin typeface="Century Schoolbook" panose="02040604050505020304" pitchFamily="18" charset="0"/>
              </a:rPr>
              <a:t>Contract type and </a:t>
            </a:r>
          </a:p>
          <a:p>
            <a:pPr marL="800100" lvl="1" indent="-342900">
              <a:buFont typeface="Century Schoolbook" panose="02040604050505020304" pitchFamily="18" charset="0"/>
              <a:buChar char="―"/>
            </a:pPr>
            <a:r>
              <a:rPr lang="en-US" sz="2000" dirty="0">
                <a:latin typeface="Century Schoolbook" panose="02040604050505020304" pitchFamily="18" charset="0"/>
              </a:rPr>
              <a:t>Charges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Century Schoolbook" panose="020406040505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5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7416"/>
            <a:ext cx="10515600" cy="1145224"/>
          </a:xfrm>
        </p:spPr>
        <p:txBody>
          <a:bodyPr/>
          <a:lstStyle/>
          <a:p>
            <a:r>
              <a:rPr lang="en-US" dirty="0"/>
              <a:t>Customer Demographics</a:t>
            </a:r>
          </a:p>
        </p:txBody>
      </p:sp>
      <p:pic>
        <p:nvPicPr>
          <p:cNvPr id="15" name="Content Placeholder 14" descr="Chart, bar chart&#10;&#10;Description automatically generated">
            <a:extLst>
              <a:ext uri="{FF2B5EF4-FFF2-40B4-BE49-F238E27FC236}">
                <a16:creationId xmlns:a16="http://schemas.microsoft.com/office/drawing/2014/main" id="{849DB031-518E-569E-3C9B-39338E93F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46114"/>
            <a:ext cx="3657600" cy="3562066"/>
          </a:xfrm>
        </p:spPr>
      </p:pic>
      <p:pic>
        <p:nvPicPr>
          <p:cNvPr id="17" name="Picture 16" descr="Chart, bar chart&#10;&#10;Description automatically generated">
            <a:extLst>
              <a:ext uri="{FF2B5EF4-FFF2-40B4-BE49-F238E27FC236}">
                <a16:creationId xmlns:a16="http://schemas.microsoft.com/office/drawing/2014/main" id="{2D10C12C-AB9F-8DCB-526D-3C991186E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139186"/>
            <a:ext cx="3610174" cy="3568993"/>
          </a:xfrm>
          <a:prstGeom prst="rect">
            <a:avLst/>
          </a:prstGeom>
        </p:spPr>
      </p:pic>
      <p:pic>
        <p:nvPicPr>
          <p:cNvPr id="19" name="Picture 18" descr="Chart, bar chart&#10;&#10;Description automatically generated">
            <a:extLst>
              <a:ext uri="{FF2B5EF4-FFF2-40B4-BE49-F238E27FC236}">
                <a16:creationId xmlns:a16="http://schemas.microsoft.com/office/drawing/2014/main" id="{82EDB608-6F25-8EDD-CB02-32A6A4F6D5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628" y="2139186"/>
            <a:ext cx="3596031" cy="356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8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44345"/>
            <a:ext cx="10515600" cy="611824"/>
          </a:xfrm>
        </p:spPr>
        <p:txBody>
          <a:bodyPr/>
          <a:lstStyle/>
          <a:p>
            <a:r>
              <a:rPr lang="en-US" dirty="0"/>
              <a:t>Service Subscriptions</a:t>
            </a:r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097E702B-F772-5A84-083D-B72ABAC9529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37" y="1070016"/>
            <a:ext cx="10515600" cy="2654505"/>
          </a:xfr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A6363B53-FBC9-557E-59D2-55381C2880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7" y="3824514"/>
            <a:ext cx="10515600" cy="265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8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055" y="533400"/>
            <a:ext cx="10515600" cy="672150"/>
          </a:xfrm>
        </p:spPr>
        <p:txBody>
          <a:bodyPr>
            <a:normAutofit/>
          </a:bodyPr>
          <a:lstStyle/>
          <a:p>
            <a:r>
              <a:rPr lang="en-US" dirty="0"/>
              <a:t>Features with relation to Churn</a:t>
            </a:r>
          </a:p>
        </p:txBody>
      </p:sp>
      <p:pic>
        <p:nvPicPr>
          <p:cNvPr id="12" name="Picture 11" descr="Chart, box and whisker chart&#10;&#10;Description automatically generated">
            <a:extLst>
              <a:ext uri="{FF2B5EF4-FFF2-40B4-BE49-F238E27FC236}">
                <a16:creationId xmlns:a16="http://schemas.microsoft.com/office/drawing/2014/main" id="{53F6FDF9-4206-452B-08BD-A22D9943D3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47800"/>
            <a:ext cx="5582429" cy="2943636"/>
          </a:xfrm>
          <a:prstGeom prst="rect">
            <a:avLst/>
          </a:prstGeom>
        </p:spPr>
      </p:pic>
      <p:pic>
        <p:nvPicPr>
          <p:cNvPr id="13" name="Picture 12" descr="Chart, histogram">
            <a:extLst>
              <a:ext uri="{FF2B5EF4-FFF2-40B4-BE49-F238E27FC236}">
                <a16:creationId xmlns:a16="http://schemas.microsoft.com/office/drawing/2014/main" id="{D196654B-30ED-2EFC-8F1D-629114609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67000"/>
            <a:ext cx="5830114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9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945975-2AD4-A870-36EC-2544483909CD}"/>
              </a:ext>
            </a:extLst>
          </p:cNvPr>
          <p:cNvSpPr txBox="1"/>
          <p:nvPr/>
        </p:nvSpPr>
        <p:spPr>
          <a:xfrm>
            <a:off x="838200" y="1676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000" dirty="0">
              <a:latin typeface="Century Schoolbook" panose="020406040505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Century Schoolbook" panose="02040604050505020304" pitchFamily="18" charset="0"/>
            </a:endParaRPr>
          </a:p>
        </p:txBody>
      </p:sp>
      <p:pic>
        <p:nvPicPr>
          <p:cNvPr id="7" name="Picture 6" descr="Chart, bar chart, histogram&#10;&#10;Description automatically generated">
            <a:extLst>
              <a:ext uri="{FF2B5EF4-FFF2-40B4-BE49-F238E27FC236}">
                <a16:creationId xmlns:a16="http://schemas.microsoft.com/office/drawing/2014/main" id="{88059914-78BE-F617-6BD4-437F30D01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346"/>
            <a:ext cx="12192000" cy="613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50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945975-2AD4-A870-36EC-2544483909CD}"/>
              </a:ext>
            </a:extLst>
          </p:cNvPr>
          <p:cNvSpPr txBox="1"/>
          <p:nvPr/>
        </p:nvSpPr>
        <p:spPr>
          <a:xfrm>
            <a:off x="838200" y="16764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000" dirty="0">
              <a:latin typeface="Century Schoolbook" panose="020406040505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latin typeface="Century Schoolbook" panose="02040604050505020304" pitchFamily="18" charset="0"/>
            </a:endParaRPr>
          </a:p>
        </p:txBody>
      </p:sp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E3167435-0F79-A39B-C0DC-600566F42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42" y="1975431"/>
            <a:ext cx="5649113" cy="3000794"/>
          </a:xfrm>
          <a:prstGeom prst="rect">
            <a:avLst/>
          </a:prstGeo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3F28D1C7-340E-EC8B-2EB6-9FACE9F3F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301" y="1975431"/>
            <a:ext cx="5701507" cy="300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211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749599"/>
          </a:xfrm>
        </p:spPr>
        <p:txBody>
          <a:bodyPr/>
          <a:lstStyle/>
          <a:p>
            <a:r>
              <a:rPr lang="en-US" dirty="0"/>
              <a:t>Model Preparation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4B9EDEE-9A51-7F9B-9523-369571EE69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9340673"/>
              </p:ext>
            </p:extLst>
          </p:nvPr>
        </p:nvGraphicFramePr>
        <p:xfrm>
          <a:off x="6781800" y="1524000"/>
          <a:ext cx="4216400" cy="4080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2EE40EF-5825-DB4F-E196-DC1934849659}"/>
              </a:ext>
            </a:extLst>
          </p:cNvPr>
          <p:cNvSpPr txBox="1">
            <a:spLocks/>
          </p:cNvSpPr>
          <p:nvPr/>
        </p:nvSpPr>
        <p:spPr>
          <a:xfrm>
            <a:off x="655823" y="1752600"/>
            <a:ext cx="50292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 categorical features were converted to numerical to facilitate model interpretability. </a:t>
            </a:r>
          </a:p>
          <a:p>
            <a:endParaRPr lang="en-US" dirty="0"/>
          </a:p>
          <a:p>
            <a:r>
              <a:rPr lang="en-US" dirty="0"/>
              <a:t>Data was subsequently split into two sets for training and testing our algorithms.</a:t>
            </a:r>
          </a:p>
          <a:p>
            <a:endParaRPr lang="en-US" dirty="0"/>
          </a:p>
          <a:p>
            <a:r>
              <a:rPr lang="en-US" dirty="0"/>
              <a:t>4,922 rows of data were used to train our predictive models and the remaining 2,110 were used to test them.</a:t>
            </a:r>
          </a:p>
        </p:txBody>
      </p:sp>
    </p:spTree>
    <p:extLst>
      <p:ext uri="{BB962C8B-B14F-4D97-AF65-F5344CB8AC3E}">
        <p14:creationId xmlns:p14="http://schemas.microsoft.com/office/powerpoint/2010/main" val="48374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3.potx" id="{55B65C5C-2110-41C9-9432-67D739EC5CFC}" vid="{FDE12540-4521-4F30-863D-D54DD2EE1C3B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{410AA3BB-C6CB-482F-9339-3A69CF7209BE}tf03031010_win32</Template>
  <TotalTime>5537</TotalTime>
  <Words>397</Words>
  <Application>Microsoft Office PowerPoint</Application>
  <PresentationFormat>Widescreen</PresentationFormat>
  <Paragraphs>76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Schoolbook</vt:lpstr>
      <vt:lpstr>CITY SKETCH 16X9</vt:lpstr>
      <vt:lpstr>Telecom Customer Churn</vt:lpstr>
      <vt:lpstr>Agenda</vt:lpstr>
      <vt:lpstr>Introduction</vt:lpstr>
      <vt:lpstr>Customer Demographics</vt:lpstr>
      <vt:lpstr>Service Subscriptions</vt:lpstr>
      <vt:lpstr>Features with relation to Churn</vt:lpstr>
      <vt:lpstr>PowerPoint Presentation</vt:lpstr>
      <vt:lpstr>PowerPoint Presentation</vt:lpstr>
      <vt:lpstr>Model Preparation</vt:lpstr>
      <vt:lpstr>Model Results</vt:lpstr>
      <vt:lpstr>Confusion Matrix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Telecom Customer Churn</dc:title>
  <dc:creator>christian fernandez</dc:creator>
  <cp:lastModifiedBy>christian fernandez</cp:lastModifiedBy>
  <cp:revision>1</cp:revision>
  <dcterms:created xsi:type="dcterms:W3CDTF">2023-04-07T03:58:14Z</dcterms:created>
  <dcterms:modified xsi:type="dcterms:W3CDTF">2023-04-17T06:31:39Z</dcterms:modified>
</cp:coreProperties>
</file>