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1"/>
    <p:restoredTop sz="96327"/>
  </p:normalViewPr>
  <p:slideViewPr>
    <p:cSldViewPr snapToGrid="0">
      <p:cViewPr varScale="1">
        <p:scale>
          <a:sx n="120" d="100"/>
          <a:sy n="12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Store type format for small, medium and large stores will prepared them for future demand and stock supply.</a:t>
          </a:r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amount will depend on the store size, the model tell us that lager store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Store type format for small, medium and large stores will prepared them for future demand and stock supply.</a:t>
          </a:r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amount will depend on the store size, the model tell us that lager store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2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8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7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546284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(2010-2013)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Sales</a:t>
            </a:r>
          </a:p>
          <a:p>
            <a:r>
              <a:rPr lang="en-US" dirty="0"/>
              <a:t>Temperature -℉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– Consumer price index</a:t>
            </a:r>
          </a:p>
          <a:p>
            <a:r>
              <a:rPr lang="en-US" dirty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97439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/>
              <a:t>Model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649289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/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1446</TotalTime>
  <Words>303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and Validation</vt:lpstr>
      <vt:lpstr>Validation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2</cp:revision>
  <dcterms:created xsi:type="dcterms:W3CDTF">2022-11-06T07:45:33Z</dcterms:created>
  <dcterms:modified xsi:type="dcterms:W3CDTF">2022-11-07T08:34:28Z</dcterms:modified>
</cp:coreProperties>
</file>