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38" d="100"/>
          <a:sy n="13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type format for small, medium and large stores will prepared them for future demand and stock supply.</a:t>
          </a:r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Demand amount will depend on the store size, the model tell us that lager store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Store type format for small, medium and large stores will prepared them for future demand and stock supply.</a:t>
          </a:r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Demand amount will depend on the store size, the model tell us that lager store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0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20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82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2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78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4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6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5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0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08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C1A43B-D167-4E96-B7AD-61D3D9225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623E07-B4B3-43D5-AB6E-5FD9A1C1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7"/>
          <a:stretch/>
        </p:blipFill>
        <p:spPr>
          <a:xfrm>
            <a:off x="5147732" y="93132"/>
            <a:ext cx="7044267" cy="6764867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C727912B-C157-4CDB-8486-00E702D36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2">
              <a:alpha val="7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546284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/>
              <a:t>Stores - 45</a:t>
            </a:r>
          </a:p>
          <a:p>
            <a:r>
              <a:rPr lang="en-US"/>
              <a:t>Date (2010-2013)</a:t>
            </a:r>
          </a:p>
          <a:p>
            <a:r>
              <a:rPr lang="en-US"/>
              <a:t>Weekly Sales</a:t>
            </a:r>
          </a:p>
          <a:p>
            <a:r>
              <a:rPr lang="en-US"/>
              <a:t>Holiday Sales</a:t>
            </a:r>
          </a:p>
          <a:p>
            <a:r>
              <a:rPr lang="en-US"/>
              <a:t>Temperature -℉</a:t>
            </a:r>
          </a:p>
          <a:p>
            <a:r>
              <a:rPr lang="en-US"/>
              <a:t>Fuel Price</a:t>
            </a:r>
          </a:p>
          <a:p>
            <a:r>
              <a:rPr lang="en-US"/>
              <a:t>CPI – Prevailing consumer price index</a:t>
            </a:r>
          </a:p>
          <a:p>
            <a:r>
              <a:rPr lang="en-US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97439"/>
              </p:ext>
            </p:extLst>
          </p:nvPr>
        </p:nvGraphicFramePr>
        <p:xfrm>
          <a:off x="1380067" y="2006601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/>
              <a:t>Model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Performing creating of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649289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/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1330</TotalTime>
  <Words>304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and Validation</vt:lpstr>
      <vt:lpstr>Validation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1</cp:revision>
  <dcterms:created xsi:type="dcterms:W3CDTF">2022-11-06T07:45:33Z</dcterms:created>
  <dcterms:modified xsi:type="dcterms:W3CDTF">2022-11-07T05:56:07Z</dcterms:modified>
</cp:coreProperties>
</file>