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21" d="100"/>
          <a:sy n="121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B5C46-CFEB-4CAB-9914-D10827C876E2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11FAB-0FBA-488E-96C0-9431A01DFBA6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541C4070-1A25-44FC-959B-CE344619186E}" type="parTrans" cxnId="{F3E55114-1CB1-4EBA-8130-C139C1C83DBF}">
      <dgm:prSet/>
      <dgm:spPr/>
      <dgm:t>
        <a:bodyPr/>
        <a:lstStyle/>
        <a:p>
          <a:endParaRPr lang="en-US"/>
        </a:p>
      </dgm:t>
    </dgm:pt>
    <dgm:pt modelId="{6B556DED-70A3-4BFB-8D47-95BFD576C21C}" type="sibTrans" cxnId="{F3E55114-1CB1-4EBA-8130-C139C1C83DBF}">
      <dgm:prSet/>
      <dgm:spPr/>
      <dgm:t>
        <a:bodyPr/>
        <a:lstStyle/>
        <a:p>
          <a:endParaRPr lang="en-US"/>
        </a:p>
      </dgm:t>
    </dgm:pt>
    <dgm:pt modelId="{678966EF-A6D6-46BB-A359-95F933796078}">
      <dgm:prSet/>
      <dgm:spPr/>
      <dgm:t>
        <a:bodyPr/>
        <a:lstStyle/>
        <a:p>
          <a:r>
            <a:rPr lang="en-US"/>
            <a:t>Unique values</a:t>
          </a:r>
        </a:p>
      </dgm:t>
    </dgm:pt>
    <dgm:pt modelId="{2C3FFDBB-3E8F-481B-93D1-BEE9C86C4031}" type="parTrans" cxnId="{66F759B6-EF7C-483B-82DD-09DCAD6E1669}">
      <dgm:prSet/>
      <dgm:spPr/>
      <dgm:t>
        <a:bodyPr/>
        <a:lstStyle/>
        <a:p>
          <a:endParaRPr lang="en-US"/>
        </a:p>
      </dgm:t>
    </dgm:pt>
    <dgm:pt modelId="{4B3FDE65-250C-451C-B68D-D5FF587ECD75}" type="sibTrans" cxnId="{66F759B6-EF7C-483B-82DD-09DCAD6E1669}">
      <dgm:prSet/>
      <dgm:spPr/>
      <dgm:t>
        <a:bodyPr/>
        <a:lstStyle/>
        <a:p>
          <a:endParaRPr lang="en-US"/>
        </a:p>
      </dgm:t>
    </dgm:pt>
    <dgm:pt modelId="{5DBD4EA0-B017-4446-82C2-9B33E5BFFC75}">
      <dgm:prSet/>
      <dgm:spPr/>
      <dgm:t>
        <a:bodyPr/>
        <a:lstStyle/>
        <a:p>
          <a:r>
            <a:rPr lang="en-US"/>
            <a:t>Transformation Datetime</a:t>
          </a:r>
        </a:p>
      </dgm:t>
    </dgm:pt>
    <dgm:pt modelId="{ACF89BBE-4ED0-40C5-A0FC-D1971E6103DF}" type="parTrans" cxnId="{3DE66DC6-AA0D-49F8-B5B9-5BED4F52F495}">
      <dgm:prSet/>
      <dgm:spPr/>
      <dgm:t>
        <a:bodyPr/>
        <a:lstStyle/>
        <a:p>
          <a:endParaRPr lang="en-US"/>
        </a:p>
      </dgm:t>
    </dgm:pt>
    <dgm:pt modelId="{99CC8000-2354-42A6-9E60-EECBC19D0FFE}" type="sibTrans" cxnId="{3DE66DC6-AA0D-49F8-B5B9-5BED4F52F495}">
      <dgm:prSet/>
      <dgm:spPr/>
      <dgm:t>
        <a:bodyPr/>
        <a:lstStyle/>
        <a:p>
          <a:endParaRPr lang="en-US"/>
        </a:p>
      </dgm:t>
    </dgm:pt>
    <dgm:pt modelId="{6D1BC9E6-6384-495B-87E9-F756FDB0BF64}">
      <dgm:prSet/>
      <dgm:spPr/>
      <dgm:t>
        <a:bodyPr/>
        <a:lstStyle/>
        <a:p>
          <a:r>
            <a:rPr lang="en-US"/>
            <a:t>Checking and removing Outliers</a:t>
          </a:r>
        </a:p>
      </dgm:t>
    </dgm:pt>
    <dgm:pt modelId="{5CAF5B75-C03B-4743-B4DB-895F6B89CD4F}" type="parTrans" cxnId="{F141070A-C578-48EE-B1B1-36EA6F7E1E23}">
      <dgm:prSet/>
      <dgm:spPr/>
      <dgm:t>
        <a:bodyPr/>
        <a:lstStyle/>
        <a:p>
          <a:endParaRPr lang="en-US"/>
        </a:p>
      </dgm:t>
    </dgm:pt>
    <dgm:pt modelId="{72DFD758-5AC6-4BAA-9DFA-581C5467608F}" type="sibTrans" cxnId="{F141070A-C578-48EE-B1B1-36EA6F7E1E23}">
      <dgm:prSet/>
      <dgm:spPr/>
      <dgm:t>
        <a:bodyPr/>
        <a:lstStyle/>
        <a:p>
          <a:endParaRPr lang="en-US"/>
        </a:p>
      </dgm:t>
    </dgm:pt>
    <dgm:pt modelId="{630F4F60-D3D3-40C2-9A22-46794FEB5EB2}">
      <dgm:prSet/>
      <dgm:spPr/>
      <dgm:t>
        <a:bodyPr/>
        <a:lstStyle/>
        <a:p>
          <a:r>
            <a:rPr lang="en-US" dirty="0"/>
            <a:t>IQR Trimming and Capping Method</a:t>
          </a:r>
        </a:p>
      </dgm:t>
    </dgm:pt>
    <dgm:pt modelId="{B0BBBAEF-2D69-4B2A-B21C-113AE5C96C98}" type="parTrans" cxnId="{A124DF07-95D9-4660-B460-3CED621FADD4}">
      <dgm:prSet/>
      <dgm:spPr/>
      <dgm:t>
        <a:bodyPr/>
        <a:lstStyle/>
        <a:p>
          <a:endParaRPr lang="en-US"/>
        </a:p>
      </dgm:t>
    </dgm:pt>
    <dgm:pt modelId="{638A9EE2-06C6-46AD-B1F5-390E411B0C53}" type="sibTrans" cxnId="{A124DF07-95D9-4660-B460-3CED621FADD4}">
      <dgm:prSet/>
      <dgm:spPr/>
      <dgm:t>
        <a:bodyPr/>
        <a:lstStyle/>
        <a:p>
          <a:endParaRPr lang="en-US"/>
        </a:p>
      </dgm:t>
    </dgm:pt>
    <dgm:pt modelId="{EAEFAE88-7011-48B5-9721-BABA30ADCB77}">
      <dgm:prSet/>
      <dgm:spPr/>
      <dgm:t>
        <a:bodyPr/>
        <a:lstStyle/>
        <a:p>
          <a:r>
            <a:rPr lang="en-US"/>
            <a:t>Log Transformation</a:t>
          </a:r>
        </a:p>
      </dgm:t>
    </dgm:pt>
    <dgm:pt modelId="{CA7F35E6-E4FA-4152-B40E-FD1D423DF40E}" type="parTrans" cxnId="{1CC58344-985C-4B66-BF98-AE040EE1518C}">
      <dgm:prSet/>
      <dgm:spPr/>
      <dgm:t>
        <a:bodyPr/>
        <a:lstStyle/>
        <a:p>
          <a:endParaRPr lang="en-US"/>
        </a:p>
      </dgm:t>
    </dgm:pt>
    <dgm:pt modelId="{42A4CF39-D64C-411C-B87D-5D23996D539C}" type="sibTrans" cxnId="{1CC58344-985C-4B66-BF98-AE040EE1518C}">
      <dgm:prSet/>
      <dgm:spPr/>
      <dgm:t>
        <a:bodyPr/>
        <a:lstStyle/>
        <a:p>
          <a:endParaRPr lang="en-US"/>
        </a:p>
      </dgm:t>
    </dgm:pt>
    <dgm:pt modelId="{8EC680DC-6BCF-43E9-935F-FD6B7026E49F}">
      <dgm:prSet/>
      <dgm:spPr/>
      <dgm:t>
        <a:bodyPr/>
        <a:lstStyle/>
        <a:p>
          <a:r>
            <a:rPr lang="en-US"/>
            <a:t>Scaling</a:t>
          </a:r>
        </a:p>
      </dgm:t>
    </dgm:pt>
    <dgm:pt modelId="{F93137C4-B4F6-4564-8A79-8B84767DFEDD}" type="parTrans" cxnId="{D3F3AC20-5B00-4503-9EED-99299D719230}">
      <dgm:prSet/>
      <dgm:spPr/>
      <dgm:t>
        <a:bodyPr/>
        <a:lstStyle/>
        <a:p>
          <a:endParaRPr lang="en-US"/>
        </a:p>
      </dgm:t>
    </dgm:pt>
    <dgm:pt modelId="{66BBEEE8-F671-47BF-B429-428A0CE2D809}" type="sibTrans" cxnId="{D3F3AC20-5B00-4503-9EED-99299D719230}">
      <dgm:prSet/>
      <dgm:spPr/>
      <dgm:t>
        <a:bodyPr/>
        <a:lstStyle/>
        <a:p>
          <a:endParaRPr lang="en-US"/>
        </a:p>
      </dgm:t>
    </dgm:pt>
    <dgm:pt modelId="{558F7D4A-E0DE-4363-9D47-3DB01282F7D3}">
      <dgm:prSet/>
      <dgm:spPr/>
      <dgm:t>
        <a:bodyPr/>
        <a:lstStyle/>
        <a:p>
          <a:r>
            <a:rPr lang="en-US"/>
            <a:t>Modeling</a:t>
          </a:r>
        </a:p>
      </dgm:t>
    </dgm:pt>
    <dgm:pt modelId="{AB44DC52-3592-4858-9C33-598AAA6DF806}" type="parTrans" cxnId="{7F12C056-98D3-48A2-A3A1-257044FE6CC4}">
      <dgm:prSet/>
      <dgm:spPr/>
      <dgm:t>
        <a:bodyPr/>
        <a:lstStyle/>
        <a:p>
          <a:endParaRPr lang="en-US"/>
        </a:p>
      </dgm:t>
    </dgm:pt>
    <dgm:pt modelId="{AD8E404C-F63B-4374-A0B1-DA8CAB1736E7}" type="sibTrans" cxnId="{7F12C056-98D3-48A2-A3A1-257044FE6CC4}">
      <dgm:prSet/>
      <dgm:spPr/>
      <dgm:t>
        <a:bodyPr/>
        <a:lstStyle/>
        <a:p>
          <a:endParaRPr lang="en-US"/>
        </a:p>
      </dgm:t>
    </dgm:pt>
    <dgm:pt modelId="{74374F15-2A13-48BA-B779-C314EC362418}">
      <dgm:prSet/>
      <dgm:spPr/>
      <dgm:t>
        <a:bodyPr/>
        <a:lstStyle/>
        <a:p>
          <a:r>
            <a:rPr lang="en-US" dirty="0"/>
            <a:t>Validation </a:t>
          </a:r>
        </a:p>
      </dgm:t>
    </dgm:pt>
    <dgm:pt modelId="{6D621E79-1787-4A67-9BEE-040333C2CAD0}" type="parTrans" cxnId="{960A36F9-E935-4D80-9A2B-23FCB8121515}">
      <dgm:prSet/>
      <dgm:spPr/>
      <dgm:t>
        <a:bodyPr/>
        <a:lstStyle/>
        <a:p>
          <a:endParaRPr lang="en-US"/>
        </a:p>
      </dgm:t>
    </dgm:pt>
    <dgm:pt modelId="{F0F123BE-48B6-4A7F-BAE5-C40AEC98039B}" type="sibTrans" cxnId="{960A36F9-E935-4D80-9A2B-23FCB8121515}">
      <dgm:prSet/>
      <dgm:spPr/>
      <dgm:t>
        <a:bodyPr/>
        <a:lstStyle/>
        <a:p>
          <a:endParaRPr lang="en-US"/>
        </a:p>
      </dgm:t>
    </dgm:pt>
    <dgm:pt modelId="{268203AF-C309-7043-871A-A06D87E4F0F6}" type="pres">
      <dgm:prSet presAssocID="{22BB5C46-CFEB-4CAB-9914-D10827C876E2}" presName="vert0" presStyleCnt="0">
        <dgm:presLayoutVars>
          <dgm:dir/>
          <dgm:animOne val="branch"/>
          <dgm:animLvl val="lvl"/>
        </dgm:presLayoutVars>
      </dgm:prSet>
      <dgm:spPr/>
    </dgm:pt>
    <dgm:pt modelId="{03C883DA-A80D-C04D-A3A6-8F651A5137A8}" type="pres">
      <dgm:prSet presAssocID="{7E811FAB-0FBA-488E-96C0-9431A01DFBA6}" presName="thickLine" presStyleLbl="alignNode1" presStyleIdx="0" presStyleCnt="9"/>
      <dgm:spPr/>
    </dgm:pt>
    <dgm:pt modelId="{92E1DE96-885E-4147-87C4-299E053D9B38}" type="pres">
      <dgm:prSet presAssocID="{7E811FAB-0FBA-488E-96C0-9431A01DFBA6}" presName="horz1" presStyleCnt="0"/>
      <dgm:spPr/>
    </dgm:pt>
    <dgm:pt modelId="{A2143F66-FD5B-CB42-83BE-CE7C8A5A063C}" type="pres">
      <dgm:prSet presAssocID="{7E811FAB-0FBA-488E-96C0-9431A01DFBA6}" presName="tx1" presStyleLbl="revTx" presStyleIdx="0" presStyleCnt="9"/>
      <dgm:spPr/>
    </dgm:pt>
    <dgm:pt modelId="{4E8E421D-0538-E747-9B67-6C5BCBBF2FDD}" type="pres">
      <dgm:prSet presAssocID="{7E811FAB-0FBA-488E-96C0-9431A01DFBA6}" presName="vert1" presStyleCnt="0"/>
      <dgm:spPr/>
    </dgm:pt>
    <dgm:pt modelId="{D753545A-17CC-5B4D-B3CA-D2D4758F12C0}" type="pres">
      <dgm:prSet presAssocID="{678966EF-A6D6-46BB-A359-95F933796078}" presName="thickLine" presStyleLbl="alignNode1" presStyleIdx="1" presStyleCnt="9"/>
      <dgm:spPr/>
    </dgm:pt>
    <dgm:pt modelId="{1D015A6D-962C-7C4B-B442-AE3A255A9353}" type="pres">
      <dgm:prSet presAssocID="{678966EF-A6D6-46BB-A359-95F933796078}" presName="horz1" presStyleCnt="0"/>
      <dgm:spPr/>
    </dgm:pt>
    <dgm:pt modelId="{D43B56C1-9D91-D64A-B135-4A010B50DC1D}" type="pres">
      <dgm:prSet presAssocID="{678966EF-A6D6-46BB-A359-95F933796078}" presName="tx1" presStyleLbl="revTx" presStyleIdx="1" presStyleCnt="9"/>
      <dgm:spPr/>
    </dgm:pt>
    <dgm:pt modelId="{F7C164E3-D74A-9342-9BE4-502680D65A1E}" type="pres">
      <dgm:prSet presAssocID="{678966EF-A6D6-46BB-A359-95F933796078}" presName="vert1" presStyleCnt="0"/>
      <dgm:spPr/>
    </dgm:pt>
    <dgm:pt modelId="{8B3EA996-AC10-8448-ACAF-F77BB0CD3ECC}" type="pres">
      <dgm:prSet presAssocID="{5DBD4EA0-B017-4446-82C2-9B33E5BFFC75}" presName="thickLine" presStyleLbl="alignNode1" presStyleIdx="2" presStyleCnt="9"/>
      <dgm:spPr/>
    </dgm:pt>
    <dgm:pt modelId="{EE9B74AC-EF05-D845-83F1-70C810CC547C}" type="pres">
      <dgm:prSet presAssocID="{5DBD4EA0-B017-4446-82C2-9B33E5BFFC75}" presName="horz1" presStyleCnt="0"/>
      <dgm:spPr/>
    </dgm:pt>
    <dgm:pt modelId="{127DAE68-48C4-7047-BF94-86F0E795FBE3}" type="pres">
      <dgm:prSet presAssocID="{5DBD4EA0-B017-4446-82C2-9B33E5BFFC75}" presName="tx1" presStyleLbl="revTx" presStyleIdx="2" presStyleCnt="9"/>
      <dgm:spPr/>
    </dgm:pt>
    <dgm:pt modelId="{BF1C5824-80B6-D649-9FD3-309BC8A9BBBD}" type="pres">
      <dgm:prSet presAssocID="{5DBD4EA0-B017-4446-82C2-9B33E5BFFC75}" presName="vert1" presStyleCnt="0"/>
      <dgm:spPr/>
    </dgm:pt>
    <dgm:pt modelId="{9D91DF7E-EA17-1D49-9A59-CEB86D754498}" type="pres">
      <dgm:prSet presAssocID="{6D1BC9E6-6384-495B-87E9-F756FDB0BF64}" presName="thickLine" presStyleLbl="alignNode1" presStyleIdx="3" presStyleCnt="9"/>
      <dgm:spPr/>
    </dgm:pt>
    <dgm:pt modelId="{D39358A1-E27B-BA40-A4D7-60568756E2CC}" type="pres">
      <dgm:prSet presAssocID="{6D1BC9E6-6384-495B-87E9-F756FDB0BF64}" presName="horz1" presStyleCnt="0"/>
      <dgm:spPr/>
    </dgm:pt>
    <dgm:pt modelId="{0E33E86D-FA40-7947-AB8A-232349B8BCA1}" type="pres">
      <dgm:prSet presAssocID="{6D1BC9E6-6384-495B-87E9-F756FDB0BF64}" presName="tx1" presStyleLbl="revTx" presStyleIdx="3" presStyleCnt="9"/>
      <dgm:spPr/>
    </dgm:pt>
    <dgm:pt modelId="{1ECC56E8-1332-2347-AE80-7D91DCA0FE5B}" type="pres">
      <dgm:prSet presAssocID="{6D1BC9E6-6384-495B-87E9-F756FDB0BF64}" presName="vert1" presStyleCnt="0"/>
      <dgm:spPr/>
    </dgm:pt>
    <dgm:pt modelId="{6CE215E5-75E2-C643-9DB1-D18D92007536}" type="pres">
      <dgm:prSet presAssocID="{630F4F60-D3D3-40C2-9A22-46794FEB5EB2}" presName="thickLine" presStyleLbl="alignNode1" presStyleIdx="4" presStyleCnt="9"/>
      <dgm:spPr/>
    </dgm:pt>
    <dgm:pt modelId="{9E1F97E9-C70F-3D40-8EA1-5EA7009D7B76}" type="pres">
      <dgm:prSet presAssocID="{630F4F60-D3D3-40C2-9A22-46794FEB5EB2}" presName="horz1" presStyleCnt="0"/>
      <dgm:spPr/>
    </dgm:pt>
    <dgm:pt modelId="{9FA26A57-0B12-B44F-929F-61F7FC19D9C4}" type="pres">
      <dgm:prSet presAssocID="{630F4F60-D3D3-40C2-9A22-46794FEB5EB2}" presName="tx1" presStyleLbl="revTx" presStyleIdx="4" presStyleCnt="9"/>
      <dgm:spPr/>
    </dgm:pt>
    <dgm:pt modelId="{4AE05A44-E7B1-3249-8090-ABB173A89208}" type="pres">
      <dgm:prSet presAssocID="{630F4F60-D3D3-40C2-9A22-46794FEB5EB2}" presName="vert1" presStyleCnt="0"/>
      <dgm:spPr/>
    </dgm:pt>
    <dgm:pt modelId="{F9F8A13C-062A-4D47-BD75-526C7AD3888F}" type="pres">
      <dgm:prSet presAssocID="{EAEFAE88-7011-48B5-9721-BABA30ADCB77}" presName="thickLine" presStyleLbl="alignNode1" presStyleIdx="5" presStyleCnt="9"/>
      <dgm:spPr/>
    </dgm:pt>
    <dgm:pt modelId="{3EEE9B70-7700-BB4A-8442-6E3629E89EFD}" type="pres">
      <dgm:prSet presAssocID="{EAEFAE88-7011-48B5-9721-BABA30ADCB77}" presName="horz1" presStyleCnt="0"/>
      <dgm:spPr/>
    </dgm:pt>
    <dgm:pt modelId="{EA025F1A-50CC-DA4C-A1E9-DCEA565A71B8}" type="pres">
      <dgm:prSet presAssocID="{EAEFAE88-7011-48B5-9721-BABA30ADCB77}" presName="tx1" presStyleLbl="revTx" presStyleIdx="5" presStyleCnt="9"/>
      <dgm:spPr/>
    </dgm:pt>
    <dgm:pt modelId="{EE8F67A1-F424-874F-B8AF-E309AC00B604}" type="pres">
      <dgm:prSet presAssocID="{EAEFAE88-7011-48B5-9721-BABA30ADCB77}" presName="vert1" presStyleCnt="0"/>
      <dgm:spPr/>
    </dgm:pt>
    <dgm:pt modelId="{7C75E543-CC4B-5343-B233-01C734CAA6B1}" type="pres">
      <dgm:prSet presAssocID="{8EC680DC-6BCF-43E9-935F-FD6B7026E49F}" presName="thickLine" presStyleLbl="alignNode1" presStyleIdx="6" presStyleCnt="9"/>
      <dgm:spPr/>
    </dgm:pt>
    <dgm:pt modelId="{F744184F-E873-714F-930C-13F9F7A54459}" type="pres">
      <dgm:prSet presAssocID="{8EC680DC-6BCF-43E9-935F-FD6B7026E49F}" presName="horz1" presStyleCnt="0"/>
      <dgm:spPr/>
    </dgm:pt>
    <dgm:pt modelId="{61A31348-E1A5-FD43-818D-62559B474EB3}" type="pres">
      <dgm:prSet presAssocID="{8EC680DC-6BCF-43E9-935F-FD6B7026E49F}" presName="tx1" presStyleLbl="revTx" presStyleIdx="6" presStyleCnt="9"/>
      <dgm:spPr/>
    </dgm:pt>
    <dgm:pt modelId="{DA34ED0E-22CE-CB4D-B6C3-530D9BA30119}" type="pres">
      <dgm:prSet presAssocID="{8EC680DC-6BCF-43E9-935F-FD6B7026E49F}" presName="vert1" presStyleCnt="0"/>
      <dgm:spPr/>
    </dgm:pt>
    <dgm:pt modelId="{E1C92A2E-C2A9-0D4D-92BF-FC3B0EE728A8}" type="pres">
      <dgm:prSet presAssocID="{558F7D4A-E0DE-4363-9D47-3DB01282F7D3}" presName="thickLine" presStyleLbl="alignNode1" presStyleIdx="7" presStyleCnt="9"/>
      <dgm:spPr/>
    </dgm:pt>
    <dgm:pt modelId="{AF63F7BA-63B9-B347-9023-8BC9A9BBAF69}" type="pres">
      <dgm:prSet presAssocID="{558F7D4A-E0DE-4363-9D47-3DB01282F7D3}" presName="horz1" presStyleCnt="0"/>
      <dgm:spPr/>
    </dgm:pt>
    <dgm:pt modelId="{D274E35C-65F9-D647-A027-47DD58ADBEE9}" type="pres">
      <dgm:prSet presAssocID="{558F7D4A-E0DE-4363-9D47-3DB01282F7D3}" presName="tx1" presStyleLbl="revTx" presStyleIdx="7" presStyleCnt="9"/>
      <dgm:spPr/>
    </dgm:pt>
    <dgm:pt modelId="{0CF45B79-D343-8546-80B4-00A9B54339FE}" type="pres">
      <dgm:prSet presAssocID="{558F7D4A-E0DE-4363-9D47-3DB01282F7D3}" presName="vert1" presStyleCnt="0"/>
      <dgm:spPr/>
    </dgm:pt>
    <dgm:pt modelId="{F54454C5-167C-6945-B4E8-77B91FD5AB35}" type="pres">
      <dgm:prSet presAssocID="{74374F15-2A13-48BA-B779-C314EC362418}" presName="thickLine" presStyleLbl="alignNode1" presStyleIdx="8" presStyleCnt="9"/>
      <dgm:spPr/>
    </dgm:pt>
    <dgm:pt modelId="{E6E9F239-4920-8C42-91CE-A448E0DE279D}" type="pres">
      <dgm:prSet presAssocID="{74374F15-2A13-48BA-B779-C314EC362418}" presName="horz1" presStyleCnt="0"/>
      <dgm:spPr/>
    </dgm:pt>
    <dgm:pt modelId="{A5351111-2389-134C-A441-567D35DD7CDD}" type="pres">
      <dgm:prSet presAssocID="{74374F15-2A13-48BA-B779-C314EC362418}" presName="tx1" presStyleLbl="revTx" presStyleIdx="8" presStyleCnt="9"/>
      <dgm:spPr/>
    </dgm:pt>
    <dgm:pt modelId="{4A635DC8-2127-A049-8CD5-E57BC9FEA44A}" type="pres">
      <dgm:prSet presAssocID="{74374F15-2A13-48BA-B779-C314EC362418}" presName="vert1" presStyleCnt="0"/>
      <dgm:spPr/>
    </dgm:pt>
  </dgm:ptLst>
  <dgm:cxnLst>
    <dgm:cxn modelId="{A124DF07-95D9-4660-B460-3CED621FADD4}" srcId="{22BB5C46-CFEB-4CAB-9914-D10827C876E2}" destId="{630F4F60-D3D3-40C2-9A22-46794FEB5EB2}" srcOrd="4" destOrd="0" parTransId="{B0BBBAEF-2D69-4B2A-B21C-113AE5C96C98}" sibTransId="{638A9EE2-06C6-46AD-B1F5-390E411B0C53}"/>
    <dgm:cxn modelId="{F141070A-C578-48EE-B1B1-36EA6F7E1E23}" srcId="{22BB5C46-CFEB-4CAB-9914-D10827C876E2}" destId="{6D1BC9E6-6384-495B-87E9-F756FDB0BF64}" srcOrd="3" destOrd="0" parTransId="{5CAF5B75-C03B-4743-B4DB-895F6B89CD4F}" sibTransId="{72DFD758-5AC6-4BAA-9DFA-581C5467608F}"/>
    <dgm:cxn modelId="{F3E55114-1CB1-4EBA-8130-C139C1C83DBF}" srcId="{22BB5C46-CFEB-4CAB-9914-D10827C876E2}" destId="{7E811FAB-0FBA-488E-96C0-9431A01DFBA6}" srcOrd="0" destOrd="0" parTransId="{541C4070-1A25-44FC-959B-CE344619186E}" sibTransId="{6B556DED-70A3-4BFB-8D47-95BFD576C21C}"/>
    <dgm:cxn modelId="{D3F3AC20-5B00-4503-9EED-99299D719230}" srcId="{22BB5C46-CFEB-4CAB-9914-D10827C876E2}" destId="{8EC680DC-6BCF-43E9-935F-FD6B7026E49F}" srcOrd="6" destOrd="0" parTransId="{F93137C4-B4F6-4564-8A79-8B84767DFEDD}" sibTransId="{66BBEEE8-F671-47BF-B429-428A0CE2D809}"/>
    <dgm:cxn modelId="{4B0AF440-1D19-E343-94DC-F4AB5CDC0518}" type="presOf" srcId="{678966EF-A6D6-46BB-A359-95F933796078}" destId="{D43B56C1-9D91-D64A-B135-4A010B50DC1D}" srcOrd="0" destOrd="0" presId="urn:microsoft.com/office/officeart/2008/layout/LinedList"/>
    <dgm:cxn modelId="{1CC58344-985C-4B66-BF98-AE040EE1518C}" srcId="{22BB5C46-CFEB-4CAB-9914-D10827C876E2}" destId="{EAEFAE88-7011-48B5-9721-BABA30ADCB77}" srcOrd="5" destOrd="0" parTransId="{CA7F35E6-E4FA-4152-B40E-FD1D423DF40E}" sibTransId="{42A4CF39-D64C-411C-B87D-5D23996D539C}"/>
    <dgm:cxn modelId="{7F12C056-98D3-48A2-A3A1-257044FE6CC4}" srcId="{22BB5C46-CFEB-4CAB-9914-D10827C876E2}" destId="{558F7D4A-E0DE-4363-9D47-3DB01282F7D3}" srcOrd="7" destOrd="0" parTransId="{AB44DC52-3592-4858-9C33-598AAA6DF806}" sibTransId="{AD8E404C-F63B-4374-A0B1-DA8CAB1736E7}"/>
    <dgm:cxn modelId="{CF357C62-2769-B040-9895-249821690390}" type="presOf" srcId="{558F7D4A-E0DE-4363-9D47-3DB01282F7D3}" destId="{D274E35C-65F9-D647-A027-47DD58ADBEE9}" srcOrd="0" destOrd="0" presId="urn:microsoft.com/office/officeart/2008/layout/LinedList"/>
    <dgm:cxn modelId="{09CB1788-02DF-2D44-940D-816251B992D5}" type="presOf" srcId="{EAEFAE88-7011-48B5-9721-BABA30ADCB77}" destId="{EA025F1A-50CC-DA4C-A1E9-DCEA565A71B8}" srcOrd="0" destOrd="0" presId="urn:microsoft.com/office/officeart/2008/layout/LinedList"/>
    <dgm:cxn modelId="{D7DDCB8A-79D0-8C4D-B862-3B254FB4AD1C}" type="presOf" srcId="{22BB5C46-CFEB-4CAB-9914-D10827C876E2}" destId="{268203AF-C309-7043-871A-A06D87E4F0F6}" srcOrd="0" destOrd="0" presId="urn:microsoft.com/office/officeart/2008/layout/LinedList"/>
    <dgm:cxn modelId="{58591CA3-0807-2948-82F3-9944B8453526}" type="presOf" srcId="{5DBD4EA0-B017-4446-82C2-9B33E5BFFC75}" destId="{127DAE68-48C4-7047-BF94-86F0E795FBE3}" srcOrd="0" destOrd="0" presId="urn:microsoft.com/office/officeart/2008/layout/LinedList"/>
    <dgm:cxn modelId="{66F759B6-EF7C-483B-82DD-09DCAD6E1669}" srcId="{22BB5C46-CFEB-4CAB-9914-D10827C876E2}" destId="{678966EF-A6D6-46BB-A359-95F933796078}" srcOrd="1" destOrd="0" parTransId="{2C3FFDBB-3E8F-481B-93D1-BEE9C86C4031}" sibTransId="{4B3FDE65-250C-451C-B68D-D5FF587ECD75}"/>
    <dgm:cxn modelId="{A972A4C5-6E30-9046-A500-04A470A684B3}" type="presOf" srcId="{74374F15-2A13-48BA-B779-C314EC362418}" destId="{A5351111-2389-134C-A441-567D35DD7CDD}" srcOrd="0" destOrd="0" presId="urn:microsoft.com/office/officeart/2008/layout/LinedList"/>
    <dgm:cxn modelId="{3DE66DC6-AA0D-49F8-B5B9-5BED4F52F495}" srcId="{22BB5C46-CFEB-4CAB-9914-D10827C876E2}" destId="{5DBD4EA0-B017-4446-82C2-9B33E5BFFC75}" srcOrd="2" destOrd="0" parTransId="{ACF89BBE-4ED0-40C5-A0FC-D1971E6103DF}" sibTransId="{99CC8000-2354-42A6-9E60-EECBC19D0FFE}"/>
    <dgm:cxn modelId="{1FD849CE-5865-9B48-9074-AA14B9C3FB43}" type="presOf" srcId="{630F4F60-D3D3-40C2-9A22-46794FEB5EB2}" destId="{9FA26A57-0B12-B44F-929F-61F7FC19D9C4}" srcOrd="0" destOrd="0" presId="urn:microsoft.com/office/officeart/2008/layout/LinedList"/>
    <dgm:cxn modelId="{ED81B0CE-D11A-714F-BFE6-5B89D56B3F4A}" type="presOf" srcId="{8EC680DC-6BCF-43E9-935F-FD6B7026E49F}" destId="{61A31348-E1A5-FD43-818D-62559B474EB3}" srcOrd="0" destOrd="0" presId="urn:microsoft.com/office/officeart/2008/layout/LinedList"/>
    <dgm:cxn modelId="{5EE577D0-AE49-0A44-BB5F-D96C7EAFDBE2}" type="presOf" srcId="{7E811FAB-0FBA-488E-96C0-9431A01DFBA6}" destId="{A2143F66-FD5B-CB42-83BE-CE7C8A5A063C}" srcOrd="0" destOrd="0" presId="urn:microsoft.com/office/officeart/2008/layout/LinedList"/>
    <dgm:cxn modelId="{64942DDE-5CC0-C14D-972D-469FA1B6F4B5}" type="presOf" srcId="{6D1BC9E6-6384-495B-87E9-F756FDB0BF64}" destId="{0E33E86D-FA40-7947-AB8A-232349B8BCA1}" srcOrd="0" destOrd="0" presId="urn:microsoft.com/office/officeart/2008/layout/LinedList"/>
    <dgm:cxn modelId="{960A36F9-E935-4D80-9A2B-23FCB8121515}" srcId="{22BB5C46-CFEB-4CAB-9914-D10827C876E2}" destId="{74374F15-2A13-48BA-B779-C314EC362418}" srcOrd="8" destOrd="0" parTransId="{6D621E79-1787-4A67-9BEE-040333C2CAD0}" sibTransId="{F0F123BE-48B6-4A7F-BAE5-C40AEC98039B}"/>
    <dgm:cxn modelId="{DED22B5F-13F6-F542-A6EA-6D8BFB2D697F}" type="presParOf" srcId="{268203AF-C309-7043-871A-A06D87E4F0F6}" destId="{03C883DA-A80D-C04D-A3A6-8F651A5137A8}" srcOrd="0" destOrd="0" presId="urn:microsoft.com/office/officeart/2008/layout/LinedList"/>
    <dgm:cxn modelId="{E8C887C0-E59C-3045-9FF8-F7ECB407F12C}" type="presParOf" srcId="{268203AF-C309-7043-871A-A06D87E4F0F6}" destId="{92E1DE96-885E-4147-87C4-299E053D9B38}" srcOrd="1" destOrd="0" presId="urn:microsoft.com/office/officeart/2008/layout/LinedList"/>
    <dgm:cxn modelId="{1350EA92-10CD-8143-9832-F9F127E4CC17}" type="presParOf" srcId="{92E1DE96-885E-4147-87C4-299E053D9B38}" destId="{A2143F66-FD5B-CB42-83BE-CE7C8A5A063C}" srcOrd="0" destOrd="0" presId="urn:microsoft.com/office/officeart/2008/layout/LinedList"/>
    <dgm:cxn modelId="{1A2BA223-198D-E442-9826-FDBB1190ABEE}" type="presParOf" srcId="{92E1DE96-885E-4147-87C4-299E053D9B38}" destId="{4E8E421D-0538-E747-9B67-6C5BCBBF2FDD}" srcOrd="1" destOrd="0" presId="urn:microsoft.com/office/officeart/2008/layout/LinedList"/>
    <dgm:cxn modelId="{3CA7F045-FBB8-884C-8140-DDEB374D300D}" type="presParOf" srcId="{268203AF-C309-7043-871A-A06D87E4F0F6}" destId="{D753545A-17CC-5B4D-B3CA-D2D4758F12C0}" srcOrd="2" destOrd="0" presId="urn:microsoft.com/office/officeart/2008/layout/LinedList"/>
    <dgm:cxn modelId="{50609CEB-BAEB-574E-BC06-494A71B9AD20}" type="presParOf" srcId="{268203AF-C309-7043-871A-A06D87E4F0F6}" destId="{1D015A6D-962C-7C4B-B442-AE3A255A9353}" srcOrd="3" destOrd="0" presId="urn:microsoft.com/office/officeart/2008/layout/LinedList"/>
    <dgm:cxn modelId="{5781208A-CD93-4C48-A947-D7E72421F45C}" type="presParOf" srcId="{1D015A6D-962C-7C4B-B442-AE3A255A9353}" destId="{D43B56C1-9D91-D64A-B135-4A010B50DC1D}" srcOrd="0" destOrd="0" presId="urn:microsoft.com/office/officeart/2008/layout/LinedList"/>
    <dgm:cxn modelId="{DF1DBCA5-DF02-0743-94C6-49212D8E124E}" type="presParOf" srcId="{1D015A6D-962C-7C4B-B442-AE3A255A9353}" destId="{F7C164E3-D74A-9342-9BE4-502680D65A1E}" srcOrd="1" destOrd="0" presId="urn:microsoft.com/office/officeart/2008/layout/LinedList"/>
    <dgm:cxn modelId="{5DE2E4EC-63C0-A240-A31C-7DE6AA09C82C}" type="presParOf" srcId="{268203AF-C309-7043-871A-A06D87E4F0F6}" destId="{8B3EA996-AC10-8448-ACAF-F77BB0CD3ECC}" srcOrd="4" destOrd="0" presId="urn:microsoft.com/office/officeart/2008/layout/LinedList"/>
    <dgm:cxn modelId="{C2F1CF37-82FB-1B40-8BA2-E49B09CA7692}" type="presParOf" srcId="{268203AF-C309-7043-871A-A06D87E4F0F6}" destId="{EE9B74AC-EF05-D845-83F1-70C810CC547C}" srcOrd="5" destOrd="0" presId="urn:microsoft.com/office/officeart/2008/layout/LinedList"/>
    <dgm:cxn modelId="{B18679D9-D4BE-1643-90DD-10C3DE18B79A}" type="presParOf" srcId="{EE9B74AC-EF05-D845-83F1-70C810CC547C}" destId="{127DAE68-48C4-7047-BF94-86F0E795FBE3}" srcOrd="0" destOrd="0" presId="urn:microsoft.com/office/officeart/2008/layout/LinedList"/>
    <dgm:cxn modelId="{968778FC-B708-3E42-A43E-968C3BDC6E1B}" type="presParOf" srcId="{EE9B74AC-EF05-D845-83F1-70C810CC547C}" destId="{BF1C5824-80B6-D649-9FD3-309BC8A9BBBD}" srcOrd="1" destOrd="0" presId="urn:microsoft.com/office/officeart/2008/layout/LinedList"/>
    <dgm:cxn modelId="{123006BC-6F8F-734E-AE05-DFF1F687AB1E}" type="presParOf" srcId="{268203AF-C309-7043-871A-A06D87E4F0F6}" destId="{9D91DF7E-EA17-1D49-9A59-CEB86D754498}" srcOrd="6" destOrd="0" presId="urn:microsoft.com/office/officeart/2008/layout/LinedList"/>
    <dgm:cxn modelId="{FABEB761-75FF-5E4F-B462-4C7B9E40AF57}" type="presParOf" srcId="{268203AF-C309-7043-871A-A06D87E4F0F6}" destId="{D39358A1-E27B-BA40-A4D7-60568756E2CC}" srcOrd="7" destOrd="0" presId="urn:microsoft.com/office/officeart/2008/layout/LinedList"/>
    <dgm:cxn modelId="{AA0F9512-A5EE-6042-B1C3-157C4425100B}" type="presParOf" srcId="{D39358A1-E27B-BA40-A4D7-60568756E2CC}" destId="{0E33E86D-FA40-7947-AB8A-232349B8BCA1}" srcOrd="0" destOrd="0" presId="urn:microsoft.com/office/officeart/2008/layout/LinedList"/>
    <dgm:cxn modelId="{2925C45D-B584-3246-8C4F-364DBA1F3564}" type="presParOf" srcId="{D39358A1-E27B-BA40-A4D7-60568756E2CC}" destId="{1ECC56E8-1332-2347-AE80-7D91DCA0FE5B}" srcOrd="1" destOrd="0" presId="urn:microsoft.com/office/officeart/2008/layout/LinedList"/>
    <dgm:cxn modelId="{5416BFA0-0894-AB48-A4BE-86BCD251BB34}" type="presParOf" srcId="{268203AF-C309-7043-871A-A06D87E4F0F6}" destId="{6CE215E5-75E2-C643-9DB1-D18D92007536}" srcOrd="8" destOrd="0" presId="urn:microsoft.com/office/officeart/2008/layout/LinedList"/>
    <dgm:cxn modelId="{3263CB20-FB7E-884A-80FE-DD871A2CC159}" type="presParOf" srcId="{268203AF-C309-7043-871A-A06D87E4F0F6}" destId="{9E1F97E9-C70F-3D40-8EA1-5EA7009D7B76}" srcOrd="9" destOrd="0" presId="urn:microsoft.com/office/officeart/2008/layout/LinedList"/>
    <dgm:cxn modelId="{4D07363A-6C2D-F846-8387-8CD257AAED08}" type="presParOf" srcId="{9E1F97E9-C70F-3D40-8EA1-5EA7009D7B76}" destId="{9FA26A57-0B12-B44F-929F-61F7FC19D9C4}" srcOrd="0" destOrd="0" presId="urn:microsoft.com/office/officeart/2008/layout/LinedList"/>
    <dgm:cxn modelId="{B6D22D48-DF63-7247-A91B-13E4353FE642}" type="presParOf" srcId="{9E1F97E9-C70F-3D40-8EA1-5EA7009D7B76}" destId="{4AE05A44-E7B1-3249-8090-ABB173A89208}" srcOrd="1" destOrd="0" presId="urn:microsoft.com/office/officeart/2008/layout/LinedList"/>
    <dgm:cxn modelId="{1CC26282-40E9-0C45-866A-4972D38B35AB}" type="presParOf" srcId="{268203AF-C309-7043-871A-A06D87E4F0F6}" destId="{F9F8A13C-062A-4D47-BD75-526C7AD3888F}" srcOrd="10" destOrd="0" presId="urn:microsoft.com/office/officeart/2008/layout/LinedList"/>
    <dgm:cxn modelId="{B75E7298-9047-0E4A-9C73-DDF979D8B1D1}" type="presParOf" srcId="{268203AF-C309-7043-871A-A06D87E4F0F6}" destId="{3EEE9B70-7700-BB4A-8442-6E3629E89EFD}" srcOrd="11" destOrd="0" presId="urn:microsoft.com/office/officeart/2008/layout/LinedList"/>
    <dgm:cxn modelId="{987E462C-59E7-0646-A5FD-7809A3F29843}" type="presParOf" srcId="{3EEE9B70-7700-BB4A-8442-6E3629E89EFD}" destId="{EA025F1A-50CC-DA4C-A1E9-DCEA565A71B8}" srcOrd="0" destOrd="0" presId="urn:microsoft.com/office/officeart/2008/layout/LinedList"/>
    <dgm:cxn modelId="{8B146803-2E38-5D49-869F-D385A534D7EE}" type="presParOf" srcId="{3EEE9B70-7700-BB4A-8442-6E3629E89EFD}" destId="{EE8F67A1-F424-874F-B8AF-E309AC00B604}" srcOrd="1" destOrd="0" presId="urn:microsoft.com/office/officeart/2008/layout/LinedList"/>
    <dgm:cxn modelId="{AF9983FE-DD7C-DE4C-9601-3291733A8106}" type="presParOf" srcId="{268203AF-C309-7043-871A-A06D87E4F0F6}" destId="{7C75E543-CC4B-5343-B233-01C734CAA6B1}" srcOrd="12" destOrd="0" presId="urn:microsoft.com/office/officeart/2008/layout/LinedList"/>
    <dgm:cxn modelId="{EA556272-7BAC-1549-860B-79398F62BD5A}" type="presParOf" srcId="{268203AF-C309-7043-871A-A06D87E4F0F6}" destId="{F744184F-E873-714F-930C-13F9F7A54459}" srcOrd="13" destOrd="0" presId="urn:microsoft.com/office/officeart/2008/layout/LinedList"/>
    <dgm:cxn modelId="{AA93AC4B-0A91-9747-B4E6-7178FF21762E}" type="presParOf" srcId="{F744184F-E873-714F-930C-13F9F7A54459}" destId="{61A31348-E1A5-FD43-818D-62559B474EB3}" srcOrd="0" destOrd="0" presId="urn:microsoft.com/office/officeart/2008/layout/LinedList"/>
    <dgm:cxn modelId="{E44B728F-080C-864E-BD50-F0948E3471B5}" type="presParOf" srcId="{F744184F-E873-714F-930C-13F9F7A54459}" destId="{DA34ED0E-22CE-CB4D-B6C3-530D9BA30119}" srcOrd="1" destOrd="0" presId="urn:microsoft.com/office/officeart/2008/layout/LinedList"/>
    <dgm:cxn modelId="{B84CFF33-C973-DE4E-8F56-B64F5CEA09BD}" type="presParOf" srcId="{268203AF-C309-7043-871A-A06D87E4F0F6}" destId="{E1C92A2E-C2A9-0D4D-92BF-FC3B0EE728A8}" srcOrd="14" destOrd="0" presId="urn:microsoft.com/office/officeart/2008/layout/LinedList"/>
    <dgm:cxn modelId="{097A6463-42A9-DF46-B28F-D82F6E9DAEC2}" type="presParOf" srcId="{268203AF-C309-7043-871A-A06D87E4F0F6}" destId="{AF63F7BA-63B9-B347-9023-8BC9A9BBAF69}" srcOrd="15" destOrd="0" presId="urn:microsoft.com/office/officeart/2008/layout/LinedList"/>
    <dgm:cxn modelId="{E6E325BA-22C7-6E42-8B9E-798C7CB2400A}" type="presParOf" srcId="{AF63F7BA-63B9-B347-9023-8BC9A9BBAF69}" destId="{D274E35C-65F9-D647-A027-47DD58ADBEE9}" srcOrd="0" destOrd="0" presId="urn:microsoft.com/office/officeart/2008/layout/LinedList"/>
    <dgm:cxn modelId="{F3F498AD-EC94-EB44-AFC7-7DE08EAB082A}" type="presParOf" srcId="{AF63F7BA-63B9-B347-9023-8BC9A9BBAF69}" destId="{0CF45B79-D343-8546-80B4-00A9B54339FE}" srcOrd="1" destOrd="0" presId="urn:microsoft.com/office/officeart/2008/layout/LinedList"/>
    <dgm:cxn modelId="{8F615FD9-9620-BB4B-8DAE-A05B56ED7E9E}" type="presParOf" srcId="{268203AF-C309-7043-871A-A06D87E4F0F6}" destId="{F54454C5-167C-6945-B4E8-77B91FD5AB35}" srcOrd="16" destOrd="0" presId="urn:microsoft.com/office/officeart/2008/layout/LinedList"/>
    <dgm:cxn modelId="{701F7F37-C0E4-ED47-9064-203D40B5B7F1}" type="presParOf" srcId="{268203AF-C309-7043-871A-A06D87E4F0F6}" destId="{E6E9F239-4920-8C42-91CE-A448E0DE279D}" srcOrd="17" destOrd="0" presId="urn:microsoft.com/office/officeart/2008/layout/LinedList"/>
    <dgm:cxn modelId="{8DAC17F9-FCB2-AE49-A423-E04C54EEDB6E}" type="presParOf" srcId="{E6E9F239-4920-8C42-91CE-A448E0DE279D}" destId="{A5351111-2389-134C-A441-567D35DD7CDD}" srcOrd="0" destOrd="0" presId="urn:microsoft.com/office/officeart/2008/layout/LinedList"/>
    <dgm:cxn modelId="{442A5DE0-2CD4-444D-B313-780AAD3F6A7F}" type="presParOf" srcId="{E6E9F239-4920-8C42-91CE-A448E0DE279D}" destId="{4A635DC8-2127-A049-8CD5-E57BC9FEA4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8588C-95D8-40FF-BCC9-30E4AA34470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006266-FBAF-4FEC-94A9-31F8E07605F8}">
      <dgm:prSet/>
      <dgm:spPr/>
      <dgm:t>
        <a:bodyPr/>
        <a:lstStyle/>
        <a:p>
          <a:r>
            <a:rPr lang="en-US" dirty="0"/>
            <a:t>R-square value: </a:t>
          </a:r>
        </a:p>
        <a:p>
          <a:r>
            <a:rPr lang="en-US" dirty="0"/>
            <a:t>0.805  </a:t>
          </a:r>
        </a:p>
      </dgm:t>
    </dgm:pt>
    <dgm:pt modelId="{95F4D3DB-6FE7-4ED9-8229-C6F48CDADD96}" type="parTrans" cxnId="{EFA5AAFA-BA2E-4A7B-9B63-E6049244023A}">
      <dgm:prSet/>
      <dgm:spPr/>
      <dgm:t>
        <a:bodyPr/>
        <a:lstStyle/>
        <a:p>
          <a:endParaRPr lang="en-US"/>
        </a:p>
      </dgm:t>
    </dgm:pt>
    <dgm:pt modelId="{B3720463-D269-498D-958C-10ACD4A61405}" type="sibTrans" cxnId="{EFA5AAFA-BA2E-4A7B-9B63-E6049244023A}">
      <dgm:prSet/>
      <dgm:spPr/>
      <dgm:t>
        <a:bodyPr/>
        <a:lstStyle/>
        <a:p>
          <a:endParaRPr lang="en-US"/>
        </a:p>
      </dgm:t>
    </dgm:pt>
    <dgm:pt modelId="{4FDC5680-F183-4C6C-8FB8-AE749AC44F0F}">
      <dgm:prSet/>
      <dgm:spPr/>
      <dgm:t>
        <a:bodyPr/>
        <a:lstStyle/>
        <a:p>
          <a:pPr algn="ctr"/>
          <a:r>
            <a:rPr lang="en-US" dirty="0"/>
            <a:t>Coeff values:</a:t>
          </a:r>
        </a:p>
        <a:p>
          <a:pPr algn="ctr"/>
          <a:r>
            <a:rPr lang="en-US"/>
            <a:t>Q1&lt;Q2&lt;Q3&lt;Q4</a:t>
          </a:r>
        </a:p>
        <a:p>
          <a:pPr algn="ctr"/>
          <a:r>
            <a:rPr lang="en-US" dirty="0"/>
            <a:t>Small&lt;Medium&lt;Large</a:t>
          </a:r>
        </a:p>
        <a:p>
          <a:pPr algn="ctr"/>
          <a:r>
            <a:rPr lang="en-US" dirty="0"/>
            <a:t>Days&lt;Holiday Days</a:t>
          </a:r>
        </a:p>
      </dgm:t>
    </dgm:pt>
    <dgm:pt modelId="{29A6501B-BB74-4476-99C0-5200E29B496B}" type="parTrans" cxnId="{3C4F1897-B3DE-4DF3-A0FD-EDB8229370E9}">
      <dgm:prSet/>
      <dgm:spPr/>
      <dgm:t>
        <a:bodyPr/>
        <a:lstStyle/>
        <a:p>
          <a:endParaRPr lang="en-US"/>
        </a:p>
      </dgm:t>
    </dgm:pt>
    <dgm:pt modelId="{CC365DE1-3ECA-4CD1-AE19-916EAF1EB61C}" type="sibTrans" cxnId="{3C4F1897-B3DE-4DF3-A0FD-EDB8229370E9}">
      <dgm:prSet/>
      <dgm:spPr/>
      <dgm:t>
        <a:bodyPr/>
        <a:lstStyle/>
        <a:p>
          <a:endParaRPr lang="en-US"/>
        </a:p>
      </dgm:t>
    </dgm:pt>
    <dgm:pt modelId="{0154BD5B-DAD2-491C-AEE3-54CC9EC07B6D}">
      <dgm:prSet/>
      <dgm:spPr/>
      <dgm:t>
        <a:bodyPr/>
        <a:lstStyle/>
        <a:p>
          <a:r>
            <a:rPr lang="en-US" dirty="0"/>
            <a:t>T-test scores:</a:t>
          </a:r>
        </a:p>
        <a:p>
          <a:r>
            <a:rPr lang="en-US" dirty="0"/>
            <a:t>Train MSE = 0.0377</a:t>
          </a:r>
        </a:p>
        <a:p>
          <a:r>
            <a:rPr lang="en-US" dirty="0"/>
            <a:t>Test MSE = 0.0387</a:t>
          </a:r>
        </a:p>
      </dgm:t>
    </dgm:pt>
    <dgm:pt modelId="{9B1CE1D5-B9E6-433F-8C4D-DC25349ED5BB}" type="parTrans" cxnId="{8593D312-2021-4DE0-8686-CA95D429B38C}">
      <dgm:prSet/>
      <dgm:spPr/>
      <dgm:t>
        <a:bodyPr/>
        <a:lstStyle/>
        <a:p>
          <a:endParaRPr lang="en-US"/>
        </a:p>
      </dgm:t>
    </dgm:pt>
    <dgm:pt modelId="{1CE14A56-DA2F-431B-AB3E-4734E3ACDD63}" type="sibTrans" cxnId="{8593D312-2021-4DE0-8686-CA95D429B38C}">
      <dgm:prSet/>
      <dgm:spPr/>
      <dgm:t>
        <a:bodyPr/>
        <a:lstStyle/>
        <a:p>
          <a:endParaRPr lang="en-US"/>
        </a:p>
      </dgm:t>
    </dgm:pt>
    <dgm:pt modelId="{8754E0B6-9A89-4D63-B54B-786EF9DC7D47}">
      <dgm:prSet/>
      <dgm:spPr/>
      <dgm:t>
        <a:bodyPr/>
        <a:lstStyle/>
        <a:p>
          <a:r>
            <a:rPr lang="en-US" dirty="0"/>
            <a:t>Cross Validation:</a:t>
          </a:r>
        </a:p>
        <a:p>
          <a:r>
            <a:rPr lang="en-US" dirty="0"/>
            <a:t>MSE = 0.0874</a:t>
          </a:r>
        </a:p>
      </dgm:t>
    </dgm:pt>
    <dgm:pt modelId="{300F75F5-7046-4BC3-9681-71C8A1A79A90}" type="parTrans" cxnId="{2F556809-B75F-438E-B67E-FA6C267652BD}">
      <dgm:prSet/>
      <dgm:spPr/>
      <dgm:t>
        <a:bodyPr/>
        <a:lstStyle/>
        <a:p>
          <a:endParaRPr lang="en-US"/>
        </a:p>
      </dgm:t>
    </dgm:pt>
    <dgm:pt modelId="{BDDD63CB-3865-4396-91C3-707DB875175C}" type="sibTrans" cxnId="{2F556809-B75F-438E-B67E-FA6C267652BD}">
      <dgm:prSet/>
      <dgm:spPr/>
      <dgm:t>
        <a:bodyPr/>
        <a:lstStyle/>
        <a:p>
          <a:endParaRPr lang="en-US"/>
        </a:p>
      </dgm:t>
    </dgm:pt>
    <dgm:pt modelId="{A7D82ADB-827D-2A46-BF35-1CB059C35418}" type="pres">
      <dgm:prSet presAssocID="{3478588C-95D8-40FF-BCC9-30E4AA34470F}" presName="Name0" presStyleCnt="0">
        <dgm:presLayoutVars>
          <dgm:dir/>
          <dgm:resizeHandles val="exact"/>
        </dgm:presLayoutVars>
      </dgm:prSet>
      <dgm:spPr/>
    </dgm:pt>
    <dgm:pt modelId="{754A2AAA-6AAA-7548-83D9-CA5E1CE4DF2E}" type="pres">
      <dgm:prSet presAssocID="{0A006266-FBAF-4FEC-94A9-31F8E07605F8}" presName="node" presStyleLbl="node1" presStyleIdx="0" presStyleCnt="4">
        <dgm:presLayoutVars>
          <dgm:bulletEnabled val="1"/>
        </dgm:presLayoutVars>
      </dgm:prSet>
      <dgm:spPr/>
    </dgm:pt>
    <dgm:pt modelId="{76A0C8F6-E7E1-4543-A046-E4561B579E7B}" type="pres">
      <dgm:prSet presAssocID="{B3720463-D269-498D-958C-10ACD4A61405}" presName="sibTrans" presStyleLbl="sibTrans1D1" presStyleIdx="0" presStyleCnt="3"/>
      <dgm:spPr/>
    </dgm:pt>
    <dgm:pt modelId="{44A25974-24A0-5040-986D-E4BBB10F21CE}" type="pres">
      <dgm:prSet presAssocID="{B3720463-D269-498D-958C-10ACD4A61405}" presName="connectorText" presStyleLbl="sibTrans1D1" presStyleIdx="0" presStyleCnt="3"/>
      <dgm:spPr/>
    </dgm:pt>
    <dgm:pt modelId="{167801DF-5068-6845-A855-E3D833573D74}" type="pres">
      <dgm:prSet presAssocID="{4FDC5680-F183-4C6C-8FB8-AE749AC44F0F}" presName="node" presStyleLbl="node1" presStyleIdx="1" presStyleCnt="4" custScaleY="115188">
        <dgm:presLayoutVars>
          <dgm:bulletEnabled val="1"/>
        </dgm:presLayoutVars>
      </dgm:prSet>
      <dgm:spPr/>
    </dgm:pt>
    <dgm:pt modelId="{0776110E-1E43-E54B-B5A8-959A25BDBA72}" type="pres">
      <dgm:prSet presAssocID="{CC365DE1-3ECA-4CD1-AE19-916EAF1EB61C}" presName="sibTrans" presStyleLbl="sibTrans1D1" presStyleIdx="1" presStyleCnt="3"/>
      <dgm:spPr/>
    </dgm:pt>
    <dgm:pt modelId="{83497119-5B3F-EE45-B5B6-4884C4800939}" type="pres">
      <dgm:prSet presAssocID="{CC365DE1-3ECA-4CD1-AE19-916EAF1EB61C}" presName="connectorText" presStyleLbl="sibTrans1D1" presStyleIdx="1" presStyleCnt="3"/>
      <dgm:spPr/>
    </dgm:pt>
    <dgm:pt modelId="{B2FF7DDB-CCDE-7E40-9661-E7125FA6BEE9}" type="pres">
      <dgm:prSet presAssocID="{0154BD5B-DAD2-491C-AEE3-54CC9EC07B6D}" presName="node" presStyleLbl="node1" presStyleIdx="2" presStyleCnt="4">
        <dgm:presLayoutVars>
          <dgm:bulletEnabled val="1"/>
        </dgm:presLayoutVars>
      </dgm:prSet>
      <dgm:spPr/>
    </dgm:pt>
    <dgm:pt modelId="{5FE21CA1-E1C6-884F-812B-44B0165A7944}" type="pres">
      <dgm:prSet presAssocID="{1CE14A56-DA2F-431B-AB3E-4734E3ACDD63}" presName="sibTrans" presStyleLbl="sibTrans1D1" presStyleIdx="2" presStyleCnt="3"/>
      <dgm:spPr/>
    </dgm:pt>
    <dgm:pt modelId="{D027565E-9C8E-624C-8D47-5034D12BD1BD}" type="pres">
      <dgm:prSet presAssocID="{1CE14A56-DA2F-431B-AB3E-4734E3ACDD63}" presName="connectorText" presStyleLbl="sibTrans1D1" presStyleIdx="2" presStyleCnt="3"/>
      <dgm:spPr/>
    </dgm:pt>
    <dgm:pt modelId="{FDB56527-F7B6-0741-9660-5381B326A75D}" type="pres">
      <dgm:prSet presAssocID="{8754E0B6-9A89-4D63-B54B-786EF9DC7D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556809-B75F-438E-B67E-FA6C267652BD}" srcId="{3478588C-95D8-40FF-BCC9-30E4AA34470F}" destId="{8754E0B6-9A89-4D63-B54B-786EF9DC7D47}" srcOrd="3" destOrd="0" parTransId="{300F75F5-7046-4BC3-9681-71C8A1A79A90}" sibTransId="{BDDD63CB-3865-4396-91C3-707DB875175C}"/>
    <dgm:cxn modelId="{8593D312-2021-4DE0-8686-CA95D429B38C}" srcId="{3478588C-95D8-40FF-BCC9-30E4AA34470F}" destId="{0154BD5B-DAD2-491C-AEE3-54CC9EC07B6D}" srcOrd="2" destOrd="0" parTransId="{9B1CE1D5-B9E6-433F-8C4D-DC25349ED5BB}" sibTransId="{1CE14A56-DA2F-431B-AB3E-4734E3ACDD63}"/>
    <dgm:cxn modelId="{F3500524-8979-B64A-9462-E4F87BD87D9F}" type="presOf" srcId="{0154BD5B-DAD2-491C-AEE3-54CC9EC07B6D}" destId="{B2FF7DDB-CCDE-7E40-9661-E7125FA6BEE9}" srcOrd="0" destOrd="0" presId="urn:microsoft.com/office/officeart/2016/7/layout/RepeatingBendingProcessNew"/>
    <dgm:cxn modelId="{D8E6667A-C4E8-6848-ABC8-7125A522BC26}" type="presOf" srcId="{B3720463-D269-498D-958C-10ACD4A61405}" destId="{76A0C8F6-E7E1-4543-A046-E4561B579E7B}" srcOrd="0" destOrd="0" presId="urn:microsoft.com/office/officeart/2016/7/layout/RepeatingBendingProcessNew"/>
    <dgm:cxn modelId="{2F131C96-5C83-204D-B5F8-BDEE81ECFD2F}" type="presOf" srcId="{3478588C-95D8-40FF-BCC9-30E4AA34470F}" destId="{A7D82ADB-827D-2A46-BF35-1CB059C35418}" srcOrd="0" destOrd="0" presId="urn:microsoft.com/office/officeart/2016/7/layout/RepeatingBendingProcessNew"/>
    <dgm:cxn modelId="{3C4F1897-B3DE-4DF3-A0FD-EDB8229370E9}" srcId="{3478588C-95D8-40FF-BCC9-30E4AA34470F}" destId="{4FDC5680-F183-4C6C-8FB8-AE749AC44F0F}" srcOrd="1" destOrd="0" parTransId="{29A6501B-BB74-4476-99C0-5200E29B496B}" sibTransId="{CC365DE1-3ECA-4CD1-AE19-916EAF1EB61C}"/>
    <dgm:cxn modelId="{0DA4D797-0D93-AC44-BF74-5335C626D2A0}" type="presOf" srcId="{CC365DE1-3ECA-4CD1-AE19-916EAF1EB61C}" destId="{0776110E-1E43-E54B-B5A8-959A25BDBA72}" srcOrd="0" destOrd="0" presId="urn:microsoft.com/office/officeart/2016/7/layout/RepeatingBendingProcessNew"/>
    <dgm:cxn modelId="{986982A1-BDE0-5F40-8A66-7349DF70C42D}" type="presOf" srcId="{1CE14A56-DA2F-431B-AB3E-4734E3ACDD63}" destId="{5FE21CA1-E1C6-884F-812B-44B0165A7944}" srcOrd="0" destOrd="0" presId="urn:microsoft.com/office/officeart/2016/7/layout/RepeatingBendingProcessNew"/>
    <dgm:cxn modelId="{98957EA6-D5D5-AC40-890D-C423B548962E}" type="presOf" srcId="{CC365DE1-3ECA-4CD1-AE19-916EAF1EB61C}" destId="{83497119-5B3F-EE45-B5B6-4884C4800939}" srcOrd="1" destOrd="0" presId="urn:microsoft.com/office/officeart/2016/7/layout/RepeatingBendingProcessNew"/>
    <dgm:cxn modelId="{49E66FBC-0246-3840-8600-8DF1C0A3126E}" type="presOf" srcId="{B3720463-D269-498D-958C-10ACD4A61405}" destId="{44A25974-24A0-5040-986D-E4BBB10F21CE}" srcOrd="1" destOrd="0" presId="urn:microsoft.com/office/officeart/2016/7/layout/RepeatingBendingProcessNew"/>
    <dgm:cxn modelId="{A18E5CC5-7B9F-C849-B03C-6FEDB3A9AE38}" type="presOf" srcId="{8754E0B6-9A89-4D63-B54B-786EF9DC7D47}" destId="{FDB56527-F7B6-0741-9660-5381B326A75D}" srcOrd="0" destOrd="0" presId="urn:microsoft.com/office/officeart/2016/7/layout/RepeatingBendingProcessNew"/>
    <dgm:cxn modelId="{C040B9EB-8041-274C-AB84-11669EC546A8}" type="presOf" srcId="{0A006266-FBAF-4FEC-94A9-31F8E07605F8}" destId="{754A2AAA-6AAA-7548-83D9-CA5E1CE4DF2E}" srcOrd="0" destOrd="0" presId="urn:microsoft.com/office/officeart/2016/7/layout/RepeatingBendingProcessNew"/>
    <dgm:cxn modelId="{0B0B3DF4-3281-3A48-852D-859338DD1DA0}" type="presOf" srcId="{4FDC5680-F183-4C6C-8FB8-AE749AC44F0F}" destId="{167801DF-5068-6845-A855-E3D833573D74}" srcOrd="0" destOrd="0" presId="urn:microsoft.com/office/officeart/2016/7/layout/RepeatingBendingProcessNew"/>
    <dgm:cxn modelId="{526ACEF5-7DBB-8943-86CC-ABF0EE60CC32}" type="presOf" srcId="{1CE14A56-DA2F-431B-AB3E-4734E3ACDD63}" destId="{D027565E-9C8E-624C-8D47-5034D12BD1BD}" srcOrd="1" destOrd="0" presId="urn:microsoft.com/office/officeart/2016/7/layout/RepeatingBendingProcessNew"/>
    <dgm:cxn modelId="{EFA5AAFA-BA2E-4A7B-9B63-E6049244023A}" srcId="{3478588C-95D8-40FF-BCC9-30E4AA34470F}" destId="{0A006266-FBAF-4FEC-94A9-31F8E07605F8}" srcOrd="0" destOrd="0" parTransId="{95F4D3DB-6FE7-4ED9-8229-C6F48CDADD96}" sibTransId="{B3720463-D269-498D-958C-10ACD4A61405}"/>
    <dgm:cxn modelId="{06B8BD0D-C82C-AA4F-8CBD-60B1876BB790}" type="presParOf" srcId="{A7D82ADB-827D-2A46-BF35-1CB059C35418}" destId="{754A2AAA-6AAA-7548-83D9-CA5E1CE4DF2E}" srcOrd="0" destOrd="0" presId="urn:microsoft.com/office/officeart/2016/7/layout/RepeatingBendingProcessNew"/>
    <dgm:cxn modelId="{0B3EB66A-956F-F94C-9CBD-2FA3E42A0E3F}" type="presParOf" srcId="{A7D82ADB-827D-2A46-BF35-1CB059C35418}" destId="{76A0C8F6-E7E1-4543-A046-E4561B579E7B}" srcOrd="1" destOrd="0" presId="urn:microsoft.com/office/officeart/2016/7/layout/RepeatingBendingProcessNew"/>
    <dgm:cxn modelId="{F1C2A53A-C357-5148-8856-CE1D9FA24A1A}" type="presParOf" srcId="{76A0C8F6-E7E1-4543-A046-E4561B579E7B}" destId="{44A25974-24A0-5040-986D-E4BBB10F21CE}" srcOrd="0" destOrd="0" presId="urn:microsoft.com/office/officeart/2016/7/layout/RepeatingBendingProcessNew"/>
    <dgm:cxn modelId="{2D87DBFC-DCED-EA49-B6C3-A04027D6A0F2}" type="presParOf" srcId="{A7D82ADB-827D-2A46-BF35-1CB059C35418}" destId="{167801DF-5068-6845-A855-E3D833573D74}" srcOrd="2" destOrd="0" presId="urn:microsoft.com/office/officeart/2016/7/layout/RepeatingBendingProcessNew"/>
    <dgm:cxn modelId="{73E639DA-1963-6B42-B5B2-A9368504DF37}" type="presParOf" srcId="{A7D82ADB-827D-2A46-BF35-1CB059C35418}" destId="{0776110E-1E43-E54B-B5A8-959A25BDBA72}" srcOrd="3" destOrd="0" presId="urn:microsoft.com/office/officeart/2016/7/layout/RepeatingBendingProcessNew"/>
    <dgm:cxn modelId="{49BEBA43-DF0C-EA46-9CD1-469D306B05D3}" type="presParOf" srcId="{0776110E-1E43-E54B-B5A8-959A25BDBA72}" destId="{83497119-5B3F-EE45-B5B6-4884C4800939}" srcOrd="0" destOrd="0" presId="urn:microsoft.com/office/officeart/2016/7/layout/RepeatingBendingProcessNew"/>
    <dgm:cxn modelId="{99D2F75E-7871-2849-93AC-F9D798E6B3E5}" type="presParOf" srcId="{A7D82ADB-827D-2A46-BF35-1CB059C35418}" destId="{B2FF7DDB-CCDE-7E40-9661-E7125FA6BEE9}" srcOrd="4" destOrd="0" presId="urn:microsoft.com/office/officeart/2016/7/layout/RepeatingBendingProcessNew"/>
    <dgm:cxn modelId="{C1C236DD-59A2-B549-8BF2-57B8C1DCC27B}" type="presParOf" srcId="{A7D82ADB-827D-2A46-BF35-1CB059C35418}" destId="{5FE21CA1-E1C6-884F-812B-44B0165A7944}" srcOrd="5" destOrd="0" presId="urn:microsoft.com/office/officeart/2016/7/layout/RepeatingBendingProcessNew"/>
    <dgm:cxn modelId="{1B1D0D5D-CFFF-504A-9836-D2C65D16B4BC}" type="presParOf" srcId="{5FE21CA1-E1C6-884F-812B-44B0165A7944}" destId="{D027565E-9C8E-624C-8D47-5034D12BD1BD}" srcOrd="0" destOrd="0" presId="urn:microsoft.com/office/officeart/2016/7/layout/RepeatingBendingProcessNew"/>
    <dgm:cxn modelId="{5E689C2C-6514-5C4F-831B-E89BD53EF652}" type="presParOf" srcId="{A7D82ADB-827D-2A46-BF35-1CB059C35418}" destId="{FDB56527-F7B6-0741-9660-5381B326A75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42BA8-1CE1-4267-AEAF-23C93E0E6D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A469E-9F7C-43A1-8414-A92B6ADC1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will increase quarterly and will be significantly higher during the last quarter of the year.</a:t>
          </a:r>
        </a:p>
      </dgm:t>
    </dgm:pt>
    <dgm:pt modelId="{CF84CE71-9D81-426F-8462-20CB8E616332}" type="parTrans" cxnId="{253EB388-89E1-4CC9-A11D-294ABC298D37}">
      <dgm:prSet/>
      <dgm:spPr/>
      <dgm:t>
        <a:bodyPr/>
        <a:lstStyle/>
        <a:p>
          <a:endParaRPr lang="en-US"/>
        </a:p>
      </dgm:t>
    </dgm:pt>
    <dgm:pt modelId="{628D9BFA-F2CB-4B18-9938-C53D3B09001D}" type="sibTrans" cxnId="{253EB388-89E1-4CC9-A11D-294ABC298D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8BF28-8A43-4BA9-B449-86C56478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Categorising stores into small, medium and large will help prepare them for future demand and stock supply</a:t>
          </a:r>
          <a:endParaRPr lang="en-US" dirty="0"/>
        </a:p>
      </dgm:t>
    </dgm:pt>
    <dgm:pt modelId="{3E76061B-6BC7-4263-8C78-7372790DA315}" type="parTrans" cxnId="{CDE60C3D-E78F-4CCF-854F-EDB05D8E991F}">
      <dgm:prSet/>
      <dgm:spPr/>
      <dgm:t>
        <a:bodyPr/>
        <a:lstStyle/>
        <a:p>
          <a:endParaRPr lang="en-US"/>
        </a:p>
      </dgm:t>
    </dgm:pt>
    <dgm:pt modelId="{B1D134BB-71CB-4FEC-9321-4846F2451147}" type="sibTrans" cxnId="{CDE60C3D-E78F-4CCF-854F-EDB05D8E99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9884B9-250C-4365-9630-680D81322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amount will depend on the store size, the model tells us that the larger the store, the higher the demand.</a:t>
          </a:r>
        </a:p>
      </dgm:t>
    </dgm:pt>
    <dgm:pt modelId="{2DCA8731-B4F3-4E18-9462-6D3852A40C60}" type="parTrans" cxnId="{3D274730-7FC8-4501-8C7D-5156F50560F3}">
      <dgm:prSet/>
      <dgm:spPr/>
      <dgm:t>
        <a:bodyPr/>
        <a:lstStyle/>
        <a:p>
          <a:endParaRPr lang="en-US"/>
        </a:p>
      </dgm:t>
    </dgm:pt>
    <dgm:pt modelId="{8F77D32A-6EDA-4B42-BBEB-929967D23983}" type="sibTrans" cxnId="{3D274730-7FC8-4501-8C7D-5156F5056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45C921-DBB4-4CA9-B381-8609F521D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prepared for holiday days as they are a factor that will increase demand.</a:t>
          </a:r>
        </a:p>
      </dgm:t>
    </dgm:pt>
    <dgm:pt modelId="{439CB440-ECEC-4DF1-B8A2-C43C07B23D7B}" type="parTrans" cxnId="{AE172D70-35F4-4F56-8D6E-63BCA111FE6D}">
      <dgm:prSet/>
      <dgm:spPr/>
      <dgm:t>
        <a:bodyPr/>
        <a:lstStyle/>
        <a:p>
          <a:endParaRPr lang="en-US"/>
        </a:p>
      </dgm:t>
    </dgm:pt>
    <dgm:pt modelId="{973D5B21-22F6-4FE6-AAFF-8E3E143A48B4}" type="sibTrans" cxnId="{AE172D70-35F4-4F56-8D6E-63BCA111FE6D}">
      <dgm:prSet/>
      <dgm:spPr/>
      <dgm:t>
        <a:bodyPr/>
        <a:lstStyle/>
        <a:p>
          <a:endParaRPr lang="en-US"/>
        </a:p>
      </dgm:t>
    </dgm:pt>
    <dgm:pt modelId="{1367CA43-715D-4592-817E-78EBC8471164}" type="pres">
      <dgm:prSet presAssocID="{2E342BA8-1CE1-4267-AEAF-23C93E0E6D48}" presName="root" presStyleCnt="0">
        <dgm:presLayoutVars>
          <dgm:dir/>
          <dgm:resizeHandles val="exact"/>
        </dgm:presLayoutVars>
      </dgm:prSet>
      <dgm:spPr/>
    </dgm:pt>
    <dgm:pt modelId="{80D9B4D1-698F-4ECC-8A43-EA9EE46D5CC9}" type="pres">
      <dgm:prSet presAssocID="{2E342BA8-1CE1-4267-AEAF-23C93E0E6D48}" presName="container" presStyleCnt="0">
        <dgm:presLayoutVars>
          <dgm:dir/>
          <dgm:resizeHandles val="exact"/>
        </dgm:presLayoutVars>
      </dgm:prSet>
      <dgm:spPr/>
    </dgm:pt>
    <dgm:pt modelId="{23A8E3A9-6B98-4BA7-92A4-6E6DB303E62E}" type="pres">
      <dgm:prSet presAssocID="{7C2A469E-9F7C-43A1-8414-A92B6ADC1C8D}" presName="compNode" presStyleCnt="0"/>
      <dgm:spPr/>
    </dgm:pt>
    <dgm:pt modelId="{8E605A18-98D0-47D2-ADE5-F77669BD443B}" type="pres">
      <dgm:prSet presAssocID="{7C2A469E-9F7C-43A1-8414-A92B6ADC1C8D}" presName="iconBgRect" presStyleLbl="bgShp" presStyleIdx="0" presStyleCnt="4"/>
      <dgm:spPr/>
    </dgm:pt>
    <dgm:pt modelId="{1FE4DCB5-5479-4C8A-95F5-AD56D4DCB3CA}" type="pres">
      <dgm:prSet presAssocID="{7C2A469E-9F7C-43A1-8414-A92B6ADC1C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A98C5C-D61F-4BDB-A2F0-401BE29A1D91}" type="pres">
      <dgm:prSet presAssocID="{7C2A469E-9F7C-43A1-8414-A92B6ADC1C8D}" presName="spaceRect" presStyleCnt="0"/>
      <dgm:spPr/>
    </dgm:pt>
    <dgm:pt modelId="{E81D7F1F-952A-4D1B-A43D-D10BF1C53A79}" type="pres">
      <dgm:prSet presAssocID="{7C2A469E-9F7C-43A1-8414-A92B6ADC1C8D}" presName="textRect" presStyleLbl="revTx" presStyleIdx="0" presStyleCnt="4">
        <dgm:presLayoutVars>
          <dgm:chMax val="1"/>
          <dgm:chPref val="1"/>
        </dgm:presLayoutVars>
      </dgm:prSet>
      <dgm:spPr/>
    </dgm:pt>
    <dgm:pt modelId="{F3E0EBA9-8B36-4AFE-811F-3269C49C4138}" type="pres">
      <dgm:prSet presAssocID="{628D9BFA-F2CB-4B18-9938-C53D3B09001D}" presName="sibTrans" presStyleLbl="sibTrans2D1" presStyleIdx="0" presStyleCnt="0"/>
      <dgm:spPr/>
    </dgm:pt>
    <dgm:pt modelId="{883BDAA1-F7DC-409A-9799-F0EBA5204E0F}" type="pres">
      <dgm:prSet presAssocID="{4D08BF28-8A43-4BA9-B449-86C5647864BE}" presName="compNode" presStyleCnt="0"/>
      <dgm:spPr/>
    </dgm:pt>
    <dgm:pt modelId="{1AAEE68A-00B0-418E-ABF3-BBE43F2EAD95}" type="pres">
      <dgm:prSet presAssocID="{4D08BF28-8A43-4BA9-B449-86C5647864BE}" presName="iconBgRect" presStyleLbl="bgShp" presStyleIdx="1" presStyleCnt="4"/>
      <dgm:spPr/>
    </dgm:pt>
    <dgm:pt modelId="{9B9DA8C3-0DE0-437D-AAB2-C94F498773C3}" type="pres">
      <dgm:prSet presAssocID="{4D08BF28-8A43-4BA9-B449-86C5647864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EB750C5-F352-4958-A126-FB2A0A65F947}" type="pres">
      <dgm:prSet presAssocID="{4D08BF28-8A43-4BA9-B449-86C5647864BE}" presName="spaceRect" presStyleCnt="0"/>
      <dgm:spPr/>
    </dgm:pt>
    <dgm:pt modelId="{A0E5CF43-1635-4016-A632-39ACAE59064A}" type="pres">
      <dgm:prSet presAssocID="{4D08BF28-8A43-4BA9-B449-86C5647864BE}" presName="textRect" presStyleLbl="revTx" presStyleIdx="1" presStyleCnt="4">
        <dgm:presLayoutVars>
          <dgm:chMax val="1"/>
          <dgm:chPref val="1"/>
        </dgm:presLayoutVars>
      </dgm:prSet>
      <dgm:spPr/>
    </dgm:pt>
    <dgm:pt modelId="{72A7B8D6-D942-4866-9885-3045E3845674}" type="pres">
      <dgm:prSet presAssocID="{B1D134BB-71CB-4FEC-9321-4846F2451147}" presName="sibTrans" presStyleLbl="sibTrans2D1" presStyleIdx="0" presStyleCnt="0"/>
      <dgm:spPr/>
    </dgm:pt>
    <dgm:pt modelId="{F38FDC44-CFE7-4CFC-A2F4-BCF374A511FA}" type="pres">
      <dgm:prSet presAssocID="{AD9884B9-250C-4365-9630-680D81322443}" presName="compNode" presStyleCnt="0"/>
      <dgm:spPr/>
    </dgm:pt>
    <dgm:pt modelId="{E2F98A02-5BB1-4DD6-95C5-C2822DC4C215}" type="pres">
      <dgm:prSet presAssocID="{AD9884B9-250C-4365-9630-680D81322443}" presName="iconBgRect" presStyleLbl="bgShp" presStyleIdx="2" presStyleCnt="4"/>
      <dgm:spPr/>
    </dgm:pt>
    <dgm:pt modelId="{08B4BADC-EB52-4B08-89A8-0DA103F6A68B}" type="pres">
      <dgm:prSet presAssocID="{AD9884B9-250C-4365-9630-680D813224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EBCC8F4-516E-41DD-BEE0-D4D46AF18FC4}" type="pres">
      <dgm:prSet presAssocID="{AD9884B9-250C-4365-9630-680D81322443}" presName="spaceRect" presStyleCnt="0"/>
      <dgm:spPr/>
    </dgm:pt>
    <dgm:pt modelId="{DC528F44-B4F6-401D-833F-022EAA3C0C1D}" type="pres">
      <dgm:prSet presAssocID="{AD9884B9-250C-4365-9630-680D81322443}" presName="textRect" presStyleLbl="revTx" presStyleIdx="2" presStyleCnt="4">
        <dgm:presLayoutVars>
          <dgm:chMax val="1"/>
          <dgm:chPref val="1"/>
        </dgm:presLayoutVars>
      </dgm:prSet>
      <dgm:spPr/>
    </dgm:pt>
    <dgm:pt modelId="{E22715FD-2DD0-49A1-B466-D27138EB22ED}" type="pres">
      <dgm:prSet presAssocID="{8F77D32A-6EDA-4B42-BBEB-929967D23983}" presName="sibTrans" presStyleLbl="sibTrans2D1" presStyleIdx="0" presStyleCnt="0"/>
      <dgm:spPr/>
    </dgm:pt>
    <dgm:pt modelId="{71428F0C-7597-44A9-80A6-D85F8B3AA7E1}" type="pres">
      <dgm:prSet presAssocID="{CA45C921-DBB4-4CA9-B381-8609F521DBC2}" presName="compNode" presStyleCnt="0"/>
      <dgm:spPr/>
    </dgm:pt>
    <dgm:pt modelId="{005218EF-A673-436C-A66B-070CB9AA419B}" type="pres">
      <dgm:prSet presAssocID="{CA45C921-DBB4-4CA9-B381-8609F521DBC2}" presName="iconBgRect" presStyleLbl="bgShp" presStyleIdx="3" presStyleCnt="4"/>
      <dgm:spPr/>
    </dgm:pt>
    <dgm:pt modelId="{20B471AC-35C2-492E-9C89-82F36A8CD29A}" type="pres">
      <dgm:prSet presAssocID="{CA45C921-DBB4-4CA9-B381-8609F521DB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90F844FE-FBE7-4AE5-B679-456DD7D77097}" type="pres">
      <dgm:prSet presAssocID="{CA45C921-DBB4-4CA9-B381-8609F521DBC2}" presName="spaceRect" presStyleCnt="0"/>
      <dgm:spPr/>
    </dgm:pt>
    <dgm:pt modelId="{5A9DDFE8-7EC0-4906-BE65-284D0251E773}" type="pres">
      <dgm:prSet presAssocID="{CA45C921-DBB4-4CA9-B381-8609F521DB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F2600E-B42B-4C39-8D05-3A981AE049D5}" type="presOf" srcId="{2E342BA8-1CE1-4267-AEAF-23C93E0E6D48}" destId="{1367CA43-715D-4592-817E-78EBC8471164}" srcOrd="0" destOrd="0" presId="urn:microsoft.com/office/officeart/2018/2/layout/IconCircleList"/>
    <dgm:cxn modelId="{3D274730-7FC8-4501-8C7D-5156F50560F3}" srcId="{2E342BA8-1CE1-4267-AEAF-23C93E0E6D48}" destId="{AD9884B9-250C-4365-9630-680D81322443}" srcOrd="2" destOrd="0" parTransId="{2DCA8731-B4F3-4E18-9462-6D3852A40C60}" sibTransId="{8F77D32A-6EDA-4B42-BBEB-929967D23983}"/>
    <dgm:cxn modelId="{CDE60C3D-E78F-4CCF-854F-EDB05D8E991F}" srcId="{2E342BA8-1CE1-4267-AEAF-23C93E0E6D48}" destId="{4D08BF28-8A43-4BA9-B449-86C5647864BE}" srcOrd="1" destOrd="0" parTransId="{3E76061B-6BC7-4263-8C78-7372790DA315}" sibTransId="{B1D134BB-71CB-4FEC-9321-4846F2451147}"/>
    <dgm:cxn modelId="{B1410144-9B60-4686-AAEF-33F9B2B0FAFD}" type="presOf" srcId="{B1D134BB-71CB-4FEC-9321-4846F2451147}" destId="{72A7B8D6-D942-4866-9885-3045E3845674}" srcOrd="0" destOrd="0" presId="urn:microsoft.com/office/officeart/2018/2/layout/IconCircleList"/>
    <dgm:cxn modelId="{AE172D70-35F4-4F56-8D6E-63BCA111FE6D}" srcId="{2E342BA8-1CE1-4267-AEAF-23C93E0E6D48}" destId="{CA45C921-DBB4-4CA9-B381-8609F521DBC2}" srcOrd="3" destOrd="0" parTransId="{439CB440-ECEC-4DF1-B8A2-C43C07B23D7B}" sibTransId="{973D5B21-22F6-4FE6-AAFF-8E3E143A48B4}"/>
    <dgm:cxn modelId="{65625F7C-37D9-4165-B017-803C0B33AF85}" type="presOf" srcId="{8F77D32A-6EDA-4B42-BBEB-929967D23983}" destId="{E22715FD-2DD0-49A1-B466-D27138EB22ED}" srcOrd="0" destOrd="0" presId="urn:microsoft.com/office/officeart/2018/2/layout/IconCircleList"/>
    <dgm:cxn modelId="{253EB388-89E1-4CC9-A11D-294ABC298D37}" srcId="{2E342BA8-1CE1-4267-AEAF-23C93E0E6D48}" destId="{7C2A469E-9F7C-43A1-8414-A92B6ADC1C8D}" srcOrd="0" destOrd="0" parTransId="{CF84CE71-9D81-426F-8462-20CB8E616332}" sibTransId="{628D9BFA-F2CB-4B18-9938-C53D3B09001D}"/>
    <dgm:cxn modelId="{0619C8C6-0593-4A76-AF54-B982F760F2E8}" type="presOf" srcId="{4D08BF28-8A43-4BA9-B449-86C5647864BE}" destId="{A0E5CF43-1635-4016-A632-39ACAE59064A}" srcOrd="0" destOrd="0" presId="urn:microsoft.com/office/officeart/2018/2/layout/IconCircleList"/>
    <dgm:cxn modelId="{A2627CCF-FA22-4E47-9774-EBA42730C19E}" type="presOf" srcId="{628D9BFA-F2CB-4B18-9938-C53D3B09001D}" destId="{F3E0EBA9-8B36-4AFE-811F-3269C49C4138}" srcOrd="0" destOrd="0" presId="urn:microsoft.com/office/officeart/2018/2/layout/IconCircleList"/>
    <dgm:cxn modelId="{7A3B52DF-BC96-4E7A-8F7A-90D747D86F7E}" type="presOf" srcId="{7C2A469E-9F7C-43A1-8414-A92B6ADC1C8D}" destId="{E81D7F1F-952A-4D1B-A43D-D10BF1C53A79}" srcOrd="0" destOrd="0" presId="urn:microsoft.com/office/officeart/2018/2/layout/IconCircleList"/>
    <dgm:cxn modelId="{10EF83F8-788B-4F22-B64C-190C7635F17F}" type="presOf" srcId="{AD9884B9-250C-4365-9630-680D81322443}" destId="{DC528F44-B4F6-401D-833F-022EAA3C0C1D}" srcOrd="0" destOrd="0" presId="urn:microsoft.com/office/officeart/2018/2/layout/IconCircleList"/>
    <dgm:cxn modelId="{90E339FE-7E39-4C13-8533-3389B1C3C4B9}" type="presOf" srcId="{CA45C921-DBB4-4CA9-B381-8609F521DBC2}" destId="{5A9DDFE8-7EC0-4906-BE65-284D0251E773}" srcOrd="0" destOrd="0" presId="urn:microsoft.com/office/officeart/2018/2/layout/IconCircleList"/>
    <dgm:cxn modelId="{ACD89DE3-8B29-4EEC-8E6A-21DF726BFAEC}" type="presParOf" srcId="{1367CA43-715D-4592-817E-78EBC8471164}" destId="{80D9B4D1-698F-4ECC-8A43-EA9EE46D5CC9}" srcOrd="0" destOrd="0" presId="urn:microsoft.com/office/officeart/2018/2/layout/IconCircleList"/>
    <dgm:cxn modelId="{75418D09-E796-4D7A-ABFA-A1CE1467B8CD}" type="presParOf" srcId="{80D9B4D1-698F-4ECC-8A43-EA9EE46D5CC9}" destId="{23A8E3A9-6B98-4BA7-92A4-6E6DB303E62E}" srcOrd="0" destOrd="0" presId="urn:microsoft.com/office/officeart/2018/2/layout/IconCircleList"/>
    <dgm:cxn modelId="{AD389B61-5DEC-46E2-8846-506A812F1BB8}" type="presParOf" srcId="{23A8E3A9-6B98-4BA7-92A4-6E6DB303E62E}" destId="{8E605A18-98D0-47D2-ADE5-F77669BD443B}" srcOrd="0" destOrd="0" presId="urn:microsoft.com/office/officeart/2018/2/layout/IconCircleList"/>
    <dgm:cxn modelId="{E9031F00-BA5B-48BC-B94E-41F3AC57E7BF}" type="presParOf" srcId="{23A8E3A9-6B98-4BA7-92A4-6E6DB303E62E}" destId="{1FE4DCB5-5479-4C8A-95F5-AD56D4DCB3CA}" srcOrd="1" destOrd="0" presId="urn:microsoft.com/office/officeart/2018/2/layout/IconCircleList"/>
    <dgm:cxn modelId="{7F43CBD1-E8E8-4964-AEFF-6070790B9E39}" type="presParOf" srcId="{23A8E3A9-6B98-4BA7-92A4-6E6DB303E62E}" destId="{BCA98C5C-D61F-4BDB-A2F0-401BE29A1D91}" srcOrd="2" destOrd="0" presId="urn:microsoft.com/office/officeart/2018/2/layout/IconCircleList"/>
    <dgm:cxn modelId="{D863405D-91B7-4EE8-B1EA-AD064A7BEB4E}" type="presParOf" srcId="{23A8E3A9-6B98-4BA7-92A4-6E6DB303E62E}" destId="{E81D7F1F-952A-4D1B-A43D-D10BF1C53A79}" srcOrd="3" destOrd="0" presId="urn:microsoft.com/office/officeart/2018/2/layout/IconCircleList"/>
    <dgm:cxn modelId="{AEBFCD8C-0C87-4CBD-8F00-333ADDD86328}" type="presParOf" srcId="{80D9B4D1-698F-4ECC-8A43-EA9EE46D5CC9}" destId="{F3E0EBA9-8B36-4AFE-811F-3269C49C4138}" srcOrd="1" destOrd="0" presId="urn:microsoft.com/office/officeart/2018/2/layout/IconCircleList"/>
    <dgm:cxn modelId="{F2C0E4E8-7D2C-4237-ABE5-092A20470907}" type="presParOf" srcId="{80D9B4D1-698F-4ECC-8A43-EA9EE46D5CC9}" destId="{883BDAA1-F7DC-409A-9799-F0EBA5204E0F}" srcOrd="2" destOrd="0" presId="urn:microsoft.com/office/officeart/2018/2/layout/IconCircleList"/>
    <dgm:cxn modelId="{52FBDE0F-34E2-4540-BFDA-833ED8F3C940}" type="presParOf" srcId="{883BDAA1-F7DC-409A-9799-F0EBA5204E0F}" destId="{1AAEE68A-00B0-418E-ABF3-BBE43F2EAD95}" srcOrd="0" destOrd="0" presId="urn:microsoft.com/office/officeart/2018/2/layout/IconCircleList"/>
    <dgm:cxn modelId="{55C37702-9898-44D1-9555-F90DD18633B8}" type="presParOf" srcId="{883BDAA1-F7DC-409A-9799-F0EBA5204E0F}" destId="{9B9DA8C3-0DE0-437D-AAB2-C94F498773C3}" srcOrd="1" destOrd="0" presId="urn:microsoft.com/office/officeart/2018/2/layout/IconCircleList"/>
    <dgm:cxn modelId="{FD647D4C-2DFC-4436-8EA3-94E961AAB3F3}" type="presParOf" srcId="{883BDAA1-F7DC-409A-9799-F0EBA5204E0F}" destId="{7EB750C5-F352-4958-A126-FB2A0A65F947}" srcOrd="2" destOrd="0" presId="urn:microsoft.com/office/officeart/2018/2/layout/IconCircleList"/>
    <dgm:cxn modelId="{C63DC527-5973-427B-AD08-448520629AD2}" type="presParOf" srcId="{883BDAA1-F7DC-409A-9799-F0EBA5204E0F}" destId="{A0E5CF43-1635-4016-A632-39ACAE59064A}" srcOrd="3" destOrd="0" presId="urn:microsoft.com/office/officeart/2018/2/layout/IconCircleList"/>
    <dgm:cxn modelId="{5A02F2FD-0DD9-4EF4-BC07-DEA866E549D7}" type="presParOf" srcId="{80D9B4D1-698F-4ECC-8A43-EA9EE46D5CC9}" destId="{72A7B8D6-D942-4866-9885-3045E3845674}" srcOrd="3" destOrd="0" presId="urn:microsoft.com/office/officeart/2018/2/layout/IconCircleList"/>
    <dgm:cxn modelId="{1E8144E2-3A20-4060-9FFD-636A20A81433}" type="presParOf" srcId="{80D9B4D1-698F-4ECC-8A43-EA9EE46D5CC9}" destId="{F38FDC44-CFE7-4CFC-A2F4-BCF374A511FA}" srcOrd="4" destOrd="0" presId="urn:microsoft.com/office/officeart/2018/2/layout/IconCircleList"/>
    <dgm:cxn modelId="{40608F6F-3986-431D-9185-B46F98F4F35E}" type="presParOf" srcId="{F38FDC44-CFE7-4CFC-A2F4-BCF374A511FA}" destId="{E2F98A02-5BB1-4DD6-95C5-C2822DC4C215}" srcOrd="0" destOrd="0" presId="urn:microsoft.com/office/officeart/2018/2/layout/IconCircleList"/>
    <dgm:cxn modelId="{2B105E36-2EEC-4D86-ABBA-9C1F92D6DD71}" type="presParOf" srcId="{F38FDC44-CFE7-4CFC-A2F4-BCF374A511FA}" destId="{08B4BADC-EB52-4B08-89A8-0DA103F6A68B}" srcOrd="1" destOrd="0" presId="urn:microsoft.com/office/officeart/2018/2/layout/IconCircleList"/>
    <dgm:cxn modelId="{4E69C80F-0799-4AEB-A5F1-BC7E469846E4}" type="presParOf" srcId="{F38FDC44-CFE7-4CFC-A2F4-BCF374A511FA}" destId="{7EBCC8F4-516E-41DD-BEE0-D4D46AF18FC4}" srcOrd="2" destOrd="0" presId="urn:microsoft.com/office/officeart/2018/2/layout/IconCircleList"/>
    <dgm:cxn modelId="{13981DD2-AE5F-4592-8088-DD02D6679B06}" type="presParOf" srcId="{F38FDC44-CFE7-4CFC-A2F4-BCF374A511FA}" destId="{DC528F44-B4F6-401D-833F-022EAA3C0C1D}" srcOrd="3" destOrd="0" presId="urn:microsoft.com/office/officeart/2018/2/layout/IconCircleList"/>
    <dgm:cxn modelId="{65B884EE-88CE-46BE-A5E5-C5621472BF13}" type="presParOf" srcId="{80D9B4D1-698F-4ECC-8A43-EA9EE46D5CC9}" destId="{E22715FD-2DD0-49A1-B466-D27138EB22ED}" srcOrd="5" destOrd="0" presId="urn:microsoft.com/office/officeart/2018/2/layout/IconCircleList"/>
    <dgm:cxn modelId="{92DFCC78-6CEE-439E-9434-114EAA988911}" type="presParOf" srcId="{80D9B4D1-698F-4ECC-8A43-EA9EE46D5CC9}" destId="{71428F0C-7597-44A9-80A6-D85F8B3AA7E1}" srcOrd="6" destOrd="0" presId="urn:microsoft.com/office/officeart/2018/2/layout/IconCircleList"/>
    <dgm:cxn modelId="{294B1AC6-AD8D-4645-94A1-4F07A4708FFB}" type="presParOf" srcId="{71428F0C-7597-44A9-80A6-D85F8B3AA7E1}" destId="{005218EF-A673-436C-A66B-070CB9AA419B}" srcOrd="0" destOrd="0" presId="urn:microsoft.com/office/officeart/2018/2/layout/IconCircleList"/>
    <dgm:cxn modelId="{98A30D1A-7A5E-44BE-AEB6-E5A9A32112BE}" type="presParOf" srcId="{71428F0C-7597-44A9-80A6-D85F8B3AA7E1}" destId="{20B471AC-35C2-492E-9C89-82F36A8CD29A}" srcOrd="1" destOrd="0" presId="urn:microsoft.com/office/officeart/2018/2/layout/IconCircleList"/>
    <dgm:cxn modelId="{84EFC7A5-FB7B-4F90-A3E1-6DEDB909BA4B}" type="presParOf" srcId="{71428F0C-7597-44A9-80A6-D85F8B3AA7E1}" destId="{90F844FE-FBE7-4AE5-B679-456DD7D77097}" srcOrd="2" destOrd="0" presId="urn:microsoft.com/office/officeart/2018/2/layout/IconCircleList"/>
    <dgm:cxn modelId="{55724276-1D87-44E6-AE97-EB7265BEB0BB}" type="presParOf" srcId="{71428F0C-7597-44A9-80A6-D85F8B3AA7E1}" destId="{5A9DDFE8-7EC0-4906-BE65-284D0251E7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83DA-A80D-C04D-A3A6-8F651A5137A8}">
      <dsp:nvSpPr>
        <dsp:cNvPr id="0" name=""/>
        <dsp:cNvSpPr/>
      </dsp:nvSpPr>
      <dsp:spPr>
        <a:xfrm>
          <a:off x="0" y="461"/>
          <a:ext cx="9437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143F66-FD5B-CB42-83BE-CE7C8A5A063C}">
      <dsp:nvSpPr>
        <dsp:cNvPr id="0" name=""/>
        <dsp:cNvSpPr/>
      </dsp:nvSpPr>
      <dsp:spPr>
        <a:xfrm>
          <a:off x="0" y="46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Missing values</a:t>
          </a:r>
        </a:p>
      </dsp:txBody>
      <dsp:txXfrm>
        <a:off x="0" y="461"/>
        <a:ext cx="9437159" cy="420408"/>
      </dsp:txXfrm>
    </dsp:sp>
    <dsp:sp modelId="{D753545A-17CC-5B4D-B3CA-D2D4758F12C0}">
      <dsp:nvSpPr>
        <dsp:cNvPr id="0" name=""/>
        <dsp:cNvSpPr/>
      </dsp:nvSpPr>
      <dsp:spPr>
        <a:xfrm>
          <a:off x="0" y="420870"/>
          <a:ext cx="9437159" cy="0"/>
        </a:xfrm>
        <a:prstGeom prst="line">
          <a:avLst/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accent2">
              <a:hueOff val="-388769"/>
              <a:satOff val="-205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B56C1-9D91-D64A-B135-4A010B50DC1D}">
      <dsp:nvSpPr>
        <dsp:cNvPr id="0" name=""/>
        <dsp:cNvSpPr/>
      </dsp:nvSpPr>
      <dsp:spPr>
        <a:xfrm>
          <a:off x="0" y="420870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Unique values</a:t>
          </a:r>
        </a:p>
      </dsp:txBody>
      <dsp:txXfrm>
        <a:off x="0" y="420870"/>
        <a:ext cx="9437159" cy="420408"/>
      </dsp:txXfrm>
    </dsp:sp>
    <dsp:sp modelId="{8B3EA996-AC10-8448-ACAF-F77BB0CD3ECC}">
      <dsp:nvSpPr>
        <dsp:cNvPr id="0" name=""/>
        <dsp:cNvSpPr/>
      </dsp:nvSpPr>
      <dsp:spPr>
        <a:xfrm>
          <a:off x="0" y="841278"/>
          <a:ext cx="9437159" cy="0"/>
        </a:xfrm>
        <a:prstGeom prst="line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DAE68-48C4-7047-BF94-86F0E795FBE3}">
      <dsp:nvSpPr>
        <dsp:cNvPr id="0" name=""/>
        <dsp:cNvSpPr/>
      </dsp:nvSpPr>
      <dsp:spPr>
        <a:xfrm>
          <a:off x="0" y="841278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Transformation Datetime</a:t>
          </a:r>
        </a:p>
      </dsp:txBody>
      <dsp:txXfrm>
        <a:off x="0" y="841278"/>
        <a:ext cx="9437159" cy="420408"/>
      </dsp:txXfrm>
    </dsp:sp>
    <dsp:sp modelId="{9D91DF7E-EA17-1D49-9A59-CEB86D754498}">
      <dsp:nvSpPr>
        <dsp:cNvPr id="0" name=""/>
        <dsp:cNvSpPr/>
      </dsp:nvSpPr>
      <dsp:spPr>
        <a:xfrm>
          <a:off x="0" y="1261687"/>
          <a:ext cx="9437159" cy="0"/>
        </a:xfrm>
        <a:prstGeom prst="line">
          <a:avLst/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accent2">
              <a:hueOff val="-1166306"/>
              <a:satOff val="-6170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33E86D-FA40-7947-AB8A-232349B8BCA1}">
      <dsp:nvSpPr>
        <dsp:cNvPr id="0" name=""/>
        <dsp:cNvSpPr/>
      </dsp:nvSpPr>
      <dsp:spPr>
        <a:xfrm>
          <a:off x="0" y="1261687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and removing Outliers</a:t>
          </a:r>
        </a:p>
      </dsp:txBody>
      <dsp:txXfrm>
        <a:off x="0" y="1261687"/>
        <a:ext cx="9437159" cy="420408"/>
      </dsp:txXfrm>
    </dsp:sp>
    <dsp:sp modelId="{6CE215E5-75E2-C643-9DB1-D18D92007536}">
      <dsp:nvSpPr>
        <dsp:cNvPr id="0" name=""/>
        <dsp:cNvSpPr/>
      </dsp:nvSpPr>
      <dsp:spPr>
        <a:xfrm>
          <a:off x="0" y="1682095"/>
          <a:ext cx="9437159" cy="0"/>
        </a:xfrm>
        <a:prstGeom prst="line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A26A57-0B12-B44F-929F-61F7FC19D9C4}">
      <dsp:nvSpPr>
        <dsp:cNvPr id="0" name=""/>
        <dsp:cNvSpPr/>
      </dsp:nvSpPr>
      <dsp:spPr>
        <a:xfrm>
          <a:off x="0" y="1682095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IQR Trimming and Capping Method</a:t>
          </a:r>
        </a:p>
      </dsp:txBody>
      <dsp:txXfrm>
        <a:off x="0" y="1682095"/>
        <a:ext cx="9437159" cy="420408"/>
      </dsp:txXfrm>
    </dsp:sp>
    <dsp:sp modelId="{F9F8A13C-062A-4D47-BD75-526C7AD3888F}">
      <dsp:nvSpPr>
        <dsp:cNvPr id="0" name=""/>
        <dsp:cNvSpPr/>
      </dsp:nvSpPr>
      <dsp:spPr>
        <a:xfrm>
          <a:off x="0" y="2102504"/>
          <a:ext cx="9437159" cy="0"/>
        </a:xfrm>
        <a:prstGeom prst="line">
          <a:avLst/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accent2">
              <a:hueOff val="-1943843"/>
              <a:satOff val="-10283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025F1A-50CC-DA4C-A1E9-DCEA565A71B8}">
      <dsp:nvSpPr>
        <dsp:cNvPr id="0" name=""/>
        <dsp:cNvSpPr/>
      </dsp:nvSpPr>
      <dsp:spPr>
        <a:xfrm>
          <a:off x="0" y="2102504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Transformation</a:t>
          </a:r>
        </a:p>
      </dsp:txBody>
      <dsp:txXfrm>
        <a:off x="0" y="2102504"/>
        <a:ext cx="9437159" cy="420408"/>
      </dsp:txXfrm>
    </dsp:sp>
    <dsp:sp modelId="{7C75E543-CC4B-5343-B233-01C734CAA6B1}">
      <dsp:nvSpPr>
        <dsp:cNvPr id="0" name=""/>
        <dsp:cNvSpPr/>
      </dsp:nvSpPr>
      <dsp:spPr>
        <a:xfrm>
          <a:off x="0" y="2522912"/>
          <a:ext cx="9437159" cy="0"/>
        </a:xfrm>
        <a:prstGeom prst="line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A31348-E1A5-FD43-818D-62559B474EB3}">
      <dsp:nvSpPr>
        <dsp:cNvPr id="0" name=""/>
        <dsp:cNvSpPr/>
      </dsp:nvSpPr>
      <dsp:spPr>
        <a:xfrm>
          <a:off x="0" y="2522912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</a:t>
          </a:r>
        </a:p>
      </dsp:txBody>
      <dsp:txXfrm>
        <a:off x="0" y="2522912"/>
        <a:ext cx="9437159" cy="420408"/>
      </dsp:txXfrm>
    </dsp:sp>
    <dsp:sp modelId="{E1C92A2E-C2A9-0D4D-92BF-FC3B0EE728A8}">
      <dsp:nvSpPr>
        <dsp:cNvPr id="0" name=""/>
        <dsp:cNvSpPr/>
      </dsp:nvSpPr>
      <dsp:spPr>
        <a:xfrm>
          <a:off x="0" y="2943321"/>
          <a:ext cx="9437159" cy="0"/>
        </a:xfrm>
        <a:prstGeom prst="line">
          <a:avLst/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accent2">
              <a:hueOff val="-2721379"/>
              <a:satOff val="-14396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74E35C-65F9-D647-A027-47DD58ADBEE9}">
      <dsp:nvSpPr>
        <dsp:cNvPr id="0" name=""/>
        <dsp:cNvSpPr/>
      </dsp:nvSpPr>
      <dsp:spPr>
        <a:xfrm>
          <a:off x="0" y="294332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0" y="2943321"/>
        <a:ext cx="9437159" cy="420408"/>
      </dsp:txXfrm>
    </dsp:sp>
    <dsp:sp modelId="{F54454C5-167C-6945-B4E8-77B91FD5AB35}">
      <dsp:nvSpPr>
        <dsp:cNvPr id="0" name=""/>
        <dsp:cNvSpPr/>
      </dsp:nvSpPr>
      <dsp:spPr>
        <a:xfrm>
          <a:off x="0" y="3363729"/>
          <a:ext cx="9437159" cy="0"/>
        </a:xfrm>
        <a:prstGeom prst="lin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351111-2389-134C-A441-567D35DD7CDD}">
      <dsp:nvSpPr>
        <dsp:cNvPr id="0" name=""/>
        <dsp:cNvSpPr/>
      </dsp:nvSpPr>
      <dsp:spPr>
        <a:xfrm>
          <a:off x="0" y="3363729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 </a:t>
          </a:r>
        </a:p>
      </dsp:txBody>
      <dsp:txXfrm>
        <a:off x="0" y="3363729"/>
        <a:ext cx="9437159" cy="420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0C8F6-E7E1-4543-A046-E4561B579E7B}">
      <dsp:nvSpPr>
        <dsp:cNvPr id="0" name=""/>
        <dsp:cNvSpPr/>
      </dsp:nvSpPr>
      <dsp:spPr>
        <a:xfrm>
          <a:off x="2794282" y="78418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827148"/>
        <a:ext cx="27562" cy="5512"/>
      </dsp:txXfrm>
    </dsp:sp>
    <dsp:sp modelId="{754A2AAA-6AAA-7548-83D9-CA5E1CE4DF2E}">
      <dsp:nvSpPr>
        <dsp:cNvPr id="0" name=""/>
        <dsp:cNvSpPr/>
      </dsp:nvSpPr>
      <dsp:spPr>
        <a:xfrm>
          <a:off x="399307" y="11087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R-square value: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0.805  </a:t>
          </a:r>
        </a:p>
      </dsp:txBody>
      <dsp:txXfrm>
        <a:off x="399307" y="110872"/>
        <a:ext cx="2396774" cy="1438064"/>
      </dsp:txXfrm>
    </dsp:sp>
    <dsp:sp modelId="{0776110E-1E43-E54B-B5A8-959A25BDBA72}">
      <dsp:nvSpPr>
        <dsp:cNvPr id="0" name=""/>
        <dsp:cNvSpPr/>
      </dsp:nvSpPr>
      <dsp:spPr>
        <a:xfrm>
          <a:off x="1597694" y="1656344"/>
          <a:ext cx="2948033" cy="520658"/>
        </a:xfrm>
        <a:custGeom>
          <a:avLst/>
          <a:gdLst/>
          <a:ahLst/>
          <a:cxnLst/>
          <a:rect l="0" t="0" r="0" b="0"/>
          <a:pathLst>
            <a:path>
              <a:moveTo>
                <a:pt x="2948033" y="0"/>
              </a:moveTo>
              <a:lnTo>
                <a:pt x="2948033" y="277429"/>
              </a:lnTo>
              <a:lnTo>
                <a:pt x="0" y="277429"/>
              </a:lnTo>
              <a:lnTo>
                <a:pt x="0" y="520658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733" y="1913916"/>
        <a:ext cx="149956" cy="5512"/>
      </dsp:txXfrm>
    </dsp:sp>
    <dsp:sp modelId="{167801DF-5068-6845-A855-E3D833573D74}">
      <dsp:nvSpPr>
        <dsp:cNvPr id="0" name=""/>
        <dsp:cNvSpPr/>
      </dsp:nvSpPr>
      <dsp:spPr>
        <a:xfrm>
          <a:off x="3347340" y="1665"/>
          <a:ext cx="2396774" cy="1656478"/>
        </a:xfrm>
        <a:prstGeom prst="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Coeff values: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Q1&lt;Q2&lt;Q3&lt;Q4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Small&lt;Medium&lt;Large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Days&lt;Holiday Days</a:t>
          </a:r>
        </a:p>
      </dsp:txBody>
      <dsp:txXfrm>
        <a:off x="3347340" y="1665"/>
        <a:ext cx="2396774" cy="1656478"/>
      </dsp:txXfrm>
    </dsp:sp>
    <dsp:sp modelId="{5FE21CA1-E1C6-884F-812B-44B0165A7944}">
      <dsp:nvSpPr>
        <dsp:cNvPr id="0" name=""/>
        <dsp:cNvSpPr/>
      </dsp:nvSpPr>
      <dsp:spPr>
        <a:xfrm>
          <a:off x="2794282" y="288271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2925678"/>
        <a:ext cx="27562" cy="5512"/>
      </dsp:txXfrm>
    </dsp:sp>
    <dsp:sp modelId="{B2FF7DDB-CCDE-7E40-9661-E7125FA6BEE9}">
      <dsp:nvSpPr>
        <dsp:cNvPr id="0" name=""/>
        <dsp:cNvSpPr/>
      </dsp:nvSpPr>
      <dsp:spPr>
        <a:xfrm>
          <a:off x="399307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T-test scores: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MSE = 0.0377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MSE = 0.0387</a:t>
          </a:r>
        </a:p>
      </dsp:txBody>
      <dsp:txXfrm>
        <a:off x="399307" y="2209402"/>
        <a:ext cx="2396774" cy="1438064"/>
      </dsp:txXfrm>
    </dsp:sp>
    <dsp:sp modelId="{FDB56527-F7B6-0741-9660-5381B326A75D}">
      <dsp:nvSpPr>
        <dsp:cNvPr id="0" name=""/>
        <dsp:cNvSpPr/>
      </dsp:nvSpPr>
      <dsp:spPr>
        <a:xfrm>
          <a:off x="3347340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Cross Validation: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MSE = 0.0874</a:t>
          </a:r>
        </a:p>
      </dsp:txBody>
      <dsp:txXfrm>
        <a:off x="3347340" y="2209402"/>
        <a:ext cx="2396774" cy="1438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5A18-98D0-47D2-ADE5-F77669BD443B}">
      <dsp:nvSpPr>
        <dsp:cNvPr id="0" name=""/>
        <dsp:cNvSpPr/>
      </dsp:nvSpPr>
      <dsp:spPr>
        <a:xfrm>
          <a:off x="47461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4DCB5-5479-4C8A-95F5-AD56D4DCB3CA}">
      <dsp:nvSpPr>
        <dsp:cNvPr id="0" name=""/>
        <dsp:cNvSpPr/>
      </dsp:nvSpPr>
      <dsp:spPr>
        <a:xfrm>
          <a:off x="220205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D7F1F-952A-4D1B-A43D-D10BF1C53A79}">
      <dsp:nvSpPr>
        <dsp:cNvPr id="0" name=""/>
        <dsp:cNvSpPr/>
      </dsp:nvSpPr>
      <dsp:spPr>
        <a:xfrm>
          <a:off x="1046324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will increase quarterly and will be significantly higher during the last quarter of the year.</a:t>
          </a:r>
        </a:p>
      </dsp:txBody>
      <dsp:txXfrm>
        <a:off x="1046324" y="292836"/>
        <a:ext cx="1938969" cy="822592"/>
      </dsp:txXfrm>
    </dsp:sp>
    <dsp:sp modelId="{1AAEE68A-00B0-418E-ABF3-BBE43F2EAD95}">
      <dsp:nvSpPr>
        <dsp:cNvPr id="0" name=""/>
        <dsp:cNvSpPr/>
      </dsp:nvSpPr>
      <dsp:spPr>
        <a:xfrm>
          <a:off x="3323143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DA8C3-0DE0-437D-AAB2-C94F498773C3}">
      <dsp:nvSpPr>
        <dsp:cNvPr id="0" name=""/>
        <dsp:cNvSpPr/>
      </dsp:nvSpPr>
      <dsp:spPr>
        <a:xfrm>
          <a:off x="3495888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5CF43-1635-4016-A632-39ACAE59064A}">
      <dsp:nvSpPr>
        <dsp:cNvPr id="0" name=""/>
        <dsp:cNvSpPr/>
      </dsp:nvSpPr>
      <dsp:spPr>
        <a:xfrm>
          <a:off x="4322006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Categorising stores into small, medium and large will help prepare them for future demand and stock supply</a:t>
          </a:r>
          <a:endParaRPr lang="en-US" sz="1200" kern="1200" dirty="0"/>
        </a:p>
      </dsp:txBody>
      <dsp:txXfrm>
        <a:off x="4322006" y="292836"/>
        <a:ext cx="1938969" cy="822592"/>
      </dsp:txXfrm>
    </dsp:sp>
    <dsp:sp modelId="{E2F98A02-5BB1-4DD6-95C5-C2822DC4C215}">
      <dsp:nvSpPr>
        <dsp:cNvPr id="0" name=""/>
        <dsp:cNvSpPr/>
      </dsp:nvSpPr>
      <dsp:spPr>
        <a:xfrm>
          <a:off x="47461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4BADC-EB52-4B08-89A8-0DA103F6A68B}">
      <dsp:nvSpPr>
        <dsp:cNvPr id="0" name=""/>
        <dsp:cNvSpPr/>
      </dsp:nvSpPr>
      <dsp:spPr>
        <a:xfrm>
          <a:off x="220205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28F44-B4F6-401D-833F-022EAA3C0C1D}">
      <dsp:nvSpPr>
        <dsp:cNvPr id="0" name=""/>
        <dsp:cNvSpPr/>
      </dsp:nvSpPr>
      <dsp:spPr>
        <a:xfrm>
          <a:off x="1046324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amount will depend on the store size, the model tells us that the larger the store, the higher the demand.</a:t>
          </a:r>
        </a:p>
      </dsp:txBody>
      <dsp:txXfrm>
        <a:off x="1046324" y="1572351"/>
        <a:ext cx="1938969" cy="822592"/>
      </dsp:txXfrm>
    </dsp:sp>
    <dsp:sp modelId="{005218EF-A673-436C-A66B-070CB9AA419B}">
      <dsp:nvSpPr>
        <dsp:cNvPr id="0" name=""/>
        <dsp:cNvSpPr/>
      </dsp:nvSpPr>
      <dsp:spPr>
        <a:xfrm>
          <a:off x="3323143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471AC-35C2-492E-9C89-82F36A8CD29A}">
      <dsp:nvSpPr>
        <dsp:cNvPr id="0" name=""/>
        <dsp:cNvSpPr/>
      </dsp:nvSpPr>
      <dsp:spPr>
        <a:xfrm>
          <a:off x="3495888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DDFE8-7EC0-4906-BE65-284D0251E773}">
      <dsp:nvSpPr>
        <dsp:cNvPr id="0" name=""/>
        <dsp:cNvSpPr/>
      </dsp:nvSpPr>
      <dsp:spPr>
        <a:xfrm>
          <a:off x="4322006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 prepared for holiday days as they are a factor that will increase demand.</a:t>
          </a:r>
        </a:p>
      </dsp:txBody>
      <dsp:txXfrm>
        <a:off x="4322006" y="1572351"/>
        <a:ext cx="1938969" cy="82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9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7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6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3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9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Freyr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christopher-freyre-56760b13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8D3A7-AF63-A68B-FE31-86725784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-2360737" y="-1339271"/>
            <a:ext cx="16913473" cy="9347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5A99A-C4EE-CA16-ED50-6A10929A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2" y="1131599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800" cap="none" dirty="0"/>
              <a:t>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47F8A-B6A3-1ED2-2462-C401CD5F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3797168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Capstone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533FD-DD7F-BE3A-C213-2957DA9A3A47}"/>
              </a:ext>
            </a:extLst>
          </p:cNvPr>
          <p:cNvSpPr txBox="1">
            <a:spLocks/>
          </p:cNvSpPr>
          <p:nvPr/>
        </p:nvSpPr>
        <p:spPr>
          <a:xfrm>
            <a:off x="5570997" y="6196861"/>
            <a:ext cx="6400801" cy="46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Author: Christopher Freyre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0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9057887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Thank you</a:t>
            </a:r>
            <a:br>
              <a:rPr lang="en-US" sz="3100" dirty="0"/>
            </a:br>
            <a:br>
              <a:rPr lang="en-US" sz="3100" dirty="0"/>
            </a:br>
            <a:r>
              <a:rPr lang="en-US" sz="2000" cap="none" dirty="0"/>
              <a:t>Email: </a:t>
            </a:r>
            <a:r>
              <a:rPr lang="en-US" sz="2000" cap="none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Christopher.Freyre@gmail.com</a:t>
            </a:r>
            <a:br>
              <a:rPr lang="en-US" sz="2000" cap="none" dirty="0"/>
            </a:br>
            <a:r>
              <a:rPr lang="en-US" sz="2000" cap="none" dirty="0" err="1"/>
              <a:t>Github</a:t>
            </a:r>
            <a:r>
              <a:rPr lang="en-US" sz="2000" cap="none" dirty="0"/>
              <a:t>: @</a:t>
            </a:r>
            <a:r>
              <a:rPr lang="en-US" sz="2000" cap="none" dirty="0" err="1"/>
              <a:t>Chrisfreyre</a:t>
            </a:r>
            <a:br>
              <a:rPr lang="en-US" sz="2000" cap="none" dirty="0"/>
            </a:br>
            <a:r>
              <a:rPr lang="en-US" sz="2000" cap="none" dirty="0" err="1"/>
              <a:t>Linkedin</a:t>
            </a:r>
            <a:r>
              <a:rPr lang="en-US" sz="2000" cap="none" dirty="0"/>
              <a:t>: </a:t>
            </a:r>
            <a:r>
              <a:rPr lang="en-AU" sz="2000" b="0" i="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https://www.linkedin.com/in/christopher-freyre-56760b136</a:t>
            </a:r>
            <a:br>
              <a:rPr lang="en-AU" sz="2000" b="0" i="0" cap="none" dirty="0">
                <a:effectLst/>
                <a:latin typeface="-apple-system"/>
              </a:rPr>
            </a:br>
            <a:endParaRPr lang="en-US" sz="31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54DFE-4337-B0BD-C4AE-715D63B107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65" r="32988"/>
          <a:stretch/>
        </p:blipFill>
        <p:spPr>
          <a:xfrm rot="10800000">
            <a:off x="8138450" y="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13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6C265-8E97-8EFE-1055-49AAE4EFE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9232C-6390-1594-AC34-E592C8B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204" y="567886"/>
            <a:ext cx="4399188" cy="5722227"/>
          </a:xfrm>
        </p:spPr>
        <p:txBody>
          <a:bodyPr>
            <a:normAutofit/>
          </a:bodyPr>
          <a:lstStyle/>
          <a:p>
            <a:r>
              <a:rPr lang="en-US" sz="7200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22E3-E477-0811-3D18-5A38FCB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850392"/>
            <a:ext cx="5824728" cy="5001768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Model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78373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9091"/>
          <a:stretch/>
        </p:blipFill>
        <p:spPr>
          <a:xfrm>
            <a:off x="-1693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459" y="2521526"/>
            <a:ext cx="5627543" cy="1061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59" y="4661898"/>
            <a:ext cx="5828145" cy="134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Walmart has been running out of stock during busy periods recently and are looking for a way to predict future sales in order to maintain appropriate levels of stock. </a:t>
            </a:r>
          </a:p>
        </p:txBody>
      </p:sp>
    </p:spTree>
    <p:extLst>
      <p:ext uri="{BB962C8B-B14F-4D97-AF65-F5344CB8AC3E}">
        <p14:creationId xmlns:p14="http://schemas.microsoft.com/office/powerpoint/2010/main" val="7309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Data Understanding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Stores - 45</a:t>
            </a:r>
          </a:p>
          <a:p>
            <a:r>
              <a:rPr lang="en-US" dirty="0"/>
              <a:t>Date (2010-2012)</a:t>
            </a:r>
          </a:p>
          <a:p>
            <a:r>
              <a:rPr lang="en-US" dirty="0"/>
              <a:t>Weekly Sales</a:t>
            </a:r>
          </a:p>
          <a:p>
            <a:r>
              <a:rPr lang="en-US" dirty="0"/>
              <a:t>Holiday Sales</a:t>
            </a:r>
          </a:p>
          <a:p>
            <a:r>
              <a:rPr lang="en-US" dirty="0"/>
              <a:t>Temperature - ℉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CPI – Consumer price index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3" r="9656"/>
          <a:stretch/>
        </p:blipFill>
        <p:spPr>
          <a:xfrm>
            <a:off x="1478417" y="639098"/>
            <a:ext cx="382496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907082D-E17E-658F-786D-DCE2FC72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9" y="3522111"/>
            <a:ext cx="510412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4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Data Cleaning Process</a:t>
            </a: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FA3F0B5-E684-E5D4-2915-817AF553C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69052"/>
              </p:ext>
            </p:extLst>
          </p:nvPr>
        </p:nvGraphicFramePr>
        <p:xfrm>
          <a:off x="1169860" y="1827925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8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 dirty="0"/>
              <a:t>Model   and Validation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dirty="0"/>
              <a:t>Improvement of models </a:t>
            </a:r>
          </a:p>
          <a:p>
            <a:r>
              <a:rPr lang="en-US" dirty="0"/>
              <a:t>Performing creating of dummies variables for categorical values</a:t>
            </a:r>
          </a:p>
          <a:p>
            <a:r>
              <a:rPr lang="en-US" dirty="0"/>
              <a:t>Performing Logarithmic transformation</a:t>
            </a:r>
          </a:p>
          <a:p>
            <a:r>
              <a:rPr lang="en-US" dirty="0"/>
              <a:t>Scaling Data values</a:t>
            </a:r>
          </a:p>
          <a:p>
            <a:r>
              <a:rPr lang="en-US" dirty="0"/>
              <a:t>Validation T-test</a:t>
            </a:r>
          </a:p>
          <a:p>
            <a:r>
              <a:rPr lang="en-US" dirty="0"/>
              <a:t>Cross validation method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5" r="32988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402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012FF458-D7DA-293B-6CBD-43D5A50D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53" y="2253673"/>
            <a:ext cx="4136498" cy="381591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2AC862-EB60-2F4C-6C9B-2986A248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728" y="1345431"/>
            <a:ext cx="3445714" cy="65468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30B68EF-9FCA-F6EE-A194-7E5C11D06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10435"/>
              </p:ext>
            </p:extLst>
          </p:nvPr>
        </p:nvGraphicFramePr>
        <p:xfrm>
          <a:off x="621377" y="215062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4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Model_q3 provided the best fit for linear regression with an R-squared value of 0.805. Meaning that it represents 80.5% of the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Validating it with T-test, provided a Mean Squared Error value: 0.0377.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 Validation result: 0.087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Important Coeff: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Quarters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Store Types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Holiday Flag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448A104-0059-9A9D-6274-0B4A85C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69" y="1889035"/>
            <a:ext cx="6677095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D1FA3-424C-3B0E-51EE-5EF02DE6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536" y="868219"/>
            <a:ext cx="588587" cy="33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5EF7-A117-BC3E-670F-EE78F04F7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22" y="6045200"/>
            <a:ext cx="1444978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5275B-81AA-C16E-370F-B79304B72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9" y="868219"/>
            <a:ext cx="588587" cy="33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F150A-3E1F-C68A-4D8E-3868E7C8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43" y="863603"/>
            <a:ext cx="588587" cy="33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C4880-298E-C0A8-1EBE-08CC9DBA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8" y="854366"/>
            <a:ext cx="588587" cy="33108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34D5495-BBA7-7A11-4A15-A7D93CEF2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6" r="14769" b="3"/>
          <a:stretch/>
        </p:blipFill>
        <p:spPr>
          <a:xfrm>
            <a:off x="679460" y="4421138"/>
            <a:ext cx="1947770" cy="16240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23" y="302461"/>
            <a:ext cx="3002446" cy="14533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73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4064D-C0F0-3097-011B-6ABF2F731F7E}"/>
              </a:ext>
            </a:extLst>
          </p:cNvPr>
          <p:cNvSpPr txBox="1"/>
          <p:nvPr/>
        </p:nvSpPr>
        <p:spPr>
          <a:xfrm>
            <a:off x="4601166" y="1003931"/>
            <a:ext cx="6838883" cy="93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400" dirty="0"/>
              <a:t>Using my final model, I advise Walmart Stores: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32C4E8A-DC58-A74B-C60A-0D6DA507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36" y="4542503"/>
            <a:ext cx="6621913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066D2BB-5638-DCFB-AB5E-2BA8EFB9E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38081"/>
              </p:ext>
            </p:extLst>
          </p:nvPr>
        </p:nvGraphicFramePr>
        <p:xfrm>
          <a:off x="5131612" y="1662545"/>
          <a:ext cx="6308437" cy="268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087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{51E9B630-0990-5D4D-8339-B0AF7B0BCD93}tf10001058</Template>
  <TotalTime>1498</TotalTime>
  <Words>337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Celestial</vt:lpstr>
      <vt:lpstr>Walmart</vt:lpstr>
      <vt:lpstr>Contents </vt:lpstr>
      <vt:lpstr>Business Problem</vt:lpstr>
      <vt:lpstr>Data Understanding</vt:lpstr>
      <vt:lpstr>Data Cleaning Process  </vt:lpstr>
      <vt:lpstr>Model   and Validation</vt:lpstr>
      <vt:lpstr>Validation</vt:lpstr>
      <vt:lpstr>Conclusion</vt:lpstr>
      <vt:lpstr>Recommendations</vt:lpstr>
      <vt:lpstr>Thank you  Email: Christopher.Freyre@gmail.com Github: @Chrisfreyre Linkedin: https://www.linkedin.com/in/christopher-freyre-56760b136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Christopher Freyre García</dc:creator>
  <cp:lastModifiedBy>Christopher Freyre García</cp:lastModifiedBy>
  <cp:revision>7</cp:revision>
  <dcterms:created xsi:type="dcterms:W3CDTF">2022-11-06T07:45:33Z</dcterms:created>
  <dcterms:modified xsi:type="dcterms:W3CDTF">2022-11-11T05:03:16Z</dcterms:modified>
</cp:coreProperties>
</file>