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1" d="100"/>
          <a:sy n="121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 dirty="0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Categorising stores into small, medium and large will help prepare them for future demand and stock supply</a:t>
          </a:r>
          <a:endParaRPr lang="en-US" dirty="0"/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amount will depend on the store size, the model tells us that the larger the store,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Categorising stores into small, medium and large will help prepare them for future demand and stock supply</a:t>
          </a:r>
          <a:endParaRPr lang="en-US" sz="1200" kern="1200" dirty="0"/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amount will depend on the store size, the model tells us that the larger the store,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9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6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9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Freyr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christopher-freyre-56760b1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9057887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Thank you</a:t>
            </a:r>
            <a:br>
              <a:rPr lang="en-US" sz="3100" dirty="0"/>
            </a:br>
            <a:br>
              <a:rPr lang="en-US" sz="3100" dirty="0"/>
            </a:br>
            <a:r>
              <a:rPr lang="en-US" sz="2000" cap="none" dirty="0"/>
              <a:t>Email: </a:t>
            </a:r>
            <a:r>
              <a:rPr lang="en-US" sz="2000" cap="none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Christopher.Freyre@gmail.com</a:t>
            </a:r>
            <a:br>
              <a:rPr lang="en-US" sz="2000" cap="none" dirty="0"/>
            </a:br>
            <a:r>
              <a:rPr lang="en-US" sz="2000" cap="none" dirty="0" err="1"/>
              <a:t>Github</a:t>
            </a:r>
            <a:r>
              <a:rPr lang="en-US" sz="2000" cap="none" dirty="0"/>
              <a:t>: @</a:t>
            </a:r>
            <a:r>
              <a:rPr lang="en-US" sz="2000" cap="none" dirty="0" err="1"/>
              <a:t>Chrisfreyre</a:t>
            </a:r>
            <a:br>
              <a:rPr lang="en-US" sz="2000" cap="none" dirty="0"/>
            </a:br>
            <a:r>
              <a:rPr lang="en-US" sz="2000" cap="none" dirty="0" err="1"/>
              <a:t>Linkedin</a:t>
            </a:r>
            <a:r>
              <a:rPr lang="en-US" sz="2000" cap="none" dirty="0"/>
              <a:t>: </a:t>
            </a:r>
            <a:r>
              <a:rPr lang="en-AU" sz="2000" b="0" i="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https://www.linkedin.com/in/christopher-freyre-56760b136</a:t>
            </a:r>
            <a:br>
              <a:rPr lang="en-AU" sz="2000" b="0" i="0" cap="none" dirty="0">
                <a:effectLst/>
                <a:latin typeface="-apple-system"/>
              </a:rPr>
            </a:br>
            <a:endParaRPr lang="en-US" sz="31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54DFE-4337-B0BD-C4AE-715D63B10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65" r="32988"/>
          <a:stretch/>
        </p:blipFill>
        <p:spPr>
          <a:xfrm rot="10800000">
            <a:off x="8138450" y="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13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661898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Stores - 45</a:t>
            </a:r>
          </a:p>
          <a:p>
            <a:r>
              <a:rPr lang="en-US" dirty="0"/>
              <a:t>Date (2010-2012)</a:t>
            </a:r>
          </a:p>
          <a:p>
            <a:r>
              <a:rPr lang="en-US" dirty="0"/>
              <a:t>Weekly Sales</a:t>
            </a:r>
          </a:p>
          <a:p>
            <a:r>
              <a:rPr lang="en-US" dirty="0"/>
              <a:t>Holiday Sales</a:t>
            </a:r>
          </a:p>
          <a:p>
            <a:r>
              <a:rPr lang="en-US" dirty="0"/>
              <a:t>Temperature - ℉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CPI – Consumer price index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69052"/>
              </p:ext>
            </p:extLst>
          </p:nvPr>
        </p:nvGraphicFramePr>
        <p:xfrm>
          <a:off x="1169860" y="1827925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 dirty="0"/>
              <a:t>Model  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Performing creating of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421138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38081"/>
              </p:ext>
            </p:extLst>
          </p:nvPr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1497</TotalTime>
  <Words>337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  and Validation</vt:lpstr>
      <vt:lpstr>Validation</vt:lpstr>
      <vt:lpstr>Conclusion</vt:lpstr>
      <vt:lpstr>Recommendations</vt:lpstr>
      <vt:lpstr>Thank you  Email: Christopher.Freyre@gmail.com Github: @Chrisfreyre Linkedin: https://www.linkedin.com/in/christopher-freyre-56760b136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7</cp:revision>
  <dcterms:created xsi:type="dcterms:W3CDTF">2022-11-06T07:45:33Z</dcterms:created>
  <dcterms:modified xsi:type="dcterms:W3CDTF">2022-11-11T05:02:30Z</dcterms:modified>
</cp:coreProperties>
</file>