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0"/>
    <p:restoredTop sz="96137"/>
  </p:normalViewPr>
  <p:slideViewPr>
    <p:cSldViewPr snapToGrid="0">
      <p:cViewPr varScale="1">
        <p:scale>
          <a:sx n="95" d="100"/>
          <a:sy n="95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64E2C-9EF3-4F55-93B2-3138B05DFD8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F41665-85F8-4A13-8487-B568EFBF38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Problem</a:t>
          </a:r>
        </a:p>
      </dgm:t>
    </dgm:pt>
    <dgm:pt modelId="{4B8C4B51-24C0-4164-8D2E-A147B451849B}" type="parTrans" cxnId="{A0344BC2-7FBB-4082-99DF-5298B3EB042D}">
      <dgm:prSet/>
      <dgm:spPr/>
      <dgm:t>
        <a:bodyPr/>
        <a:lstStyle/>
        <a:p>
          <a:endParaRPr lang="en-US"/>
        </a:p>
      </dgm:t>
    </dgm:pt>
    <dgm:pt modelId="{D49C5D84-4FE8-439F-B8EF-BCDC2E2B73E6}" type="sibTrans" cxnId="{A0344BC2-7FBB-4082-99DF-5298B3EB042D}">
      <dgm:prSet/>
      <dgm:spPr/>
      <dgm:t>
        <a:bodyPr/>
        <a:lstStyle/>
        <a:p>
          <a:endParaRPr lang="en-US"/>
        </a:p>
      </dgm:t>
    </dgm:pt>
    <dgm:pt modelId="{173D7443-B564-4608-B2BF-C86D77206C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Understanding</a:t>
          </a:r>
        </a:p>
      </dgm:t>
    </dgm:pt>
    <dgm:pt modelId="{EAA1DB17-858C-484B-8C3F-97DFE8665893}" type="parTrans" cxnId="{E9F4E84B-71A3-4FA8-B667-68672B90CF70}">
      <dgm:prSet/>
      <dgm:spPr/>
      <dgm:t>
        <a:bodyPr/>
        <a:lstStyle/>
        <a:p>
          <a:endParaRPr lang="en-US"/>
        </a:p>
      </dgm:t>
    </dgm:pt>
    <dgm:pt modelId="{D71BBA9D-BD8C-40FC-B21A-CBFB869F8C0E}" type="sibTrans" cxnId="{E9F4E84B-71A3-4FA8-B667-68672B90CF70}">
      <dgm:prSet/>
      <dgm:spPr/>
      <dgm:t>
        <a:bodyPr/>
        <a:lstStyle/>
        <a:p>
          <a:endParaRPr lang="en-US"/>
        </a:p>
      </dgm:t>
    </dgm:pt>
    <dgm:pt modelId="{4BD3840F-3A77-42DF-9A0E-C83CB25DEE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Cleaning</a:t>
          </a:r>
        </a:p>
      </dgm:t>
    </dgm:pt>
    <dgm:pt modelId="{EB76D251-2BB9-46F4-8FC7-E815257E884D}" type="parTrans" cxnId="{92FD714A-D90F-4879-B1A5-A124AB49FDC9}">
      <dgm:prSet/>
      <dgm:spPr/>
      <dgm:t>
        <a:bodyPr/>
        <a:lstStyle/>
        <a:p>
          <a:endParaRPr lang="en-US"/>
        </a:p>
      </dgm:t>
    </dgm:pt>
    <dgm:pt modelId="{0EA9F124-72D4-496E-B1B8-CB567A32CEF7}" type="sibTrans" cxnId="{92FD714A-D90F-4879-B1A5-A124AB49FDC9}">
      <dgm:prSet/>
      <dgm:spPr/>
      <dgm:t>
        <a:bodyPr/>
        <a:lstStyle/>
        <a:p>
          <a:endParaRPr lang="en-US"/>
        </a:p>
      </dgm:t>
    </dgm:pt>
    <dgm:pt modelId="{D0BBAEEC-7A5C-49AD-BBC5-C767763A17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and Validation</a:t>
          </a:r>
        </a:p>
      </dgm:t>
    </dgm:pt>
    <dgm:pt modelId="{F41E9B0A-8A1B-4400-9B8E-A3947A707DF9}" type="parTrans" cxnId="{14875617-FFEA-43D3-8C7C-E1B6FBA50680}">
      <dgm:prSet/>
      <dgm:spPr/>
      <dgm:t>
        <a:bodyPr/>
        <a:lstStyle/>
        <a:p>
          <a:endParaRPr lang="en-US"/>
        </a:p>
      </dgm:t>
    </dgm:pt>
    <dgm:pt modelId="{65FB5369-7771-471B-A782-C3714F5A28BA}" type="sibTrans" cxnId="{14875617-FFEA-43D3-8C7C-E1B6FBA50680}">
      <dgm:prSet/>
      <dgm:spPr/>
      <dgm:t>
        <a:bodyPr/>
        <a:lstStyle/>
        <a:p>
          <a:endParaRPr lang="en-US"/>
        </a:p>
      </dgm:t>
    </dgm:pt>
    <dgm:pt modelId="{9EFB15D0-3E0B-4BEA-8CA8-32A22C3C7533}" type="pres">
      <dgm:prSet presAssocID="{02864E2C-9EF3-4F55-93B2-3138B05DFD8D}" presName="root" presStyleCnt="0">
        <dgm:presLayoutVars>
          <dgm:dir/>
          <dgm:resizeHandles val="exact"/>
        </dgm:presLayoutVars>
      </dgm:prSet>
      <dgm:spPr/>
    </dgm:pt>
    <dgm:pt modelId="{4E0897C0-CFA7-4CFB-BA3C-02219332C99C}" type="pres">
      <dgm:prSet presAssocID="{B1F41665-85F8-4A13-8487-B568EFBF38CD}" presName="compNode" presStyleCnt="0"/>
      <dgm:spPr/>
    </dgm:pt>
    <dgm:pt modelId="{289DB0D0-6967-4772-BDFC-75331C4CD41A}" type="pres">
      <dgm:prSet presAssocID="{B1F41665-85F8-4A13-8487-B568EFBF38CD}" presName="iconBgRect" presStyleLbl="bgShp" presStyleIdx="0" presStyleCnt="4"/>
      <dgm:spPr/>
    </dgm:pt>
    <dgm:pt modelId="{F19CA552-9A7E-4BF6-8F5C-316E1B0EE238}" type="pres">
      <dgm:prSet presAssocID="{B1F41665-85F8-4A13-8487-B568EFBF38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A836031-4A31-4502-A1C5-59888BAF17C2}" type="pres">
      <dgm:prSet presAssocID="{B1F41665-85F8-4A13-8487-B568EFBF38CD}" presName="spaceRect" presStyleCnt="0"/>
      <dgm:spPr/>
    </dgm:pt>
    <dgm:pt modelId="{AB21AAC5-0C06-490A-BD9D-12217E9F3083}" type="pres">
      <dgm:prSet presAssocID="{B1F41665-85F8-4A13-8487-B568EFBF38CD}" presName="textRect" presStyleLbl="revTx" presStyleIdx="0" presStyleCnt="4">
        <dgm:presLayoutVars>
          <dgm:chMax val="1"/>
          <dgm:chPref val="1"/>
        </dgm:presLayoutVars>
      </dgm:prSet>
      <dgm:spPr/>
    </dgm:pt>
    <dgm:pt modelId="{26F5155A-01C2-48AF-BF74-3F2936E5DA8C}" type="pres">
      <dgm:prSet presAssocID="{D49C5D84-4FE8-439F-B8EF-BCDC2E2B73E6}" presName="sibTrans" presStyleCnt="0"/>
      <dgm:spPr/>
    </dgm:pt>
    <dgm:pt modelId="{58F79607-61A1-4F02-A412-AF0DAD279814}" type="pres">
      <dgm:prSet presAssocID="{173D7443-B564-4608-B2BF-C86D77206C93}" presName="compNode" presStyleCnt="0"/>
      <dgm:spPr/>
    </dgm:pt>
    <dgm:pt modelId="{A6CACAF4-2AB6-43D3-8814-67F835D1C668}" type="pres">
      <dgm:prSet presAssocID="{173D7443-B564-4608-B2BF-C86D77206C93}" presName="iconBgRect" presStyleLbl="bgShp" presStyleIdx="1" presStyleCnt="4"/>
      <dgm:spPr/>
    </dgm:pt>
    <dgm:pt modelId="{2FB38B59-89BB-4904-B513-3FF4845C320E}" type="pres">
      <dgm:prSet presAssocID="{173D7443-B564-4608-B2BF-C86D77206C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0B57BDE-A7D1-4B88-ADE0-258C6ECB8989}" type="pres">
      <dgm:prSet presAssocID="{173D7443-B564-4608-B2BF-C86D77206C93}" presName="spaceRect" presStyleCnt="0"/>
      <dgm:spPr/>
    </dgm:pt>
    <dgm:pt modelId="{BA107625-9D27-4B77-933A-7A1559B97C3E}" type="pres">
      <dgm:prSet presAssocID="{173D7443-B564-4608-B2BF-C86D77206C93}" presName="textRect" presStyleLbl="revTx" presStyleIdx="1" presStyleCnt="4">
        <dgm:presLayoutVars>
          <dgm:chMax val="1"/>
          <dgm:chPref val="1"/>
        </dgm:presLayoutVars>
      </dgm:prSet>
      <dgm:spPr/>
    </dgm:pt>
    <dgm:pt modelId="{33F26C2D-4EB1-49D5-B49C-9AA9DAF6994E}" type="pres">
      <dgm:prSet presAssocID="{D71BBA9D-BD8C-40FC-B21A-CBFB869F8C0E}" presName="sibTrans" presStyleCnt="0"/>
      <dgm:spPr/>
    </dgm:pt>
    <dgm:pt modelId="{04420086-C932-4488-AFC5-EF920DA9D0C3}" type="pres">
      <dgm:prSet presAssocID="{4BD3840F-3A77-42DF-9A0E-C83CB25DEE34}" presName="compNode" presStyleCnt="0"/>
      <dgm:spPr/>
    </dgm:pt>
    <dgm:pt modelId="{9DC0983D-2DD3-42EB-A8AF-BFF6FC06049D}" type="pres">
      <dgm:prSet presAssocID="{4BD3840F-3A77-42DF-9A0E-C83CB25DEE34}" presName="iconBgRect" presStyleLbl="bgShp" presStyleIdx="2" presStyleCnt="4"/>
      <dgm:spPr/>
    </dgm:pt>
    <dgm:pt modelId="{6369553C-55BA-4C2A-874E-9FA8BA09FB0F}" type="pres">
      <dgm:prSet presAssocID="{4BD3840F-3A77-42DF-9A0E-C83CB25DEE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E3595C6-7458-4707-AD6E-C2E5969130EA}" type="pres">
      <dgm:prSet presAssocID="{4BD3840F-3A77-42DF-9A0E-C83CB25DEE34}" presName="spaceRect" presStyleCnt="0"/>
      <dgm:spPr/>
    </dgm:pt>
    <dgm:pt modelId="{1283BFC9-7B64-45CF-8A83-6904249EF723}" type="pres">
      <dgm:prSet presAssocID="{4BD3840F-3A77-42DF-9A0E-C83CB25DEE34}" presName="textRect" presStyleLbl="revTx" presStyleIdx="2" presStyleCnt="4">
        <dgm:presLayoutVars>
          <dgm:chMax val="1"/>
          <dgm:chPref val="1"/>
        </dgm:presLayoutVars>
      </dgm:prSet>
      <dgm:spPr/>
    </dgm:pt>
    <dgm:pt modelId="{8F18E626-121C-477C-85B0-0845C991597F}" type="pres">
      <dgm:prSet presAssocID="{0EA9F124-72D4-496E-B1B8-CB567A32CEF7}" presName="sibTrans" presStyleCnt="0"/>
      <dgm:spPr/>
    </dgm:pt>
    <dgm:pt modelId="{69077FBF-99A8-4520-91F9-8CB68B47CBD9}" type="pres">
      <dgm:prSet presAssocID="{D0BBAEEC-7A5C-49AD-BBC5-C767763A179B}" presName="compNode" presStyleCnt="0"/>
      <dgm:spPr/>
    </dgm:pt>
    <dgm:pt modelId="{5FA62213-4FC2-4044-B64C-7024AE0F77FD}" type="pres">
      <dgm:prSet presAssocID="{D0BBAEEC-7A5C-49AD-BBC5-C767763A179B}" presName="iconBgRect" presStyleLbl="bgShp" presStyleIdx="3" presStyleCnt="4"/>
      <dgm:spPr/>
    </dgm:pt>
    <dgm:pt modelId="{AF5E07DD-7E8A-4D2D-999A-5BA45C77572B}" type="pres">
      <dgm:prSet presAssocID="{D0BBAEEC-7A5C-49AD-BBC5-C767763A17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2485EE6-1F2D-403B-B233-A4F0D1DD9091}" type="pres">
      <dgm:prSet presAssocID="{D0BBAEEC-7A5C-49AD-BBC5-C767763A179B}" presName="spaceRect" presStyleCnt="0"/>
      <dgm:spPr/>
    </dgm:pt>
    <dgm:pt modelId="{1286F993-37B6-4758-9049-22F6B8C8CAE8}" type="pres">
      <dgm:prSet presAssocID="{D0BBAEEC-7A5C-49AD-BBC5-C767763A17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703F0B-BDBF-C842-812D-4C2B42B3FA06}" type="presOf" srcId="{D0BBAEEC-7A5C-49AD-BBC5-C767763A179B}" destId="{1286F993-37B6-4758-9049-22F6B8C8CAE8}" srcOrd="0" destOrd="0" presId="urn:microsoft.com/office/officeart/2018/5/layout/IconCircleLabelList"/>
    <dgm:cxn modelId="{14875617-FFEA-43D3-8C7C-E1B6FBA50680}" srcId="{02864E2C-9EF3-4F55-93B2-3138B05DFD8D}" destId="{D0BBAEEC-7A5C-49AD-BBC5-C767763A179B}" srcOrd="3" destOrd="0" parTransId="{F41E9B0A-8A1B-4400-9B8E-A3947A707DF9}" sibTransId="{65FB5369-7771-471B-A782-C3714F5A28BA}"/>
    <dgm:cxn modelId="{92FD714A-D90F-4879-B1A5-A124AB49FDC9}" srcId="{02864E2C-9EF3-4F55-93B2-3138B05DFD8D}" destId="{4BD3840F-3A77-42DF-9A0E-C83CB25DEE34}" srcOrd="2" destOrd="0" parTransId="{EB76D251-2BB9-46F4-8FC7-E815257E884D}" sibTransId="{0EA9F124-72D4-496E-B1B8-CB567A32CEF7}"/>
    <dgm:cxn modelId="{E9F4E84B-71A3-4FA8-B667-68672B90CF70}" srcId="{02864E2C-9EF3-4F55-93B2-3138B05DFD8D}" destId="{173D7443-B564-4608-B2BF-C86D77206C93}" srcOrd="1" destOrd="0" parTransId="{EAA1DB17-858C-484B-8C3F-97DFE8665893}" sibTransId="{D71BBA9D-BD8C-40FC-B21A-CBFB869F8C0E}"/>
    <dgm:cxn modelId="{261E368D-0606-5D4E-973B-E6A1792524D0}" type="presOf" srcId="{4BD3840F-3A77-42DF-9A0E-C83CB25DEE34}" destId="{1283BFC9-7B64-45CF-8A83-6904249EF723}" srcOrd="0" destOrd="0" presId="urn:microsoft.com/office/officeart/2018/5/layout/IconCircleLabelList"/>
    <dgm:cxn modelId="{E46319B3-DACD-0649-892C-A9D932DBB8E6}" type="presOf" srcId="{173D7443-B564-4608-B2BF-C86D77206C93}" destId="{BA107625-9D27-4B77-933A-7A1559B97C3E}" srcOrd="0" destOrd="0" presId="urn:microsoft.com/office/officeart/2018/5/layout/IconCircleLabelList"/>
    <dgm:cxn modelId="{9B2136B9-A5B2-F449-8B3A-3862729AC04C}" type="presOf" srcId="{B1F41665-85F8-4A13-8487-B568EFBF38CD}" destId="{AB21AAC5-0C06-490A-BD9D-12217E9F3083}" srcOrd="0" destOrd="0" presId="urn:microsoft.com/office/officeart/2018/5/layout/IconCircleLabelList"/>
    <dgm:cxn modelId="{A0344BC2-7FBB-4082-99DF-5298B3EB042D}" srcId="{02864E2C-9EF3-4F55-93B2-3138B05DFD8D}" destId="{B1F41665-85F8-4A13-8487-B568EFBF38CD}" srcOrd="0" destOrd="0" parTransId="{4B8C4B51-24C0-4164-8D2E-A147B451849B}" sibTransId="{D49C5D84-4FE8-439F-B8EF-BCDC2E2B73E6}"/>
    <dgm:cxn modelId="{F53BACF1-AA58-4D49-9F4C-F701727C37A6}" type="presOf" srcId="{02864E2C-9EF3-4F55-93B2-3138B05DFD8D}" destId="{9EFB15D0-3E0B-4BEA-8CA8-32A22C3C7533}" srcOrd="0" destOrd="0" presId="urn:microsoft.com/office/officeart/2018/5/layout/IconCircleLabelList"/>
    <dgm:cxn modelId="{3D2C56DB-D097-D545-9A76-B2BC8FB129BC}" type="presParOf" srcId="{9EFB15D0-3E0B-4BEA-8CA8-32A22C3C7533}" destId="{4E0897C0-CFA7-4CFB-BA3C-02219332C99C}" srcOrd="0" destOrd="0" presId="urn:microsoft.com/office/officeart/2018/5/layout/IconCircleLabelList"/>
    <dgm:cxn modelId="{13FAC3AE-C7D8-E749-B5DB-BC7A77F6788D}" type="presParOf" srcId="{4E0897C0-CFA7-4CFB-BA3C-02219332C99C}" destId="{289DB0D0-6967-4772-BDFC-75331C4CD41A}" srcOrd="0" destOrd="0" presId="urn:microsoft.com/office/officeart/2018/5/layout/IconCircleLabelList"/>
    <dgm:cxn modelId="{779632AB-9510-ED44-8253-66F81BCAE3A8}" type="presParOf" srcId="{4E0897C0-CFA7-4CFB-BA3C-02219332C99C}" destId="{F19CA552-9A7E-4BF6-8F5C-316E1B0EE238}" srcOrd="1" destOrd="0" presId="urn:microsoft.com/office/officeart/2018/5/layout/IconCircleLabelList"/>
    <dgm:cxn modelId="{456C895C-E394-3448-8D84-E6F719ED83D8}" type="presParOf" srcId="{4E0897C0-CFA7-4CFB-BA3C-02219332C99C}" destId="{4A836031-4A31-4502-A1C5-59888BAF17C2}" srcOrd="2" destOrd="0" presId="urn:microsoft.com/office/officeart/2018/5/layout/IconCircleLabelList"/>
    <dgm:cxn modelId="{F3E3422C-BFB3-1B4A-B74D-7DFD67C44078}" type="presParOf" srcId="{4E0897C0-CFA7-4CFB-BA3C-02219332C99C}" destId="{AB21AAC5-0C06-490A-BD9D-12217E9F3083}" srcOrd="3" destOrd="0" presId="urn:microsoft.com/office/officeart/2018/5/layout/IconCircleLabelList"/>
    <dgm:cxn modelId="{F9D701F7-FF35-FB48-A3A7-BC4620B952C6}" type="presParOf" srcId="{9EFB15D0-3E0B-4BEA-8CA8-32A22C3C7533}" destId="{26F5155A-01C2-48AF-BF74-3F2936E5DA8C}" srcOrd="1" destOrd="0" presId="urn:microsoft.com/office/officeart/2018/5/layout/IconCircleLabelList"/>
    <dgm:cxn modelId="{C29214B4-2E37-9142-B04F-A28D70F2AB5D}" type="presParOf" srcId="{9EFB15D0-3E0B-4BEA-8CA8-32A22C3C7533}" destId="{58F79607-61A1-4F02-A412-AF0DAD279814}" srcOrd="2" destOrd="0" presId="urn:microsoft.com/office/officeart/2018/5/layout/IconCircleLabelList"/>
    <dgm:cxn modelId="{CD1D43D2-FCD6-6F42-A06F-094EBBDF372B}" type="presParOf" srcId="{58F79607-61A1-4F02-A412-AF0DAD279814}" destId="{A6CACAF4-2AB6-43D3-8814-67F835D1C668}" srcOrd="0" destOrd="0" presId="urn:microsoft.com/office/officeart/2018/5/layout/IconCircleLabelList"/>
    <dgm:cxn modelId="{970CAF25-6650-4047-A8D5-67B17A72896A}" type="presParOf" srcId="{58F79607-61A1-4F02-A412-AF0DAD279814}" destId="{2FB38B59-89BB-4904-B513-3FF4845C320E}" srcOrd="1" destOrd="0" presId="urn:microsoft.com/office/officeart/2018/5/layout/IconCircleLabelList"/>
    <dgm:cxn modelId="{B7C0AA82-8AA2-0E45-BD93-242E7589E3B4}" type="presParOf" srcId="{58F79607-61A1-4F02-A412-AF0DAD279814}" destId="{70B57BDE-A7D1-4B88-ADE0-258C6ECB8989}" srcOrd="2" destOrd="0" presId="urn:microsoft.com/office/officeart/2018/5/layout/IconCircleLabelList"/>
    <dgm:cxn modelId="{5FEA63D5-78FC-0E49-94A8-FFA3E905DE25}" type="presParOf" srcId="{58F79607-61A1-4F02-A412-AF0DAD279814}" destId="{BA107625-9D27-4B77-933A-7A1559B97C3E}" srcOrd="3" destOrd="0" presId="urn:microsoft.com/office/officeart/2018/5/layout/IconCircleLabelList"/>
    <dgm:cxn modelId="{F434BDFF-C3E6-D04E-9819-E0467737D4C5}" type="presParOf" srcId="{9EFB15D0-3E0B-4BEA-8CA8-32A22C3C7533}" destId="{33F26C2D-4EB1-49D5-B49C-9AA9DAF6994E}" srcOrd="3" destOrd="0" presId="urn:microsoft.com/office/officeart/2018/5/layout/IconCircleLabelList"/>
    <dgm:cxn modelId="{AF1FDFF3-2344-4F44-B660-484C98EDFE5E}" type="presParOf" srcId="{9EFB15D0-3E0B-4BEA-8CA8-32A22C3C7533}" destId="{04420086-C932-4488-AFC5-EF920DA9D0C3}" srcOrd="4" destOrd="0" presId="urn:microsoft.com/office/officeart/2018/5/layout/IconCircleLabelList"/>
    <dgm:cxn modelId="{0B2D645A-C4FD-E043-ACE6-C2372BC76BFB}" type="presParOf" srcId="{04420086-C932-4488-AFC5-EF920DA9D0C3}" destId="{9DC0983D-2DD3-42EB-A8AF-BFF6FC06049D}" srcOrd="0" destOrd="0" presId="urn:microsoft.com/office/officeart/2018/5/layout/IconCircleLabelList"/>
    <dgm:cxn modelId="{27DCE255-F267-2849-BD05-7C2E9439C3DC}" type="presParOf" srcId="{04420086-C932-4488-AFC5-EF920DA9D0C3}" destId="{6369553C-55BA-4C2A-874E-9FA8BA09FB0F}" srcOrd="1" destOrd="0" presId="urn:microsoft.com/office/officeart/2018/5/layout/IconCircleLabelList"/>
    <dgm:cxn modelId="{C2CA26B8-DA8C-A944-BE5F-940F343114FE}" type="presParOf" srcId="{04420086-C932-4488-AFC5-EF920DA9D0C3}" destId="{FE3595C6-7458-4707-AD6E-C2E5969130EA}" srcOrd="2" destOrd="0" presId="urn:microsoft.com/office/officeart/2018/5/layout/IconCircleLabelList"/>
    <dgm:cxn modelId="{A6A32E82-0D1C-E042-BDA6-BD6B6FCA2B12}" type="presParOf" srcId="{04420086-C932-4488-AFC5-EF920DA9D0C3}" destId="{1283BFC9-7B64-45CF-8A83-6904249EF723}" srcOrd="3" destOrd="0" presId="urn:microsoft.com/office/officeart/2018/5/layout/IconCircleLabelList"/>
    <dgm:cxn modelId="{253EB0B7-772D-C54D-9F02-2D4B7E4AB470}" type="presParOf" srcId="{9EFB15D0-3E0B-4BEA-8CA8-32A22C3C7533}" destId="{8F18E626-121C-477C-85B0-0845C991597F}" srcOrd="5" destOrd="0" presId="urn:microsoft.com/office/officeart/2018/5/layout/IconCircleLabelList"/>
    <dgm:cxn modelId="{77E60F10-81FC-C041-B160-32AC7431A082}" type="presParOf" srcId="{9EFB15D0-3E0B-4BEA-8CA8-32A22C3C7533}" destId="{69077FBF-99A8-4520-91F9-8CB68B47CBD9}" srcOrd="6" destOrd="0" presId="urn:microsoft.com/office/officeart/2018/5/layout/IconCircleLabelList"/>
    <dgm:cxn modelId="{8743A831-59BF-EF40-915B-F649A96314E0}" type="presParOf" srcId="{69077FBF-99A8-4520-91F9-8CB68B47CBD9}" destId="{5FA62213-4FC2-4044-B64C-7024AE0F77FD}" srcOrd="0" destOrd="0" presId="urn:microsoft.com/office/officeart/2018/5/layout/IconCircleLabelList"/>
    <dgm:cxn modelId="{0CBF22C0-11FD-4844-9D2B-8F08B758F0A4}" type="presParOf" srcId="{69077FBF-99A8-4520-91F9-8CB68B47CBD9}" destId="{AF5E07DD-7E8A-4D2D-999A-5BA45C77572B}" srcOrd="1" destOrd="0" presId="urn:microsoft.com/office/officeart/2018/5/layout/IconCircleLabelList"/>
    <dgm:cxn modelId="{688952DD-013F-3446-B9DA-75984C0D879F}" type="presParOf" srcId="{69077FBF-99A8-4520-91F9-8CB68B47CBD9}" destId="{82485EE6-1F2D-403B-B233-A4F0D1DD9091}" srcOrd="2" destOrd="0" presId="urn:microsoft.com/office/officeart/2018/5/layout/IconCircleLabelList"/>
    <dgm:cxn modelId="{A62E921E-0628-9046-A18D-FD336AABA685}" type="presParOf" srcId="{69077FBF-99A8-4520-91F9-8CB68B47CBD9}" destId="{1286F993-37B6-4758-9049-22F6B8C8CA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FC036-8D61-478B-A5D3-B7E3184E654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43DDB9-6318-468D-936D-16DC7DC8656A}">
      <dgm:prSet/>
      <dgm:spPr/>
      <dgm:t>
        <a:bodyPr/>
        <a:lstStyle/>
        <a:p>
          <a:r>
            <a:rPr lang="en-US"/>
            <a:t>Missing values.</a:t>
          </a:r>
        </a:p>
      </dgm:t>
    </dgm:pt>
    <dgm:pt modelId="{07BDFC8F-94E8-4D7E-9665-8A725CDF3A81}" type="parTrans" cxnId="{D0EC374D-DE90-45D2-8D11-24821F2B27F2}">
      <dgm:prSet/>
      <dgm:spPr/>
      <dgm:t>
        <a:bodyPr/>
        <a:lstStyle/>
        <a:p>
          <a:endParaRPr lang="en-US"/>
        </a:p>
      </dgm:t>
    </dgm:pt>
    <dgm:pt modelId="{F89BFAB4-0937-40CB-9383-1531F93B59BC}" type="sibTrans" cxnId="{D0EC374D-DE90-45D2-8D11-24821F2B27F2}">
      <dgm:prSet/>
      <dgm:spPr/>
      <dgm:t>
        <a:bodyPr/>
        <a:lstStyle/>
        <a:p>
          <a:endParaRPr lang="en-US"/>
        </a:p>
      </dgm:t>
    </dgm:pt>
    <dgm:pt modelId="{C843C9B3-274D-40F1-BF27-A42B499FA79D}">
      <dgm:prSet/>
      <dgm:spPr/>
      <dgm:t>
        <a:bodyPr/>
        <a:lstStyle/>
        <a:p>
          <a:r>
            <a:rPr lang="en-US"/>
            <a:t>Data type conversions.</a:t>
          </a:r>
        </a:p>
      </dgm:t>
    </dgm:pt>
    <dgm:pt modelId="{BCDB8817-E942-458E-AB87-BE08676668EC}" type="parTrans" cxnId="{99424E9E-2FA0-4BCF-B8B1-F69D12C7C985}">
      <dgm:prSet/>
      <dgm:spPr/>
      <dgm:t>
        <a:bodyPr/>
        <a:lstStyle/>
        <a:p>
          <a:endParaRPr lang="en-US"/>
        </a:p>
      </dgm:t>
    </dgm:pt>
    <dgm:pt modelId="{3B5FBDFC-D940-4BFE-83F3-A84DCFCCD152}" type="sibTrans" cxnId="{99424E9E-2FA0-4BCF-B8B1-F69D12C7C985}">
      <dgm:prSet/>
      <dgm:spPr/>
      <dgm:t>
        <a:bodyPr/>
        <a:lstStyle/>
        <a:p>
          <a:endParaRPr lang="en-US"/>
        </a:p>
      </dgm:t>
    </dgm:pt>
    <dgm:pt modelId="{8C5B95B9-2E98-4859-97B4-387DC2154235}">
      <dgm:prSet/>
      <dgm:spPr/>
      <dgm:t>
        <a:bodyPr/>
        <a:lstStyle/>
        <a:p>
          <a:r>
            <a:rPr lang="en-US"/>
            <a:t>Checking for and removing multicollinearity.</a:t>
          </a:r>
        </a:p>
      </dgm:t>
    </dgm:pt>
    <dgm:pt modelId="{A1BFDA5F-4C77-4E00-8C68-71138A385190}" type="parTrans" cxnId="{69E12256-3496-439D-8167-75AEFC8751DC}">
      <dgm:prSet/>
      <dgm:spPr/>
      <dgm:t>
        <a:bodyPr/>
        <a:lstStyle/>
        <a:p>
          <a:endParaRPr lang="en-US"/>
        </a:p>
      </dgm:t>
    </dgm:pt>
    <dgm:pt modelId="{C51AE719-8BF2-40DB-95F5-16AB48F3594C}" type="sibTrans" cxnId="{69E12256-3496-439D-8167-75AEFC8751DC}">
      <dgm:prSet/>
      <dgm:spPr/>
      <dgm:t>
        <a:bodyPr/>
        <a:lstStyle/>
        <a:p>
          <a:endParaRPr lang="en-US"/>
        </a:p>
      </dgm:t>
    </dgm:pt>
    <dgm:pt modelId="{61E37215-8720-48EF-8653-D7A67A443745}">
      <dgm:prSet/>
      <dgm:spPr/>
      <dgm:t>
        <a:bodyPr/>
        <a:lstStyle/>
        <a:p>
          <a:r>
            <a:rPr lang="en-US"/>
            <a:t>Normalizing our numeric data.</a:t>
          </a:r>
        </a:p>
      </dgm:t>
    </dgm:pt>
    <dgm:pt modelId="{CE49459E-0BB2-46E0-BA41-5111B76892BC}" type="parTrans" cxnId="{1ABF4539-0A1A-4611-87B3-160285B5A1DA}">
      <dgm:prSet/>
      <dgm:spPr/>
      <dgm:t>
        <a:bodyPr/>
        <a:lstStyle/>
        <a:p>
          <a:endParaRPr lang="en-US"/>
        </a:p>
      </dgm:t>
    </dgm:pt>
    <dgm:pt modelId="{9F8C3B79-FD8D-4395-B210-B96AED201A75}" type="sibTrans" cxnId="{1ABF4539-0A1A-4611-87B3-160285B5A1DA}">
      <dgm:prSet/>
      <dgm:spPr/>
      <dgm:t>
        <a:bodyPr/>
        <a:lstStyle/>
        <a:p>
          <a:endParaRPr lang="en-US"/>
        </a:p>
      </dgm:t>
    </dgm:pt>
    <dgm:pt modelId="{238181AB-3309-4CA3-A3C7-4DA38FB07F68}">
      <dgm:prSet/>
      <dgm:spPr/>
      <dgm:t>
        <a:bodyPr/>
        <a:lstStyle/>
        <a:p>
          <a:r>
            <a:rPr lang="en-US"/>
            <a:t>Converting categorical data to numeric.</a:t>
          </a:r>
        </a:p>
      </dgm:t>
    </dgm:pt>
    <dgm:pt modelId="{60CB74EC-6E6C-40E5-A260-071D4B23F353}" type="parTrans" cxnId="{518BDE64-84C3-45A7-AC7A-79B6DE66DAF9}">
      <dgm:prSet/>
      <dgm:spPr/>
      <dgm:t>
        <a:bodyPr/>
        <a:lstStyle/>
        <a:p>
          <a:endParaRPr lang="en-US"/>
        </a:p>
      </dgm:t>
    </dgm:pt>
    <dgm:pt modelId="{9343BDF5-F5AC-4C7F-A15B-90B902784BF8}" type="sibTrans" cxnId="{518BDE64-84C3-45A7-AC7A-79B6DE66DAF9}">
      <dgm:prSet/>
      <dgm:spPr/>
      <dgm:t>
        <a:bodyPr/>
        <a:lstStyle/>
        <a:p>
          <a:endParaRPr lang="en-US"/>
        </a:p>
      </dgm:t>
    </dgm:pt>
    <dgm:pt modelId="{60006BBB-43CA-4720-943C-03C08B75E7D9}">
      <dgm:prSet/>
      <dgm:spPr/>
      <dgm:t>
        <a:bodyPr/>
        <a:lstStyle/>
        <a:p>
          <a:r>
            <a:rPr lang="en-US"/>
            <a:t>Dropping Columns not relevant.</a:t>
          </a:r>
        </a:p>
      </dgm:t>
    </dgm:pt>
    <dgm:pt modelId="{1BA93EB9-5C2E-40A3-BD07-4C3E37DF0294}" type="parTrans" cxnId="{AD8D20C5-01BC-49DD-81A3-3A315264C2B8}">
      <dgm:prSet/>
      <dgm:spPr/>
      <dgm:t>
        <a:bodyPr/>
        <a:lstStyle/>
        <a:p>
          <a:endParaRPr lang="en-US"/>
        </a:p>
      </dgm:t>
    </dgm:pt>
    <dgm:pt modelId="{2918E6B4-CA83-4902-BB85-D846967B2261}" type="sibTrans" cxnId="{AD8D20C5-01BC-49DD-81A3-3A315264C2B8}">
      <dgm:prSet/>
      <dgm:spPr/>
      <dgm:t>
        <a:bodyPr/>
        <a:lstStyle/>
        <a:p>
          <a:endParaRPr lang="en-US"/>
        </a:p>
      </dgm:t>
    </dgm:pt>
    <dgm:pt modelId="{7B6CC226-4FD9-43FC-81ED-8A0616449869}">
      <dgm:prSet/>
      <dgm:spPr/>
      <dgm:t>
        <a:bodyPr/>
        <a:lstStyle/>
        <a:p>
          <a:r>
            <a:rPr lang="en-US"/>
            <a:t>Checking for outliers. (z-score)</a:t>
          </a:r>
        </a:p>
      </dgm:t>
    </dgm:pt>
    <dgm:pt modelId="{09CDBFE8-93EA-49A5-AD1E-F244D9EE6569}" type="parTrans" cxnId="{38570D18-BB15-49D6-893C-8D315657F537}">
      <dgm:prSet/>
      <dgm:spPr/>
      <dgm:t>
        <a:bodyPr/>
        <a:lstStyle/>
        <a:p>
          <a:endParaRPr lang="en-US"/>
        </a:p>
      </dgm:t>
    </dgm:pt>
    <dgm:pt modelId="{6577C271-BB2E-4D04-AE9B-96807685719C}" type="sibTrans" cxnId="{38570D18-BB15-49D6-893C-8D315657F537}">
      <dgm:prSet/>
      <dgm:spPr/>
      <dgm:t>
        <a:bodyPr/>
        <a:lstStyle/>
        <a:p>
          <a:endParaRPr lang="en-US"/>
        </a:p>
      </dgm:t>
    </dgm:pt>
    <dgm:pt modelId="{0462FC21-556E-7C43-B25C-7250C91E7A4E}" type="pres">
      <dgm:prSet presAssocID="{AE9FC036-8D61-478B-A5D3-B7E3184E6549}" presName="Name0" presStyleCnt="0">
        <dgm:presLayoutVars>
          <dgm:dir/>
          <dgm:resizeHandles val="exact"/>
        </dgm:presLayoutVars>
      </dgm:prSet>
      <dgm:spPr/>
    </dgm:pt>
    <dgm:pt modelId="{C355F25A-2714-CC4A-9C71-BA73B6ACF1B7}" type="pres">
      <dgm:prSet presAssocID="{1043DDB9-6318-468D-936D-16DC7DC8656A}" presName="node" presStyleLbl="node1" presStyleIdx="0" presStyleCnt="7">
        <dgm:presLayoutVars>
          <dgm:bulletEnabled val="1"/>
        </dgm:presLayoutVars>
      </dgm:prSet>
      <dgm:spPr/>
    </dgm:pt>
    <dgm:pt modelId="{85050B69-AC71-BD4B-9B4C-860BA7BCF54C}" type="pres">
      <dgm:prSet presAssocID="{F89BFAB4-0937-40CB-9383-1531F93B59BC}" presName="sibTrans" presStyleLbl="sibTrans1D1" presStyleIdx="0" presStyleCnt="6"/>
      <dgm:spPr/>
    </dgm:pt>
    <dgm:pt modelId="{0BB0EA56-D265-0A4B-AC97-F02A4495B9AB}" type="pres">
      <dgm:prSet presAssocID="{F89BFAB4-0937-40CB-9383-1531F93B59BC}" presName="connectorText" presStyleLbl="sibTrans1D1" presStyleIdx="0" presStyleCnt="6"/>
      <dgm:spPr/>
    </dgm:pt>
    <dgm:pt modelId="{D588F9EF-AEA4-274E-9F7F-7F8EA179470A}" type="pres">
      <dgm:prSet presAssocID="{C843C9B3-274D-40F1-BF27-A42B499FA79D}" presName="node" presStyleLbl="node1" presStyleIdx="1" presStyleCnt="7">
        <dgm:presLayoutVars>
          <dgm:bulletEnabled val="1"/>
        </dgm:presLayoutVars>
      </dgm:prSet>
      <dgm:spPr/>
    </dgm:pt>
    <dgm:pt modelId="{F91135F7-23FA-DE47-AA44-4486799C36C9}" type="pres">
      <dgm:prSet presAssocID="{3B5FBDFC-D940-4BFE-83F3-A84DCFCCD152}" presName="sibTrans" presStyleLbl="sibTrans1D1" presStyleIdx="1" presStyleCnt="6"/>
      <dgm:spPr/>
    </dgm:pt>
    <dgm:pt modelId="{3749893E-161F-544A-B359-10C59F8831F2}" type="pres">
      <dgm:prSet presAssocID="{3B5FBDFC-D940-4BFE-83F3-A84DCFCCD152}" presName="connectorText" presStyleLbl="sibTrans1D1" presStyleIdx="1" presStyleCnt="6"/>
      <dgm:spPr/>
    </dgm:pt>
    <dgm:pt modelId="{1913683D-2473-CF4D-8FD5-3C0BD446423E}" type="pres">
      <dgm:prSet presAssocID="{8C5B95B9-2E98-4859-97B4-387DC2154235}" presName="node" presStyleLbl="node1" presStyleIdx="2" presStyleCnt="7">
        <dgm:presLayoutVars>
          <dgm:bulletEnabled val="1"/>
        </dgm:presLayoutVars>
      </dgm:prSet>
      <dgm:spPr/>
    </dgm:pt>
    <dgm:pt modelId="{73AC4244-BD7A-9246-ACBC-9565FB2AF95E}" type="pres">
      <dgm:prSet presAssocID="{C51AE719-8BF2-40DB-95F5-16AB48F3594C}" presName="sibTrans" presStyleLbl="sibTrans1D1" presStyleIdx="2" presStyleCnt="6"/>
      <dgm:spPr/>
    </dgm:pt>
    <dgm:pt modelId="{CF98F3BA-2EE4-974E-A5F5-AB73C7DAC511}" type="pres">
      <dgm:prSet presAssocID="{C51AE719-8BF2-40DB-95F5-16AB48F3594C}" presName="connectorText" presStyleLbl="sibTrans1D1" presStyleIdx="2" presStyleCnt="6"/>
      <dgm:spPr/>
    </dgm:pt>
    <dgm:pt modelId="{D7A6D118-DD2A-5A40-B705-F24ABF6EB089}" type="pres">
      <dgm:prSet presAssocID="{61E37215-8720-48EF-8653-D7A67A443745}" presName="node" presStyleLbl="node1" presStyleIdx="3" presStyleCnt="7">
        <dgm:presLayoutVars>
          <dgm:bulletEnabled val="1"/>
        </dgm:presLayoutVars>
      </dgm:prSet>
      <dgm:spPr/>
    </dgm:pt>
    <dgm:pt modelId="{DFB79A33-2975-254C-AFCD-83B640241CDA}" type="pres">
      <dgm:prSet presAssocID="{9F8C3B79-FD8D-4395-B210-B96AED201A75}" presName="sibTrans" presStyleLbl="sibTrans1D1" presStyleIdx="3" presStyleCnt="6"/>
      <dgm:spPr/>
    </dgm:pt>
    <dgm:pt modelId="{66328750-7C94-EF4B-82C6-7E0A3DF01AB2}" type="pres">
      <dgm:prSet presAssocID="{9F8C3B79-FD8D-4395-B210-B96AED201A75}" presName="connectorText" presStyleLbl="sibTrans1D1" presStyleIdx="3" presStyleCnt="6"/>
      <dgm:spPr/>
    </dgm:pt>
    <dgm:pt modelId="{804D56B6-3E54-7A43-AA2E-4EC9EE9E6214}" type="pres">
      <dgm:prSet presAssocID="{238181AB-3309-4CA3-A3C7-4DA38FB07F68}" presName="node" presStyleLbl="node1" presStyleIdx="4" presStyleCnt="7">
        <dgm:presLayoutVars>
          <dgm:bulletEnabled val="1"/>
        </dgm:presLayoutVars>
      </dgm:prSet>
      <dgm:spPr/>
    </dgm:pt>
    <dgm:pt modelId="{A675AF23-8A59-F14F-8F7D-2B9B3E4DD85C}" type="pres">
      <dgm:prSet presAssocID="{9343BDF5-F5AC-4C7F-A15B-90B902784BF8}" presName="sibTrans" presStyleLbl="sibTrans1D1" presStyleIdx="4" presStyleCnt="6"/>
      <dgm:spPr/>
    </dgm:pt>
    <dgm:pt modelId="{2C9F32F9-233E-A948-BE7D-6BF6D16ACA5A}" type="pres">
      <dgm:prSet presAssocID="{9343BDF5-F5AC-4C7F-A15B-90B902784BF8}" presName="connectorText" presStyleLbl="sibTrans1D1" presStyleIdx="4" presStyleCnt="6"/>
      <dgm:spPr/>
    </dgm:pt>
    <dgm:pt modelId="{FE69E21D-3028-E04F-AFC2-D10BDA60AF75}" type="pres">
      <dgm:prSet presAssocID="{60006BBB-43CA-4720-943C-03C08B75E7D9}" presName="node" presStyleLbl="node1" presStyleIdx="5" presStyleCnt="7">
        <dgm:presLayoutVars>
          <dgm:bulletEnabled val="1"/>
        </dgm:presLayoutVars>
      </dgm:prSet>
      <dgm:spPr/>
    </dgm:pt>
    <dgm:pt modelId="{D6D4A868-C0B4-3E4E-80AD-158D7AE458D3}" type="pres">
      <dgm:prSet presAssocID="{2918E6B4-CA83-4902-BB85-D846967B2261}" presName="sibTrans" presStyleLbl="sibTrans1D1" presStyleIdx="5" presStyleCnt="6"/>
      <dgm:spPr/>
    </dgm:pt>
    <dgm:pt modelId="{0B48D715-DB55-A94D-B7A7-EE9308BF30BE}" type="pres">
      <dgm:prSet presAssocID="{2918E6B4-CA83-4902-BB85-D846967B2261}" presName="connectorText" presStyleLbl="sibTrans1D1" presStyleIdx="5" presStyleCnt="6"/>
      <dgm:spPr/>
    </dgm:pt>
    <dgm:pt modelId="{0B15B895-7C2B-6F46-BE81-7EC054F0D01F}" type="pres">
      <dgm:prSet presAssocID="{7B6CC226-4FD9-43FC-81ED-8A0616449869}" presName="node" presStyleLbl="node1" presStyleIdx="6" presStyleCnt="7">
        <dgm:presLayoutVars>
          <dgm:bulletEnabled val="1"/>
        </dgm:presLayoutVars>
      </dgm:prSet>
      <dgm:spPr/>
    </dgm:pt>
  </dgm:ptLst>
  <dgm:cxnLst>
    <dgm:cxn modelId="{4BFCAD17-8ED0-3B49-B509-AAEF12D5F1AE}" type="presOf" srcId="{9343BDF5-F5AC-4C7F-A15B-90B902784BF8}" destId="{2C9F32F9-233E-A948-BE7D-6BF6D16ACA5A}" srcOrd="1" destOrd="0" presId="urn:microsoft.com/office/officeart/2016/7/layout/RepeatingBendingProcessNew"/>
    <dgm:cxn modelId="{38570D18-BB15-49D6-893C-8D315657F537}" srcId="{AE9FC036-8D61-478B-A5D3-B7E3184E6549}" destId="{7B6CC226-4FD9-43FC-81ED-8A0616449869}" srcOrd="6" destOrd="0" parTransId="{09CDBFE8-93EA-49A5-AD1E-F244D9EE6569}" sibTransId="{6577C271-BB2E-4D04-AE9B-96807685719C}"/>
    <dgm:cxn modelId="{D1144F1D-E5DB-314C-AEB0-21D95F9721E4}" type="presOf" srcId="{3B5FBDFC-D940-4BFE-83F3-A84DCFCCD152}" destId="{3749893E-161F-544A-B359-10C59F8831F2}" srcOrd="1" destOrd="0" presId="urn:microsoft.com/office/officeart/2016/7/layout/RepeatingBendingProcessNew"/>
    <dgm:cxn modelId="{B27AAD21-0974-1B4D-A7B6-14B5B0FC74EB}" type="presOf" srcId="{8C5B95B9-2E98-4859-97B4-387DC2154235}" destId="{1913683D-2473-CF4D-8FD5-3C0BD446423E}" srcOrd="0" destOrd="0" presId="urn:microsoft.com/office/officeart/2016/7/layout/RepeatingBendingProcessNew"/>
    <dgm:cxn modelId="{079A3A25-46FE-9242-AC29-E2DF28B67C89}" type="presOf" srcId="{AE9FC036-8D61-478B-A5D3-B7E3184E6549}" destId="{0462FC21-556E-7C43-B25C-7250C91E7A4E}" srcOrd="0" destOrd="0" presId="urn:microsoft.com/office/officeart/2016/7/layout/RepeatingBendingProcessNew"/>
    <dgm:cxn modelId="{CB6FF62B-8461-FD43-A51B-060FECAFB9CC}" type="presOf" srcId="{238181AB-3309-4CA3-A3C7-4DA38FB07F68}" destId="{804D56B6-3E54-7A43-AA2E-4EC9EE9E6214}" srcOrd="0" destOrd="0" presId="urn:microsoft.com/office/officeart/2016/7/layout/RepeatingBendingProcessNew"/>
    <dgm:cxn modelId="{AC830632-7294-1C4D-BD49-1D0B7CC65E7E}" type="presOf" srcId="{9F8C3B79-FD8D-4395-B210-B96AED201A75}" destId="{DFB79A33-2975-254C-AFCD-83B640241CDA}" srcOrd="0" destOrd="0" presId="urn:microsoft.com/office/officeart/2016/7/layout/RepeatingBendingProcessNew"/>
    <dgm:cxn modelId="{71552639-08EF-314E-B05C-F0852B6015C8}" type="presOf" srcId="{60006BBB-43CA-4720-943C-03C08B75E7D9}" destId="{FE69E21D-3028-E04F-AFC2-D10BDA60AF75}" srcOrd="0" destOrd="0" presId="urn:microsoft.com/office/officeart/2016/7/layout/RepeatingBendingProcessNew"/>
    <dgm:cxn modelId="{C4B72C39-72DE-C346-8D22-08E9D237CCDB}" type="presOf" srcId="{C843C9B3-274D-40F1-BF27-A42B499FA79D}" destId="{D588F9EF-AEA4-274E-9F7F-7F8EA179470A}" srcOrd="0" destOrd="0" presId="urn:microsoft.com/office/officeart/2016/7/layout/RepeatingBendingProcessNew"/>
    <dgm:cxn modelId="{1ABF4539-0A1A-4611-87B3-160285B5A1DA}" srcId="{AE9FC036-8D61-478B-A5D3-B7E3184E6549}" destId="{61E37215-8720-48EF-8653-D7A67A443745}" srcOrd="3" destOrd="0" parTransId="{CE49459E-0BB2-46E0-BA41-5111B76892BC}" sibTransId="{9F8C3B79-FD8D-4395-B210-B96AED201A75}"/>
    <dgm:cxn modelId="{1473AC49-DCC7-7543-940B-1B810D4A0FDE}" type="presOf" srcId="{7B6CC226-4FD9-43FC-81ED-8A0616449869}" destId="{0B15B895-7C2B-6F46-BE81-7EC054F0D01F}" srcOrd="0" destOrd="0" presId="urn:microsoft.com/office/officeart/2016/7/layout/RepeatingBendingProcessNew"/>
    <dgm:cxn modelId="{D0EC374D-DE90-45D2-8D11-24821F2B27F2}" srcId="{AE9FC036-8D61-478B-A5D3-B7E3184E6549}" destId="{1043DDB9-6318-468D-936D-16DC7DC8656A}" srcOrd="0" destOrd="0" parTransId="{07BDFC8F-94E8-4D7E-9665-8A725CDF3A81}" sibTransId="{F89BFAB4-0937-40CB-9383-1531F93B59BC}"/>
    <dgm:cxn modelId="{F70D394D-91DF-8A44-9280-293D6CAE3519}" type="presOf" srcId="{C51AE719-8BF2-40DB-95F5-16AB48F3594C}" destId="{73AC4244-BD7A-9246-ACBC-9565FB2AF95E}" srcOrd="0" destOrd="0" presId="urn:microsoft.com/office/officeart/2016/7/layout/RepeatingBendingProcessNew"/>
    <dgm:cxn modelId="{69E12256-3496-439D-8167-75AEFC8751DC}" srcId="{AE9FC036-8D61-478B-A5D3-B7E3184E6549}" destId="{8C5B95B9-2E98-4859-97B4-387DC2154235}" srcOrd="2" destOrd="0" parTransId="{A1BFDA5F-4C77-4E00-8C68-71138A385190}" sibTransId="{C51AE719-8BF2-40DB-95F5-16AB48F3594C}"/>
    <dgm:cxn modelId="{518BDE64-84C3-45A7-AC7A-79B6DE66DAF9}" srcId="{AE9FC036-8D61-478B-A5D3-B7E3184E6549}" destId="{238181AB-3309-4CA3-A3C7-4DA38FB07F68}" srcOrd="4" destOrd="0" parTransId="{60CB74EC-6E6C-40E5-A260-071D4B23F353}" sibTransId="{9343BDF5-F5AC-4C7F-A15B-90B902784BF8}"/>
    <dgm:cxn modelId="{28CA1A65-903C-684E-A273-65F792CC6A9C}" type="presOf" srcId="{9F8C3B79-FD8D-4395-B210-B96AED201A75}" destId="{66328750-7C94-EF4B-82C6-7E0A3DF01AB2}" srcOrd="1" destOrd="0" presId="urn:microsoft.com/office/officeart/2016/7/layout/RepeatingBendingProcessNew"/>
    <dgm:cxn modelId="{D108AE71-18B4-774E-A587-E6CBB2C83C4D}" type="presOf" srcId="{2918E6B4-CA83-4902-BB85-D846967B2261}" destId="{D6D4A868-C0B4-3E4E-80AD-158D7AE458D3}" srcOrd="0" destOrd="0" presId="urn:microsoft.com/office/officeart/2016/7/layout/RepeatingBendingProcessNew"/>
    <dgm:cxn modelId="{DDE09C8C-07B9-0644-92CF-AC2F00A2F528}" type="presOf" srcId="{3B5FBDFC-D940-4BFE-83F3-A84DCFCCD152}" destId="{F91135F7-23FA-DE47-AA44-4486799C36C9}" srcOrd="0" destOrd="0" presId="urn:microsoft.com/office/officeart/2016/7/layout/RepeatingBendingProcessNew"/>
    <dgm:cxn modelId="{CD664697-7822-A242-8B7D-6C15A589F5F7}" type="presOf" srcId="{2918E6B4-CA83-4902-BB85-D846967B2261}" destId="{0B48D715-DB55-A94D-B7A7-EE9308BF30BE}" srcOrd="1" destOrd="0" presId="urn:microsoft.com/office/officeart/2016/7/layout/RepeatingBendingProcessNew"/>
    <dgm:cxn modelId="{99424E9E-2FA0-4BCF-B8B1-F69D12C7C985}" srcId="{AE9FC036-8D61-478B-A5D3-B7E3184E6549}" destId="{C843C9B3-274D-40F1-BF27-A42B499FA79D}" srcOrd="1" destOrd="0" parTransId="{BCDB8817-E942-458E-AB87-BE08676668EC}" sibTransId="{3B5FBDFC-D940-4BFE-83F3-A84DCFCCD152}"/>
    <dgm:cxn modelId="{BBCAD0AA-D629-EC4E-AB81-5C06DC32E1EB}" type="presOf" srcId="{9343BDF5-F5AC-4C7F-A15B-90B902784BF8}" destId="{A675AF23-8A59-F14F-8F7D-2B9B3E4DD85C}" srcOrd="0" destOrd="0" presId="urn:microsoft.com/office/officeart/2016/7/layout/RepeatingBendingProcessNew"/>
    <dgm:cxn modelId="{978A69AB-2A8A-9347-AB89-C5EB1DAD7051}" type="presOf" srcId="{1043DDB9-6318-468D-936D-16DC7DC8656A}" destId="{C355F25A-2714-CC4A-9C71-BA73B6ACF1B7}" srcOrd="0" destOrd="0" presId="urn:microsoft.com/office/officeart/2016/7/layout/RepeatingBendingProcessNew"/>
    <dgm:cxn modelId="{3028ABAD-269F-6447-ABA9-73B371E774C2}" type="presOf" srcId="{F89BFAB4-0937-40CB-9383-1531F93B59BC}" destId="{0BB0EA56-D265-0A4B-AC97-F02A4495B9AB}" srcOrd="1" destOrd="0" presId="urn:microsoft.com/office/officeart/2016/7/layout/RepeatingBendingProcessNew"/>
    <dgm:cxn modelId="{167CF0BB-F72F-5649-AFEF-757B8192A138}" type="presOf" srcId="{61E37215-8720-48EF-8653-D7A67A443745}" destId="{D7A6D118-DD2A-5A40-B705-F24ABF6EB089}" srcOrd="0" destOrd="0" presId="urn:microsoft.com/office/officeart/2016/7/layout/RepeatingBendingProcessNew"/>
    <dgm:cxn modelId="{AD8D20C5-01BC-49DD-81A3-3A315264C2B8}" srcId="{AE9FC036-8D61-478B-A5D3-B7E3184E6549}" destId="{60006BBB-43CA-4720-943C-03C08B75E7D9}" srcOrd="5" destOrd="0" parTransId="{1BA93EB9-5C2E-40A3-BD07-4C3E37DF0294}" sibTransId="{2918E6B4-CA83-4902-BB85-D846967B2261}"/>
    <dgm:cxn modelId="{A180C6D4-035B-9145-B90F-878B65160BD4}" type="presOf" srcId="{C51AE719-8BF2-40DB-95F5-16AB48F3594C}" destId="{CF98F3BA-2EE4-974E-A5F5-AB73C7DAC511}" srcOrd="1" destOrd="0" presId="urn:microsoft.com/office/officeart/2016/7/layout/RepeatingBendingProcessNew"/>
    <dgm:cxn modelId="{1FD845DB-C878-5842-BE56-2DD5C21994BB}" type="presOf" srcId="{F89BFAB4-0937-40CB-9383-1531F93B59BC}" destId="{85050B69-AC71-BD4B-9B4C-860BA7BCF54C}" srcOrd="0" destOrd="0" presId="urn:microsoft.com/office/officeart/2016/7/layout/RepeatingBendingProcessNew"/>
    <dgm:cxn modelId="{047B085D-03B1-DB40-8B58-419BD32406E1}" type="presParOf" srcId="{0462FC21-556E-7C43-B25C-7250C91E7A4E}" destId="{C355F25A-2714-CC4A-9C71-BA73B6ACF1B7}" srcOrd="0" destOrd="0" presId="urn:microsoft.com/office/officeart/2016/7/layout/RepeatingBendingProcessNew"/>
    <dgm:cxn modelId="{35042548-A4CD-4E41-BC72-3A35FC5FF248}" type="presParOf" srcId="{0462FC21-556E-7C43-B25C-7250C91E7A4E}" destId="{85050B69-AC71-BD4B-9B4C-860BA7BCF54C}" srcOrd="1" destOrd="0" presId="urn:microsoft.com/office/officeart/2016/7/layout/RepeatingBendingProcessNew"/>
    <dgm:cxn modelId="{93DE3027-3168-ED44-AFB6-D28E2D2A8D62}" type="presParOf" srcId="{85050B69-AC71-BD4B-9B4C-860BA7BCF54C}" destId="{0BB0EA56-D265-0A4B-AC97-F02A4495B9AB}" srcOrd="0" destOrd="0" presId="urn:microsoft.com/office/officeart/2016/7/layout/RepeatingBendingProcessNew"/>
    <dgm:cxn modelId="{07500A00-D668-B24E-8413-F76F183F46B4}" type="presParOf" srcId="{0462FC21-556E-7C43-B25C-7250C91E7A4E}" destId="{D588F9EF-AEA4-274E-9F7F-7F8EA179470A}" srcOrd="2" destOrd="0" presId="urn:microsoft.com/office/officeart/2016/7/layout/RepeatingBendingProcessNew"/>
    <dgm:cxn modelId="{4A2645BC-0142-9E44-8512-FD1E91BDD465}" type="presParOf" srcId="{0462FC21-556E-7C43-B25C-7250C91E7A4E}" destId="{F91135F7-23FA-DE47-AA44-4486799C36C9}" srcOrd="3" destOrd="0" presId="urn:microsoft.com/office/officeart/2016/7/layout/RepeatingBendingProcessNew"/>
    <dgm:cxn modelId="{F1CDBBC6-BF98-5941-A492-F6EB34300C11}" type="presParOf" srcId="{F91135F7-23FA-DE47-AA44-4486799C36C9}" destId="{3749893E-161F-544A-B359-10C59F8831F2}" srcOrd="0" destOrd="0" presId="urn:microsoft.com/office/officeart/2016/7/layout/RepeatingBendingProcessNew"/>
    <dgm:cxn modelId="{62F0B217-3797-1A40-85DC-4064FA86385D}" type="presParOf" srcId="{0462FC21-556E-7C43-B25C-7250C91E7A4E}" destId="{1913683D-2473-CF4D-8FD5-3C0BD446423E}" srcOrd="4" destOrd="0" presId="urn:microsoft.com/office/officeart/2016/7/layout/RepeatingBendingProcessNew"/>
    <dgm:cxn modelId="{98F74A92-74DA-0A4C-8129-FD6CE0715FDA}" type="presParOf" srcId="{0462FC21-556E-7C43-B25C-7250C91E7A4E}" destId="{73AC4244-BD7A-9246-ACBC-9565FB2AF95E}" srcOrd="5" destOrd="0" presId="urn:microsoft.com/office/officeart/2016/7/layout/RepeatingBendingProcessNew"/>
    <dgm:cxn modelId="{880F9AC7-8785-AF48-8BBA-05D9B0B18BA8}" type="presParOf" srcId="{73AC4244-BD7A-9246-ACBC-9565FB2AF95E}" destId="{CF98F3BA-2EE4-974E-A5F5-AB73C7DAC511}" srcOrd="0" destOrd="0" presId="urn:microsoft.com/office/officeart/2016/7/layout/RepeatingBendingProcessNew"/>
    <dgm:cxn modelId="{A77AE901-063B-1544-AF8F-36C5078D94C6}" type="presParOf" srcId="{0462FC21-556E-7C43-B25C-7250C91E7A4E}" destId="{D7A6D118-DD2A-5A40-B705-F24ABF6EB089}" srcOrd="6" destOrd="0" presId="urn:microsoft.com/office/officeart/2016/7/layout/RepeatingBendingProcessNew"/>
    <dgm:cxn modelId="{5D7E1429-7AE7-AA4B-A4DA-D12F82B2E8AA}" type="presParOf" srcId="{0462FC21-556E-7C43-B25C-7250C91E7A4E}" destId="{DFB79A33-2975-254C-AFCD-83B640241CDA}" srcOrd="7" destOrd="0" presId="urn:microsoft.com/office/officeart/2016/7/layout/RepeatingBendingProcessNew"/>
    <dgm:cxn modelId="{CC9D0FF7-CF2B-5A48-87A6-BD561308B3A9}" type="presParOf" srcId="{DFB79A33-2975-254C-AFCD-83B640241CDA}" destId="{66328750-7C94-EF4B-82C6-7E0A3DF01AB2}" srcOrd="0" destOrd="0" presId="urn:microsoft.com/office/officeart/2016/7/layout/RepeatingBendingProcessNew"/>
    <dgm:cxn modelId="{8A27C0CD-9DDA-B449-9A1D-A9C557BAE029}" type="presParOf" srcId="{0462FC21-556E-7C43-B25C-7250C91E7A4E}" destId="{804D56B6-3E54-7A43-AA2E-4EC9EE9E6214}" srcOrd="8" destOrd="0" presId="urn:microsoft.com/office/officeart/2016/7/layout/RepeatingBendingProcessNew"/>
    <dgm:cxn modelId="{6570A385-715A-594F-99E3-DC9D17BD22E5}" type="presParOf" srcId="{0462FC21-556E-7C43-B25C-7250C91E7A4E}" destId="{A675AF23-8A59-F14F-8F7D-2B9B3E4DD85C}" srcOrd="9" destOrd="0" presId="urn:microsoft.com/office/officeart/2016/7/layout/RepeatingBendingProcessNew"/>
    <dgm:cxn modelId="{6B8CB999-5E8B-C347-96D6-63CA704B97D0}" type="presParOf" srcId="{A675AF23-8A59-F14F-8F7D-2B9B3E4DD85C}" destId="{2C9F32F9-233E-A948-BE7D-6BF6D16ACA5A}" srcOrd="0" destOrd="0" presId="urn:microsoft.com/office/officeart/2016/7/layout/RepeatingBendingProcessNew"/>
    <dgm:cxn modelId="{17FA980D-66F1-4A40-AE89-D87E685B5607}" type="presParOf" srcId="{0462FC21-556E-7C43-B25C-7250C91E7A4E}" destId="{FE69E21D-3028-E04F-AFC2-D10BDA60AF75}" srcOrd="10" destOrd="0" presId="urn:microsoft.com/office/officeart/2016/7/layout/RepeatingBendingProcessNew"/>
    <dgm:cxn modelId="{8CFB5838-6923-D94A-B4E9-55419BAB56E9}" type="presParOf" srcId="{0462FC21-556E-7C43-B25C-7250C91E7A4E}" destId="{D6D4A868-C0B4-3E4E-80AD-158D7AE458D3}" srcOrd="11" destOrd="0" presId="urn:microsoft.com/office/officeart/2016/7/layout/RepeatingBendingProcessNew"/>
    <dgm:cxn modelId="{D87DD04E-DCB2-624B-B2FA-01A37F9990FE}" type="presParOf" srcId="{D6D4A868-C0B4-3E4E-80AD-158D7AE458D3}" destId="{0B48D715-DB55-A94D-B7A7-EE9308BF30BE}" srcOrd="0" destOrd="0" presId="urn:microsoft.com/office/officeart/2016/7/layout/RepeatingBendingProcessNew"/>
    <dgm:cxn modelId="{84DC166E-14B2-2949-911D-FACD750CC5DE}" type="presParOf" srcId="{0462FC21-556E-7C43-B25C-7250C91E7A4E}" destId="{0B15B895-7C2B-6F46-BE81-7EC054F0D01F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DB0D0-6967-4772-BDFC-75331C4CD41A}">
      <dsp:nvSpPr>
        <dsp:cNvPr id="0" name=""/>
        <dsp:cNvSpPr/>
      </dsp:nvSpPr>
      <dsp:spPr>
        <a:xfrm>
          <a:off x="523095" y="459521"/>
          <a:ext cx="1441902" cy="14419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CA552-9A7E-4BF6-8F5C-316E1B0EE238}">
      <dsp:nvSpPr>
        <dsp:cNvPr id="0" name=""/>
        <dsp:cNvSpPr/>
      </dsp:nvSpPr>
      <dsp:spPr>
        <a:xfrm>
          <a:off x="830385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1AAC5-0C06-490A-BD9D-12217E9F3083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Business Problem</a:t>
          </a:r>
        </a:p>
      </dsp:txBody>
      <dsp:txXfrm>
        <a:off x="62159" y="2350541"/>
        <a:ext cx="2363775" cy="720000"/>
      </dsp:txXfrm>
    </dsp:sp>
    <dsp:sp modelId="{A6CACAF4-2AB6-43D3-8814-67F835D1C668}">
      <dsp:nvSpPr>
        <dsp:cNvPr id="0" name=""/>
        <dsp:cNvSpPr/>
      </dsp:nvSpPr>
      <dsp:spPr>
        <a:xfrm>
          <a:off x="3300530" y="459521"/>
          <a:ext cx="1441902" cy="14419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38B59-89BB-4904-B513-3FF4845C320E}">
      <dsp:nvSpPr>
        <dsp:cNvPr id="0" name=""/>
        <dsp:cNvSpPr/>
      </dsp:nvSpPr>
      <dsp:spPr>
        <a:xfrm>
          <a:off x="3607821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07625-9D27-4B77-933A-7A1559B97C3E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 Understanding</a:t>
          </a:r>
        </a:p>
      </dsp:txBody>
      <dsp:txXfrm>
        <a:off x="2839594" y="2350541"/>
        <a:ext cx="2363775" cy="720000"/>
      </dsp:txXfrm>
    </dsp:sp>
    <dsp:sp modelId="{9DC0983D-2DD3-42EB-A8AF-BFF6FC06049D}">
      <dsp:nvSpPr>
        <dsp:cNvPr id="0" name=""/>
        <dsp:cNvSpPr/>
      </dsp:nvSpPr>
      <dsp:spPr>
        <a:xfrm>
          <a:off x="6077966" y="459521"/>
          <a:ext cx="1441902" cy="14419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9553C-55BA-4C2A-874E-9FA8BA09FB0F}">
      <dsp:nvSpPr>
        <dsp:cNvPr id="0" name=""/>
        <dsp:cNvSpPr/>
      </dsp:nvSpPr>
      <dsp:spPr>
        <a:xfrm>
          <a:off x="6385257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3BFC9-7B64-45CF-8A83-6904249EF723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Data Cleaning</a:t>
          </a:r>
        </a:p>
      </dsp:txBody>
      <dsp:txXfrm>
        <a:off x="5617030" y="2350541"/>
        <a:ext cx="2363775" cy="720000"/>
      </dsp:txXfrm>
    </dsp:sp>
    <dsp:sp modelId="{5FA62213-4FC2-4044-B64C-7024AE0F77FD}">
      <dsp:nvSpPr>
        <dsp:cNvPr id="0" name=""/>
        <dsp:cNvSpPr/>
      </dsp:nvSpPr>
      <dsp:spPr>
        <a:xfrm>
          <a:off x="8855402" y="459521"/>
          <a:ext cx="1441902" cy="14419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E07DD-7E8A-4D2D-999A-5BA45C77572B}">
      <dsp:nvSpPr>
        <dsp:cNvPr id="0" name=""/>
        <dsp:cNvSpPr/>
      </dsp:nvSpPr>
      <dsp:spPr>
        <a:xfrm>
          <a:off x="9162692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6F993-37B6-4758-9049-22F6B8C8CAE8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Model and Validation</a:t>
          </a:r>
        </a:p>
      </dsp:txBody>
      <dsp:txXfrm>
        <a:off x="8394465" y="2350541"/>
        <a:ext cx="2363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50B69-AC71-BD4B-9B4C-860BA7BCF54C}">
      <dsp:nvSpPr>
        <dsp:cNvPr id="0" name=""/>
        <dsp:cNvSpPr/>
      </dsp:nvSpPr>
      <dsp:spPr>
        <a:xfrm>
          <a:off x="2306556" y="667255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9" y="710323"/>
        <a:ext cx="26521" cy="5304"/>
      </dsp:txXfrm>
    </dsp:sp>
    <dsp:sp modelId="{C355F25A-2714-CC4A-9C71-BA73B6ACF1B7}">
      <dsp:nvSpPr>
        <dsp:cNvPr id="0" name=""/>
        <dsp:cNvSpPr/>
      </dsp:nvSpPr>
      <dsp:spPr>
        <a:xfrm>
          <a:off x="2152" y="21114"/>
          <a:ext cx="2306203" cy="13837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Missing values.</a:t>
          </a:r>
        </a:p>
      </dsp:txBody>
      <dsp:txXfrm>
        <a:off x="2152" y="21114"/>
        <a:ext cx="2306203" cy="1383722"/>
      </dsp:txXfrm>
    </dsp:sp>
    <dsp:sp modelId="{F91135F7-23FA-DE47-AA44-4486799C36C9}">
      <dsp:nvSpPr>
        <dsp:cNvPr id="0" name=""/>
        <dsp:cNvSpPr/>
      </dsp:nvSpPr>
      <dsp:spPr>
        <a:xfrm>
          <a:off x="5143186" y="667255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839" y="710323"/>
        <a:ext cx="26521" cy="5304"/>
      </dsp:txXfrm>
    </dsp:sp>
    <dsp:sp modelId="{D588F9EF-AEA4-274E-9F7F-7F8EA179470A}">
      <dsp:nvSpPr>
        <dsp:cNvPr id="0" name=""/>
        <dsp:cNvSpPr/>
      </dsp:nvSpPr>
      <dsp:spPr>
        <a:xfrm>
          <a:off x="2838783" y="21114"/>
          <a:ext cx="2306203" cy="13837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type conversions.</a:t>
          </a:r>
        </a:p>
      </dsp:txBody>
      <dsp:txXfrm>
        <a:off x="2838783" y="21114"/>
        <a:ext cx="2306203" cy="1383722"/>
      </dsp:txXfrm>
    </dsp:sp>
    <dsp:sp modelId="{73AC4244-BD7A-9246-ACBC-9565FB2AF95E}">
      <dsp:nvSpPr>
        <dsp:cNvPr id="0" name=""/>
        <dsp:cNvSpPr/>
      </dsp:nvSpPr>
      <dsp:spPr>
        <a:xfrm>
          <a:off x="7979816" y="667255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16469" y="710323"/>
        <a:ext cx="26521" cy="5304"/>
      </dsp:txXfrm>
    </dsp:sp>
    <dsp:sp modelId="{1913683D-2473-CF4D-8FD5-3C0BD446423E}">
      <dsp:nvSpPr>
        <dsp:cNvPr id="0" name=""/>
        <dsp:cNvSpPr/>
      </dsp:nvSpPr>
      <dsp:spPr>
        <a:xfrm>
          <a:off x="5675413" y="21114"/>
          <a:ext cx="2306203" cy="13837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Checking for and removing multicollinearity.</a:t>
          </a:r>
        </a:p>
      </dsp:txBody>
      <dsp:txXfrm>
        <a:off x="5675413" y="21114"/>
        <a:ext cx="2306203" cy="1383722"/>
      </dsp:txXfrm>
    </dsp:sp>
    <dsp:sp modelId="{DFB79A33-2975-254C-AFCD-83B640241CDA}">
      <dsp:nvSpPr>
        <dsp:cNvPr id="0" name=""/>
        <dsp:cNvSpPr/>
      </dsp:nvSpPr>
      <dsp:spPr>
        <a:xfrm>
          <a:off x="1155254" y="1403036"/>
          <a:ext cx="8509890" cy="499826"/>
        </a:xfrm>
        <a:custGeom>
          <a:avLst/>
          <a:gdLst/>
          <a:ahLst/>
          <a:cxnLst/>
          <a:rect l="0" t="0" r="0" b="0"/>
          <a:pathLst>
            <a:path>
              <a:moveTo>
                <a:pt x="8509890" y="0"/>
              </a:moveTo>
              <a:lnTo>
                <a:pt x="8509890" y="267013"/>
              </a:lnTo>
              <a:lnTo>
                <a:pt x="0" y="267013"/>
              </a:lnTo>
              <a:lnTo>
                <a:pt x="0" y="4998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7039" y="1650297"/>
        <a:ext cx="426320" cy="5304"/>
      </dsp:txXfrm>
    </dsp:sp>
    <dsp:sp modelId="{D7A6D118-DD2A-5A40-B705-F24ABF6EB089}">
      <dsp:nvSpPr>
        <dsp:cNvPr id="0" name=""/>
        <dsp:cNvSpPr/>
      </dsp:nvSpPr>
      <dsp:spPr>
        <a:xfrm>
          <a:off x="8512043" y="21114"/>
          <a:ext cx="2306203" cy="13837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Normalizing our numeric data.</a:t>
          </a:r>
        </a:p>
      </dsp:txBody>
      <dsp:txXfrm>
        <a:off x="8512043" y="21114"/>
        <a:ext cx="2306203" cy="1383722"/>
      </dsp:txXfrm>
    </dsp:sp>
    <dsp:sp modelId="{A675AF23-8A59-F14F-8F7D-2B9B3E4DD85C}">
      <dsp:nvSpPr>
        <dsp:cNvPr id="0" name=""/>
        <dsp:cNvSpPr/>
      </dsp:nvSpPr>
      <dsp:spPr>
        <a:xfrm>
          <a:off x="2306556" y="258140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209" y="2624472"/>
        <a:ext cx="26521" cy="5304"/>
      </dsp:txXfrm>
    </dsp:sp>
    <dsp:sp modelId="{804D56B6-3E54-7A43-AA2E-4EC9EE9E6214}">
      <dsp:nvSpPr>
        <dsp:cNvPr id="0" name=""/>
        <dsp:cNvSpPr/>
      </dsp:nvSpPr>
      <dsp:spPr>
        <a:xfrm>
          <a:off x="2152" y="1935263"/>
          <a:ext cx="2306203" cy="13837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Converting categorical data to numeric.</a:t>
          </a:r>
        </a:p>
      </dsp:txBody>
      <dsp:txXfrm>
        <a:off x="2152" y="1935263"/>
        <a:ext cx="2306203" cy="1383722"/>
      </dsp:txXfrm>
    </dsp:sp>
    <dsp:sp modelId="{D6D4A868-C0B4-3E4E-80AD-158D7AE458D3}">
      <dsp:nvSpPr>
        <dsp:cNvPr id="0" name=""/>
        <dsp:cNvSpPr/>
      </dsp:nvSpPr>
      <dsp:spPr>
        <a:xfrm>
          <a:off x="5143186" y="2581404"/>
          <a:ext cx="499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8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9839" y="2624472"/>
        <a:ext cx="26521" cy="5304"/>
      </dsp:txXfrm>
    </dsp:sp>
    <dsp:sp modelId="{FE69E21D-3028-E04F-AFC2-D10BDA60AF75}">
      <dsp:nvSpPr>
        <dsp:cNvPr id="0" name=""/>
        <dsp:cNvSpPr/>
      </dsp:nvSpPr>
      <dsp:spPr>
        <a:xfrm>
          <a:off x="2838783" y="1935263"/>
          <a:ext cx="2306203" cy="13837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Dropping Columns not relevant.</a:t>
          </a:r>
        </a:p>
      </dsp:txBody>
      <dsp:txXfrm>
        <a:off x="2838783" y="1935263"/>
        <a:ext cx="2306203" cy="1383722"/>
      </dsp:txXfrm>
    </dsp:sp>
    <dsp:sp modelId="{0B15B895-7C2B-6F46-BE81-7EC054F0D01F}">
      <dsp:nvSpPr>
        <dsp:cNvPr id="0" name=""/>
        <dsp:cNvSpPr/>
      </dsp:nvSpPr>
      <dsp:spPr>
        <a:xfrm>
          <a:off x="5675413" y="1935263"/>
          <a:ext cx="2306203" cy="13837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006" tIns="118620" rIns="113006" bIns="11862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Checking for outliers. (z-score)</a:t>
          </a:r>
        </a:p>
      </dsp:txBody>
      <dsp:txXfrm>
        <a:off x="5675413" y="1935263"/>
        <a:ext cx="2306203" cy="1383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BFBD-F978-A644-BCE1-391C666EE5BB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7A09-7C9A-5B46-924C-869E0A38E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as dependent variable</a:t>
            </a:r>
          </a:p>
          <a:p>
            <a:r>
              <a:rPr lang="en-US" dirty="0"/>
              <a:t>Bedrooms, bathrooms </a:t>
            </a:r>
          </a:p>
          <a:p>
            <a:r>
              <a:rPr lang="en-US" dirty="0" err="1"/>
              <a:t>Sqft</a:t>
            </a:r>
            <a:r>
              <a:rPr lang="en-US" dirty="0"/>
              <a:t> living and lot</a:t>
            </a:r>
          </a:p>
          <a:p>
            <a:r>
              <a:rPr lang="en-US" dirty="0"/>
              <a:t>Grade &amp;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7A09-7C9A-5B46-924C-869E0A38EC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opher-freyre-56760b136" TargetMode="External"/><Relationship Id="rId2" Type="http://schemas.openxmlformats.org/officeDocument/2006/relationships/hyperlink" Target="mailto:Christopher.Freyre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8CDC8583-75CA-DC3A-1369-0D24AC75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103" b="76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29F4C-8E10-2416-38E7-EFD515CA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dirty="0"/>
              <a:t>King County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2F26-D97B-2259-4AE1-7B552977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 dirty="0"/>
              <a:t>Analysis by Christopher Freyre</a:t>
            </a:r>
          </a:p>
        </p:txBody>
      </p:sp>
    </p:spTree>
    <p:extLst>
      <p:ext uri="{BB962C8B-B14F-4D97-AF65-F5344CB8AC3E}">
        <p14:creationId xmlns:p14="http://schemas.microsoft.com/office/powerpoint/2010/main" val="4030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94D7-6C41-0C84-BCE9-0B38970C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F9628A-1CD0-0D26-08B8-55F66DE3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Christopher.Freyre@gmail.com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@</a:t>
            </a:r>
            <a:r>
              <a:rPr lang="en-US" dirty="0" err="1"/>
              <a:t>Chrisfreyre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AU" b="0" i="0" dirty="0">
                <a:effectLst/>
                <a:latin typeface="-apple-system"/>
                <a:hlinkClick r:id="rId3"/>
              </a:rPr>
              <a:t>https://www.linkedin.com/in/christopher-freyre-56760b136</a:t>
            </a:r>
            <a:endParaRPr lang="en-AU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C4A64666-F86C-6226-F644-9B97914D0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08F1-F8D0-6E28-D744-0CEA13DC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F6594FD-87FD-270D-AFFF-A01298A3B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286766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22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7E1EF-E81A-B38F-8BE8-6684045A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9EBC-68E6-79DC-7306-195DDCAC0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/>
              <a:t>Real-State agencies are looking to advise home owners on how performing a renovation might increase price of home sales and if so, what factors are relevant to this renovation.</a:t>
            </a:r>
          </a:p>
          <a:p>
            <a:endParaRPr lang="en-US" sz="1600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2501FBA8-1EB2-1BE7-3922-687647232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3" r="7037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8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D0310-631C-AF08-824C-87C8491C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986C-B029-A06F-2C01-3EB7B445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4753466" cy="4024125"/>
          </a:xfrm>
        </p:spPr>
        <p:txBody>
          <a:bodyPr>
            <a:normAutofit/>
          </a:bodyPr>
          <a:lstStyle/>
          <a:p>
            <a:r>
              <a:rPr lang="en-US" sz="1500"/>
              <a:t>House sales data in King County in 2014-2015</a:t>
            </a:r>
          </a:p>
          <a:p>
            <a:r>
              <a:rPr lang="en-US" sz="1500"/>
              <a:t>Price</a:t>
            </a:r>
          </a:p>
          <a:p>
            <a:r>
              <a:rPr lang="en-US" sz="1500"/>
              <a:t>Id &amp; date</a:t>
            </a:r>
          </a:p>
          <a:p>
            <a:r>
              <a:rPr lang="en-US" sz="1500"/>
              <a:t>Bedrooms, Bathrooms &amp; Floors</a:t>
            </a:r>
          </a:p>
          <a:p>
            <a:r>
              <a:rPr lang="en-US" sz="1500"/>
              <a:t>Square foot: Living, Lot, Above, Basement, 15</a:t>
            </a:r>
          </a:p>
          <a:p>
            <a:r>
              <a:rPr lang="en-US" sz="1500"/>
              <a:t>Grade &amp; Condition</a:t>
            </a:r>
          </a:p>
          <a:p>
            <a:r>
              <a:rPr lang="en-US" sz="1500"/>
              <a:t>Area: Zip code, Lat &amp; Long</a:t>
            </a:r>
          </a:p>
          <a:p>
            <a:r>
              <a:rPr lang="en-US" sz="1500"/>
              <a:t>Year: built &amp; renovated</a:t>
            </a:r>
          </a:p>
          <a:p>
            <a:r>
              <a:rPr lang="en-US" sz="1500"/>
              <a:t>Waterfront</a:t>
            </a:r>
          </a:p>
          <a:p>
            <a:r>
              <a:rPr lang="en-US" sz="1500"/>
              <a:t>Views</a:t>
            </a:r>
          </a:p>
          <a:p>
            <a:endParaRPr lang="en-US" sz="1500"/>
          </a:p>
        </p:txBody>
      </p:sp>
      <p:sp>
        <p:nvSpPr>
          <p:cNvPr id="28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1015129-AA93-F871-2006-513AED3C2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16" r="30725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1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D2AF98-E113-49D6-8930-A503FC857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4C317F-ABAF-45D9-A663-47F48332C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47E226F-4677-4CBA-B1B3-95C50F92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3F373-36B1-D754-6F69-BB024FF3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cleaning process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A537243-0214-8C89-3989-9DDBF8B5A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401980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006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FA912-476E-A148-C795-302FD8B2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Model and Validation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453B41-0977-E3E6-C1B4-0EB1B666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Correlations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Dependent and independent variables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Dummy variables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Log Transformation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8BFD98B3-D285-071C-B8C6-75D4ECDA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812" y="121025"/>
            <a:ext cx="7447736" cy="65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27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689BF-C869-036B-08C6-1C7290AB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Validation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3F54-B235-2DAA-FA99-64AC71EB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Checking R-squared value</a:t>
            </a:r>
          </a:p>
          <a:p>
            <a:r>
              <a:rPr lang="en-US" sz="1600">
                <a:solidFill>
                  <a:schemeClr val="bg1"/>
                </a:solidFill>
              </a:rPr>
              <a:t>Coeff values</a:t>
            </a:r>
          </a:p>
          <a:p>
            <a:r>
              <a:rPr lang="en-US" sz="1600">
                <a:solidFill>
                  <a:schemeClr val="bg1"/>
                </a:solidFill>
              </a:rPr>
              <a:t>T-Test / Mean square error</a:t>
            </a:r>
          </a:p>
          <a:p>
            <a:r>
              <a:rPr lang="en-US" sz="1600">
                <a:solidFill>
                  <a:schemeClr val="bg1"/>
                </a:solidFill>
              </a:rPr>
              <a:t>Cross validation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endParaRPr lang="en-US" sz="1600">
              <a:solidFill>
                <a:schemeClr val="bg1"/>
              </a:solidFill>
            </a:endParaRPr>
          </a:p>
        </p:txBody>
      </p: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1888667-62F0-7B29-FC74-94316042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948487"/>
            <a:ext cx="6127287" cy="3383725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F545DA2-E673-7CD0-73DE-A2523A2B2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32" y="3773670"/>
            <a:ext cx="3548775" cy="24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71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4120-E248-28E3-D7BC-97B2B9A9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B8A4-2351-C75D-7C8F-66DD11B8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 dirty="0"/>
              <a:t>Model 3 provided the best fit for linear regression with an R- Squared value of 0.526. Meaning that it represents 52.6% of the data.</a:t>
            </a:r>
          </a:p>
          <a:p>
            <a:r>
              <a:rPr lang="en-US" sz="2000" dirty="0"/>
              <a:t>Validating it with T-test, provided a Mean Squared Error value: 0.10 (MSE)</a:t>
            </a:r>
          </a:p>
          <a:p>
            <a:r>
              <a:rPr lang="en-US" sz="2000" dirty="0"/>
              <a:t>Cross validation resulted in 0.10</a:t>
            </a:r>
          </a:p>
          <a:p>
            <a:r>
              <a:rPr lang="en-US" sz="2000" dirty="0"/>
              <a:t> Highest Coeff contributing to a high price by high condition and grade, implying a quality renovation is key to sell at a higher price :  </a:t>
            </a:r>
          </a:p>
          <a:p>
            <a:pPr lvl="1"/>
            <a:r>
              <a:rPr lang="en-US" sz="1800" dirty="0"/>
              <a:t>Condition 5 = 1.5164 Coeff</a:t>
            </a:r>
          </a:p>
          <a:p>
            <a:pPr lvl="1"/>
            <a:r>
              <a:rPr lang="en-US" sz="1800" dirty="0"/>
              <a:t>Grade 11 = 1.2728 Coeff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513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D0D4-2932-4C38-CCF9-E24B5A2A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               Recommendation</a:t>
            </a:r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A79ACB23-A836-6F91-1A0E-1A8F32AEB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705" y="1744060"/>
            <a:ext cx="3644962" cy="364496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186FDFF-D1B1-914C-B6D8-6565BA821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 would recommend Real Estate agencies advise their clients that:</a:t>
            </a:r>
          </a:p>
          <a:p>
            <a:endParaRPr lang="en-US"/>
          </a:p>
          <a:p>
            <a:r>
              <a:rPr lang="en-US"/>
              <a:t>Price of properties increase by square foot living, bedrooms and bathrooms.</a:t>
            </a:r>
          </a:p>
          <a:p>
            <a:r>
              <a:rPr lang="en-US"/>
              <a:t>Renovations that provide a high condition rate of  5, or at least in a range 2 to 5.</a:t>
            </a:r>
          </a:p>
          <a:p>
            <a:r>
              <a:rPr lang="en-US"/>
              <a:t>Renovations that provide a high grade rate of 11, or at least in a range 5 to 11.</a:t>
            </a:r>
          </a:p>
        </p:txBody>
      </p:sp>
    </p:spTree>
    <p:extLst>
      <p:ext uri="{BB962C8B-B14F-4D97-AF65-F5344CB8AC3E}">
        <p14:creationId xmlns:p14="http://schemas.microsoft.com/office/powerpoint/2010/main" val="39719378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126</TotalTime>
  <Words>358</Words>
  <Application>Microsoft Macintosh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Century Gothic</vt:lpstr>
      <vt:lpstr>Vapor Trail</vt:lpstr>
      <vt:lpstr>King County Housing</vt:lpstr>
      <vt:lpstr>Contents</vt:lpstr>
      <vt:lpstr>Business Problem</vt:lpstr>
      <vt:lpstr>Data understanding</vt:lpstr>
      <vt:lpstr>Data cleaning process</vt:lpstr>
      <vt:lpstr>Model and Validation</vt:lpstr>
      <vt:lpstr>Validation</vt:lpstr>
      <vt:lpstr>Conclusion</vt:lpstr>
      <vt:lpstr>              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</dc:title>
  <dc:creator>Christopher Freyre García</dc:creator>
  <cp:lastModifiedBy>Christopher Freyre García</cp:lastModifiedBy>
  <cp:revision>1</cp:revision>
  <dcterms:created xsi:type="dcterms:W3CDTF">2022-10-23T07:15:23Z</dcterms:created>
  <dcterms:modified xsi:type="dcterms:W3CDTF">2022-10-23T09:21:50Z</dcterms:modified>
</cp:coreProperties>
</file>