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BDCF2-1047-4123-99DA-E02B6908AF8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16883-E4EC-40D5-8C78-405BE61D5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3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https://www.mathworks.com/help/matlab/ref/cholupdate.html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8DB13-5527-4AF3-A820-D4EEF089A7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9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1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35C5-5E20-460E-A4CB-0085EE4B7FB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4314-AE6C-40BE-B9AA-8B939B464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s://www.mathworks.com/help/matlab/ref/cholupdate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Cholesky_decomposition#Rank-one_upd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19051" y="640081"/>
                <a:ext cx="909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51" y="640081"/>
                <a:ext cx="9098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0" t="-4444" r="-13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37409" y="1219199"/>
                <a:ext cx="3109184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09" y="1219199"/>
                <a:ext cx="3109184" cy="582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14821" y="3406685"/>
                <a:ext cx="13169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21" y="3406685"/>
                <a:ext cx="1316963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4147" t="-1099" r="-138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72743" y="2083309"/>
                <a:ext cx="33795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: n*n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: n*1 </a:t>
                </a:r>
                <a:r>
                  <a:rPr lang="en-US" altLang="zh-CN" dirty="0"/>
                  <a:t>matrix </a:t>
                </a:r>
                <a:r>
                  <a:rPr lang="en-US" altLang="zh-CN" dirty="0" smtClean="0"/>
                  <a:t>/ column vector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 : scalar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43" y="2083309"/>
                <a:ext cx="3379526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974" r="-36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97486" y="4190848"/>
                <a:ext cx="2204258" cy="1009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86" y="4190848"/>
                <a:ext cx="2204258" cy="1009700"/>
              </a:xfrm>
              <a:prstGeom prst="rect">
                <a:avLst/>
              </a:prstGeom>
              <a:blipFill rotWithShape="0">
                <a:blip r:embed="rId7"/>
                <a:stretch>
                  <a:fillRect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51565" y="5634780"/>
                <a:ext cx="2617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5" y="5634780"/>
                <a:ext cx="261744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535175" y="700825"/>
                <a:ext cx="3165547" cy="676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75" y="700825"/>
                <a:ext cx="3165547" cy="6767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547840" y="1758434"/>
                <a:ext cx="1781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840" y="1758434"/>
                <a:ext cx="17818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581900" y="2447925"/>
                <a:ext cx="2237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choupdate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2447925"/>
                <a:ext cx="223715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17" t="-4444" r="-218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510101" y="3110984"/>
                <a:ext cx="1158522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01" y="3110984"/>
                <a:ext cx="1158522" cy="372666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0066247" y="2491859"/>
            <a:ext cx="179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Rank-one </a:t>
            </a:r>
            <a:r>
              <a:rPr lang="en-US" altLang="zh-CN" dirty="0" smtClean="0"/>
              <a:t>update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7550" y="3895725"/>
            <a:ext cx="4716203" cy="221612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371070" y="0"/>
            <a:ext cx="0" cy="6787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79084" y="6319852"/>
            <a:ext cx="61722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hlinkClick r:id="rId14"/>
              </a:rPr>
              <a:t>https://</a:t>
            </a:r>
            <a:r>
              <a:rPr lang="en-US" altLang="zh-CN" sz="1100" dirty="0" smtClean="0">
                <a:hlinkClick r:id="rId14"/>
              </a:rPr>
              <a:t>en.wikipedia.org/wiki/Cholesky_decomposition#Rank-one_update</a:t>
            </a:r>
            <a:endParaRPr lang="en-US" altLang="zh-CN" sz="1100" dirty="0" smtClean="0"/>
          </a:p>
          <a:p>
            <a:r>
              <a:rPr lang="zh-CN" altLang="en-US" sz="1100" dirty="0" smtClean="0">
                <a:hlinkClick r:id="rId15"/>
              </a:rPr>
              <a:t>https</a:t>
            </a:r>
            <a:r>
              <a:rPr lang="zh-CN" altLang="en-US" sz="1100" dirty="0">
                <a:hlinkClick r:id="rId15"/>
              </a:rPr>
              <a:t>://www.mathworks.com/help/matlab/ref/cholupdate.</a:t>
            </a:r>
            <a:r>
              <a:rPr lang="zh-CN" altLang="en-US" sz="1100" dirty="0" smtClean="0">
                <a:hlinkClick r:id="rId15"/>
              </a:rPr>
              <a:t>html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9383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刘克松</dc:creator>
  <cp:lastModifiedBy>刘克松</cp:lastModifiedBy>
  <cp:revision>2</cp:revision>
  <dcterms:created xsi:type="dcterms:W3CDTF">2018-11-02T08:50:22Z</dcterms:created>
  <dcterms:modified xsi:type="dcterms:W3CDTF">2018-11-02T08:52:20Z</dcterms:modified>
</cp:coreProperties>
</file>