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6445D-1F70-4E38-B915-A6A176F4318C}">
  <a:tblStyle styleId="{7836445D-1F70-4E38-B915-A6A176F431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7"/>
    <p:restoredTop sz="94677"/>
  </p:normalViewPr>
  <p:slideViewPr>
    <p:cSldViewPr snapToGrid="0">
      <p:cViewPr varScale="1">
        <p:scale>
          <a:sx n="79" d="100"/>
          <a:sy n="79" d="100"/>
        </p:scale>
        <p:origin x="200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b04c71e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b04c71e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61e0ddc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61e0ddc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b04c71e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10b04c71e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10844437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110844437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108444374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1108444374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108444374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1108444374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1084443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11084443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CUSTOM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CUSTOM_12_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CUSTOM_12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CUSTOM_12_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400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CUSTOM_12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CUSTOM_12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rgbClr val="3E606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3E606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2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8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CUSTOM_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CUSTOM_1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TITLE_AND_BODY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CUSTOM_1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CUSTOM_1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CUSTOM_14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CUSTOM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CUSTOM_2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CUSTOM_8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CUSTOM_7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CUSTOM_9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slide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 idx="2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3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"/>
          <p:cNvSpPr txBox="1">
            <a:spLocks noGrp="1"/>
          </p:cNvSpPr>
          <p:nvPr>
            <p:ph type="title" idx="4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 idx="5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18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CUSTOM_3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3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CUSTOM_1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0" y="2760075"/>
            <a:ext cx="7654500" cy="14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85500" y="1509400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ELT Pipeline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4294967295"/>
          </p:nvPr>
        </p:nvSpPr>
        <p:spPr>
          <a:xfrm>
            <a:off x="485500" y="3422500"/>
            <a:ext cx="7493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Coded Using Python &amp; SQL on a MySQL 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Connie Sau Chow, John Chen, Chris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Overview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/>
          </a:p>
        </p:txBody>
      </p:sp>
      <p:sp>
        <p:nvSpPr>
          <p:cNvPr id="159" name="Google Shape;159;p29"/>
          <p:cNvSpPr txBox="1"/>
          <p:nvPr/>
        </p:nvSpPr>
        <p:spPr>
          <a:xfrm>
            <a:off x="492500" y="1129050"/>
            <a:ext cx="699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High Level Overview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Application and Database Architecture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Limitations &amp; Scalability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 Level Design &amp; Architecture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3250"/>
            <a:ext cx="86106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 Design &amp; Architecture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250"/>
            <a:ext cx="8839201" cy="32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400"/>
              <a:t>Data Sources</a:t>
            </a:r>
            <a:endParaRPr sz="2400"/>
          </a:p>
        </p:txBody>
      </p:sp>
      <p:graphicFrame>
        <p:nvGraphicFramePr>
          <p:cNvPr id="177" name="Google Shape;177;p32"/>
          <p:cNvGraphicFramePr/>
          <p:nvPr>
            <p:extLst>
              <p:ext uri="{D42A27DB-BD31-4B8C-83A1-F6EECF244321}">
                <p14:modId xmlns:p14="http://schemas.microsoft.com/office/powerpoint/2010/main" val="3694128226"/>
              </p:ext>
            </p:extLst>
          </p:nvPr>
        </p:nvGraphicFramePr>
        <p:xfrm>
          <a:off x="843650" y="1469525"/>
          <a:ext cx="7456700" cy="2590620"/>
        </p:xfrm>
        <a:graphic>
          <a:graphicData uri="http://schemas.openxmlformats.org/drawingml/2006/table">
            <a:tbl>
              <a:tblPr>
                <a:noFill/>
                <a:tableStyleId>{7836445D-1F70-4E38-B915-A6A176F4318C}</a:tableStyleId>
              </a:tblPr>
              <a:tblGrid>
                <a:gridCol w="186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E60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 Count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Columns</a:t>
                      </a:r>
                      <a:endParaRPr sz="1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B7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Expenditures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337.6 MB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2,047,961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 Members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137,355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Households</a:t>
                      </a:r>
                      <a:endParaRPr sz="14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56,812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GDP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5.2 KB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304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CPI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22.7 KB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1,303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/>
          </a:p>
        </p:txBody>
      </p:sp>
      <p:sp>
        <p:nvSpPr>
          <p:cNvPr id="183" name="Google Shape;183;p33"/>
          <p:cNvSpPr txBox="1"/>
          <p:nvPr/>
        </p:nvSpPr>
        <p:spPr>
          <a:xfrm>
            <a:off x="492500" y="112905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Dynamic Extraction of Tables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1523975" y="159075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Hardcoded Table Names and Column Types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/>
          </a:p>
        </p:txBody>
      </p:sp>
      <p:sp>
        <p:nvSpPr>
          <p:cNvPr id="190" name="Google Shape;190;p34"/>
          <p:cNvSpPr txBox="1"/>
          <p:nvPr/>
        </p:nvSpPr>
        <p:spPr>
          <a:xfrm>
            <a:off x="464625" y="1038925"/>
            <a:ext cx="755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Lacks Scalability For Larger Datasets and Data Processing Capacity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Uses Local MySQL Database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Uses SQLAlchemy libraries which may not be most efficient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00" y="2367325"/>
            <a:ext cx="2445264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750" y="2681650"/>
            <a:ext cx="1781900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/>
          </a:p>
        </p:txBody>
      </p:sp>
      <p:sp>
        <p:nvSpPr>
          <p:cNvPr id="199" name="Google Shape;199;p35"/>
          <p:cNvSpPr txBox="1"/>
          <p:nvPr/>
        </p:nvSpPr>
        <p:spPr>
          <a:xfrm>
            <a:off x="436750" y="106030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Maintainability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Needs centralized configuration file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Needs centralized logging options for different users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75" y="2546925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325" y="2675325"/>
            <a:ext cx="1962525" cy="1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Future Implementation Items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400"/>
          </a:p>
        </p:txBody>
      </p:sp>
      <p:sp>
        <p:nvSpPr>
          <p:cNvPr id="208" name="Google Shape;208;p36"/>
          <p:cNvSpPr txBox="1"/>
          <p:nvPr/>
        </p:nvSpPr>
        <p:spPr>
          <a:xfrm>
            <a:off x="469725" y="1472425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More robust ELT pipeline that can scale &amp; integrate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1517550" y="1984450"/>
            <a:ext cx="61191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Automatic scheduled pulls configurable per data source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Dynamic extraction of external data sources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New Pipeline Segment to batch extract and combine data sources before writing to database (Data Lake/Staging Area)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Configurable Log Files Based on User Requirements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Centralized Configuration File for Storing file locations, etc.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Medium</vt:lpstr>
      <vt:lpstr>Arial</vt:lpstr>
      <vt:lpstr>Roboto</vt:lpstr>
      <vt:lpstr>Simple business</vt:lpstr>
      <vt:lpstr>ELT Pipeline</vt:lpstr>
      <vt:lpstr>Overview </vt:lpstr>
      <vt:lpstr>High Level Design &amp; Architecture </vt:lpstr>
      <vt:lpstr>Application Design &amp; Architecture</vt:lpstr>
      <vt:lpstr>Data Sources</vt:lpstr>
      <vt:lpstr>Limitations </vt:lpstr>
      <vt:lpstr>Limitations </vt:lpstr>
      <vt:lpstr>Limitations </vt:lpstr>
      <vt:lpstr>Future Implementation Items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 Pipeline</dc:title>
  <cp:lastModifiedBy>J Chen</cp:lastModifiedBy>
  <cp:revision>1</cp:revision>
  <dcterms:modified xsi:type="dcterms:W3CDTF">2023-02-28T01:25:10Z</dcterms:modified>
</cp:coreProperties>
</file>