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1F2C1-ADEC-4CD8-A1A2-8C4FD8D92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64812-7E64-4BE4-B323-B5911660D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BA86B-89D2-4C86-B380-1EBDE5E1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C3F7-D1DC-422D-94B2-FC9744C42D0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A1329-9593-46D8-B356-B969B5ABE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9FCF2-E4A2-4B06-B24C-5CA3D671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C306-AF8F-442C-BD66-7165C04AC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5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7AE9-4CF7-4768-B4F3-3F1096C2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576F8D-AA89-4B66-B929-777110666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2F3C-21F9-4CBA-85F3-EC872D572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C3F7-D1DC-422D-94B2-FC9744C42D0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17EC5-591E-4380-B06E-F15F0BC63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F209C-6473-47E1-9C74-D2875E5D0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C306-AF8F-442C-BD66-7165C04AC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8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449707-3552-4841-AF9E-76DFE4F6F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D7955-7C98-4808-B306-4968A6591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7DE01-5DDD-4D6D-A859-B09992D07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C3F7-D1DC-422D-94B2-FC9744C42D0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9CAE8-A09E-4081-99EF-09FF5CF6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F2C04-1C92-4AF5-AA59-A187010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C306-AF8F-442C-BD66-7165C04AC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8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D48F-B910-4EC9-984B-627877D8D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3409-709B-4847-B56E-5E34B16DF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C4F58-15B2-4C34-A87C-7112F47D1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C3F7-D1DC-422D-94B2-FC9744C42D0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38C00-C0BD-45C8-B636-47A42E01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DF8F1-D70D-4747-951C-CEBE19BFD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C306-AF8F-442C-BD66-7165C04AC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63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DB57D-910B-4CC7-AA82-8B0BE770F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0A082-E95C-4914-870E-BB934B060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28F1A-ACC9-4642-8B3C-957BF988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C3F7-D1DC-422D-94B2-FC9744C42D0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17CF5-5D5E-4FD7-8F28-0A1FAFA4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1F180-56AD-477B-84D1-5B63E18C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C306-AF8F-442C-BD66-7165C04AC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17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4533-03E7-4E45-8F2B-B71BE6C6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463C7-21B4-4EF1-A277-A6C2246E8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54640-981F-4F74-96CF-1414BE5D4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5307E-FCC0-4712-A50A-045AC6F47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C3F7-D1DC-422D-94B2-FC9744C42D0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8F643-F882-4D04-80C3-DE9B38C2B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44D5C-EC93-4F46-8CA4-65644B78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C306-AF8F-442C-BD66-7165C04AC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9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8C425-A00C-4733-BC26-D92CFD824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7E983-4ED6-4120-A722-277796AE7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06C7A-C1EB-4BA5-BDEC-00A455AA8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87A486-A0FF-42D2-AEE2-F5FF29FC4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D2F6CF-5F52-4A02-96E6-3A0BB2278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DC122F-11B8-4DFD-A9CD-DDD91C539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C3F7-D1DC-422D-94B2-FC9744C42D0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F676D4-2CD1-44B3-B921-3DE1ED6D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B1C763-88CD-4628-97B8-B99009FA4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C306-AF8F-442C-BD66-7165C04AC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3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500C-567A-4F80-9058-5CBAA6124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C8A20-AC2C-48EA-8094-684F2B755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C3F7-D1DC-422D-94B2-FC9744C42D0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CDCC6-5928-4C71-97A8-97B6484FE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7C6EEA-B7F8-4FF6-BB23-43CA20B9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C306-AF8F-442C-BD66-7165C04AC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5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A2B8B9-2CE9-492C-9D5D-55FFA703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C3F7-D1DC-422D-94B2-FC9744C42D0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6836F-A709-4981-8E88-293AA6F26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F8A2A-129E-46AF-B265-FF582D66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C306-AF8F-442C-BD66-7165C04AC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5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09104-9FC9-424F-8391-C6E2E0CC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282C2-93B5-4698-9BB4-F4BBE4146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4EC2E-9734-4864-9867-F293CB056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783C6-0026-4C37-A51E-95892EFA3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C3F7-D1DC-422D-94B2-FC9744C42D0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D51E7-28F1-44BC-9D25-7EC44DF88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2BA14-8205-4399-9850-C9C3470A8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C306-AF8F-442C-BD66-7165C04AC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6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993C9-6041-4C20-8833-A56634EDA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1CE459-58AE-42E6-84F7-A49301942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111B0-6035-4427-9CB4-EC782B68D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FC977-69E1-4EFD-BB58-3F5D47194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C3F7-D1DC-422D-94B2-FC9744C42D0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5F1E5-2256-43C5-940D-5C4FAD81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CEF3B-DBE7-4D0B-9A1C-06EE49A54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C306-AF8F-442C-BD66-7165C04AC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1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C086D-260D-442A-8E68-B036B4E32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5CC8D-923D-42B0-8476-EA1E3191E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F42A3-8FD3-4C82-9EEE-B29EDDA7A9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2C3F7-D1DC-422D-94B2-FC9744C42D05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61271-28D6-4A3F-AC1A-6911D5249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6B194-DF4A-40BC-8062-DC6AF95BB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8C306-AF8F-442C-BD66-7165C04AC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9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4932AC-F1FE-4DC1-8AD0-5F4FFD2F327F}"/>
              </a:ext>
            </a:extLst>
          </p:cNvPr>
          <p:cNvSpPr txBox="1"/>
          <p:nvPr/>
        </p:nvSpPr>
        <p:spPr>
          <a:xfrm>
            <a:off x="1757768" y="2283239"/>
            <a:ext cx="1576073" cy="9541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5% H</a:t>
            </a:r>
            <a:r>
              <a:rPr lang="en-US" sz="2800" baseline="-25000" dirty="0"/>
              <a:t>2</a:t>
            </a:r>
            <a:r>
              <a:rPr lang="en-US" sz="2800" dirty="0"/>
              <a:t>SO</a:t>
            </a:r>
            <a:r>
              <a:rPr lang="en-US" sz="2800" baseline="-25000" dirty="0"/>
              <a:t>4</a:t>
            </a:r>
          </a:p>
          <a:p>
            <a:pPr algn="ctr"/>
            <a:r>
              <a:rPr lang="en-US" sz="2800" dirty="0"/>
              <a:t>3min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BE59C-88B8-4645-9300-38B4C8622EF1}"/>
              </a:ext>
            </a:extLst>
          </p:cNvPr>
          <p:cNvSpPr txBox="1"/>
          <p:nvPr/>
        </p:nvSpPr>
        <p:spPr>
          <a:xfrm>
            <a:off x="5173662" y="2121095"/>
            <a:ext cx="2352375" cy="13849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0.10 g/L PdSO</a:t>
            </a:r>
            <a:r>
              <a:rPr lang="en-US" sz="2800" baseline="-25000" dirty="0"/>
              <a:t>4</a:t>
            </a:r>
          </a:p>
          <a:p>
            <a:pPr algn="ctr"/>
            <a:r>
              <a:rPr lang="en-US" sz="2800" baseline="-25000" dirty="0"/>
              <a:t> </a:t>
            </a:r>
            <a:r>
              <a:rPr lang="en-US" sz="2800" dirty="0"/>
              <a:t>in 5% H</a:t>
            </a:r>
            <a:r>
              <a:rPr lang="en-US" sz="2800" baseline="-25000" dirty="0"/>
              <a:t>2</a:t>
            </a:r>
            <a:r>
              <a:rPr lang="en-US" sz="2800" dirty="0"/>
              <a:t>SO</a:t>
            </a:r>
            <a:r>
              <a:rPr lang="en-US" sz="2800" baseline="-25000" dirty="0"/>
              <a:t>4</a:t>
            </a:r>
          </a:p>
          <a:p>
            <a:pPr algn="ctr"/>
            <a:r>
              <a:rPr lang="en-US" sz="2800" dirty="0"/>
              <a:t> 2min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2C3C5-E2E4-477D-8AF2-B2CDFC15FE81}"/>
              </a:ext>
            </a:extLst>
          </p:cNvPr>
          <p:cNvSpPr txBox="1"/>
          <p:nvPr/>
        </p:nvSpPr>
        <p:spPr>
          <a:xfrm>
            <a:off x="9438600" y="2121095"/>
            <a:ext cx="2492990" cy="15696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ANP- 1012 Bath</a:t>
            </a:r>
          </a:p>
          <a:p>
            <a:pPr algn="ctr"/>
            <a:r>
              <a:rPr lang="en-US" sz="2800" dirty="0"/>
              <a:t>85</a:t>
            </a:r>
            <a:r>
              <a:rPr lang="en-US" sz="4000" dirty="0"/>
              <a:t>◦</a:t>
            </a:r>
            <a:r>
              <a:rPr lang="en-US" sz="2800" dirty="0"/>
              <a:t>C, pH = 4</a:t>
            </a:r>
            <a:endParaRPr lang="en-US" sz="2800" baseline="-25000" dirty="0"/>
          </a:p>
          <a:p>
            <a:pPr algn="ctr"/>
            <a:r>
              <a:rPr lang="en-US" sz="2800" dirty="0"/>
              <a:t> 55s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21B89-9FAC-48EE-9AF0-EFACBC576925}"/>
              </a:ext>
            </a:extLst>
          </p:cNvPr>
          <p:cNvSpPr txBox="1"/>
          <p:nvPr/>
        </p:nvSpPr>
        <p:spPr>
          <a:xfrm>
            <a:off x="25623" y="2459649"/>
            <a:ext cx="1451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DI H</a:t>
            </a:r>
            <a:r>
              <a:rPr lang="en-US" sz="2000" baseline="-25000" dirty="0">
                <a:solidFill>
                  <a:schemeClr val="accent1"/>
                </a:solidFill>
              </a:rPr>
              <a:t>2</a:t>
            </a:r>
            <a:r>
              <a:rPr lang="en-US" sz="2000" dirty="0">
                <a:solidFill>
                  <a:schemeClr val="accent1"/>
                </a:solidFill>
              </a:rPr>
              <a:t>O rinse</a:t>
            </a:r>
            <a:endParaRPr lang="en-US" sz="2000" baseline="-25000" dirty="0">
              <a:solidFill>
                <a:schemeClr val="accent1"/>
              </a:solidFill>
            </a:endParaRP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30s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D46CF9-BB1A-4709-B601-FB4B94B430CF}"/>
              </a:ext>
            </a:extLst>
          </p:cNvPr>
          <p:cNvSpPr txBox="1"/>
          <p:nvPr/>
        </p:nvSpPr>
        <p:spPr>
          <a:xfrm>
            <a:off x="3532891" y="2529460"/>
            <a:ext cx="1451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DI H</a:t>
            </a:r>
            <a:r>
              <a:rPr lang="en-US" sz="2000" baseline="-25000" dirty="0">
                <a:solidFill>
                  <a:schemeClr val="accent1"/>
                </a:solidFill>
              </a:rPr>
              <a:t>2</a:t>
            </a:r>
            <a:r>
              <a:rPr lang="en-US" sz="2000" dirty="0">
                <a:solidFill>
                  <a:schemeClr val="accent1"/>
                </a:solidFill>
              </a:rPr>
              <a:t>O rinse</a:t>
            </a:r>
            <a:endParaRPr lang="en-US" sz="2000" baseline="-25000" dirty="0">
              <a:solidFill>
                <a:schemeClr val="accent1"/>
              </a:solidFill>
            </a:endParaRP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1min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EF0BAD-7540-408B-B199-5CE826999018}"/>
              </a:ext>
            </a:extLst>
          </p:cNvPr>
          <p:cNvSpPr txBox="1"/>
          <p:nvPr/>
        </p:nvSpPr>
        <p:spPr>
          <a:xfrm>
            <a:off x="7715773" y="2551985"/>
            <a:ext cx="1451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DI H</a:t>
            </a:r>
            <a:r>
              <a:rPr lang="en-US" sz="2000" baseline="-25000" dirty="0">
                <a:solidFill>
                  <a:schemeClr val="accent1"/>
                </a:solidFill>
              </a:rPr>
              <a:t>2</a:t>
            </a:r>
            <a:r>
              <a:rPr lang="en-US" sz="2000" dirty="0">
                <a:solidFill>
                  <a:schemeClr val="accent1"/>
                </a:solidFill>
              </a:rPr>
              <a:t>O rinse</a:t>
            </a:r>
            <a:endParaRPr lang="en-US" sz="2000" baseline="-25000" dirty="0">
              <a:solidFill>
                <a:schemeClr val="accent1"/>
              </a:solidFill>
            </a:endParaRP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1min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DB0DB1-A263-415A-8FF5-FD02CCFF848F}"/>
              </a:ext>
            </a:extLst>
          </p:cNvPr>
          <p:cNvSpPr txBox="1"/>
          <p:nvPr/>
        </p:nvSpPr>
        <p:spPr>
          <a:xfrm>
            <a:off x="1880852" y="3229090"/>
            <a:ext cx="1380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Pre-clean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4811D0-3BB0-40ED-BEF5-D5733BC1135A}"/>
              </a:ext>
            </a:extLst>
          </p:cNvPr>
          <p:cNvSpPr txBox="1"/>
          <p:nvPr/>
        </p:nvSpPr>
        <p:spPr>
          <a:xfrm>
            <a:off x="5753371" y="3483436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Seeding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9F929-5A00-44FC-A6D9-1E89E163BC84}"/>
              </a:ext>
            </a:extLst>
          </p:cNvPr>
          <p:cNvSpPr txBox="1"/>
          <p:nvPr/>
        </p:nvSpPr>
        <p:spPr>
          <a:xfrm>
            <a:off x="9799917" y="3659832"/>
            <a:ext cx="177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Ni(P) plating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CDB5CC7-085F-4E87-855F-10F49CC4024F}"/>
              </a:ext>
            </a:extLst>
          </p:cNvPr>
          <p:cNvSpPr/>
          <p:nvPr/>
        </p:nvSpPr>
        <p:spPr>
          <a:xfrm>
            <a:off x="1219200" y="2883403"/>
            <a:ext cx="339518" cy="269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BAACBD1-B2B3-4632-8DDE-2531D529E3BF}"/>
              </a:ext>
            </a:extLst>
          </p:cNvPr>
          <p:cNvSpPr/>
          <p:nvPr/>
        </p:nvSpPr>
        <p:spPr>
          <a:xfrm>
            <a:off x="4698250" y="2883403"/>
            <a:ext cx="339518" cy="269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C4D9564-5F44-40E5-B9F4-6A7644AAFE8B}"/>
              </a:ext>
            </a:extLst>
          </p:cNvPr>
          <p:cNvSpPr/>
          <p:nvPr/>
        </p:nvSpPr>
        <p:spPr>
          <a:xfrm>
            <a:off x="8827645" y="2915153"/>
            <a:ext cx="339518" cy="269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69DDC84-E051-49DB-8C3F-DACFE1F3DB3B}"/>
              </a:ext>
            </a:extLst>
          </p:cNvPr>
          <p:cNvSpPr/>
          <p:nvPr/>
        </p:nvSpPr>
        <p:spPr>
          <a:xfrm>
            <a:off x="3295185" y="2869492"/>
            <a:ext cx="339518" cy="269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C7C0F67-620B-4F70-85F7-60947EADBD62}"/>
              </a:ext>
            </a:extLst>
          </p:cNvPr>
          <p:cNvSpPr/>
          <p:nvPr/>
        </p:nvSpPr>
        <p:spPr>
          <a:xfrm>
            <a:off x="7457956" y="2915153"/>
            <a:ext cx="339518" cy="269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BB5DC-B670-4E60-9430-CD918C23D1BE}"/>
              </a:ext>
            </a:extLst>
          </p:cNvPr>
          <p:cNvSpPr txBox="1"/>
          <p:nvPr/>
        </p:nvSpPr>
        <p:spPr>
          <a:xfrm>
            <a:off x="731685" y="886984"/>
            <a:ext cx="205216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</a:rPr>
              <a:t>Ni(P) POR </a:t>
            </a:r>
          </a:p>
        </p:txBody>
      </p:sp>
    </p:spTree>
    <p:extLst>
      <p:ext uri="{BB962C8B-B14F-4D97-AF65-F5344CB8AC3E}">
        <p14:creationId xmlns:p14="http://schemas.microsoft.com/office/powerpoint/2010/main" val="1365736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52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 Camagong</dc:creator>
  <cp:lastModifiedBy>Cristina Camagong</cp:lastModifiedBy>
  <cp:revision>8</cp:revision>
  <dcterms:created xsi:type="dcterms:W3CDTF">2020-02-18T22:06:55Z</dcterms:created>
  <dcterms:modified xsi:type="dcterms:W3CDTF">2020-03-27T13:57:14Z</dcterms:modified>
</cp:coreProperties>
</file>