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42CF-6AA6-4275-9191-E39A4C5F4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0842-1469-4120-AA6E-1E341AD45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1C97-A862-4856-8D48-1937C30D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1A3E-59B8-4EA2-AA0C-F87C3813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C05D-30D0-419C-A721-B57A8EDA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CEB0-F013-42AF-A116-29F52666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9431C-4BD5-46F9-A6E0-F1576027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51AC-D24C-4D16-9085-D34A55EF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B05A-4C49-4C8D-8B25-7E69B189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80D1-8677-4074-B7A4-48CAB77C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9F7F-357F-4A3C-9273-30C27495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E978F-A21F-47CD-8FAF-2DC2BB7ED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5031-D8CA-4BD6-839F-2DF7D712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3CBD-D1D8-4DA4-887E-91757B82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EFAD-E38C-4528-A284-05CC40FF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02AB-D7A7-40D1-A118-546B44AA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3030-96EA-4D71-97F2-3FB1CD25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0443-A25F-4218-B228-FE81167D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CD65-FA4F-455F-B722-D7270101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8AE2B-E9A2-491D-865A-C998C44D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0257-20BF-4D7B-BD2E-3B30FDB7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97036-D1D0-425A-877F-3DBFA4BC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65AC0-D601-4766-B2CF-A6A594ED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D64A-A4F3-463F-9DA9-21B744FD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AB23-2DF1-4451-9B8D-E1332F7F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D573-869C-4E8F-B2A6-A5DD03EE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3F95-0377-4CA3-8EFF-58C049E43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D15A3-0D07-443B-A6F1-4101973F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D4E9-AF52-4613-A8CA-03932A3D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A104E-D664-4D3C-8461-31F4C570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D50D-4BA8-4E7F-BAC1-94192BD6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DB2-7D01-45B5-8F20-9F005105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F3CA5-7AC9-4828-9560-0066DC74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DF57B-0B16-4A81-B0DD-A2055A12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DDE40-443B-4066-AA2C-D7C9E3A1C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14D47-A242-48D7-A1D5-7087D395C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5677C-20A4-4E07-8860-A5CBD5AD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6E501-5056-481D-B724-185E8E7D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14AB8-F267-47C9-A8FB-5795BEA5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5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1FB6-D52B-44F5-9879-2B88E8CF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1FE77-2893-4D0E-8F42-122AF584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E8E3-3D20-4F76-BD74-D17A30E0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E3757-1911-4E7F-919B-B669D8D6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9ACD7-4A38-4B4D-8879-10D11C8C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E0385-3EFF-4187-AB1A-0BBA82D3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271E-BACA-4DCB-BD61-93D1E545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BC41-F782-47BE-B702-2CDCEED3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3DA1-55E5-464A-8ABC-4C7FBE87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50B52-3E48-4CE2-97C6-4E7443F13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E633A-F33E-474D-A489-D086A4E8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5377-D70C-4738-9FD7-295B9C88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3D4A2-8DD1-4E01-BDB0-D7750F2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57C6-F31C-4BAF-89BF-926E5B01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DC889-0241-4FC3-ADF8-F66B4F076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05D6A-E38E-40FB-B941-4F2E9B7E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371E-F958-41E1-8C13-0E020AA4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0B2C5-30F4-4F73-88FD-E97F6C63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2485B-D6D3-4CCE-A3C8-F885A7E3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98D12-7FEB-4BE9-BC9D-8F5B85C4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603E4-8B94-4278-8441-01D3F1D02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09DB-514D-4146-B1A0-B33ECA91D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7390E-70BE-4D8D-9C23-C84DB104B4D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AF552-4428-4299-B46D-E273C478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E45FE-4478-4673-B51F-C86E2C9BA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4433-C112-464E-8D46-B3AB8C35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D1F09-8574-4AEB-A6AF-A3C3CB8718EC}"/>
              </a:ext>
            </a:extLst>
          </p:cNvPr>
          <p:cNvSpPr txBox="1"/>
          <p:nvPr/>
        </p:nvSpPr>
        <p:spPr>
          <a:xfrm>
            <a:off x="327991" y="288235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NiPU30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4B936-A082-4CAD-8091-AED39000124C}"/>
              </a:ext>
            </a:extLst>
          </p:cNvPr>
          <p:cNvSpPr txBox="1"/>
          <p:nvPr/>
        </p:nvSpPr>
        <p:spPr>
          <a:xfrm>
            <a:off x="1712825" y="32088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10/30/2019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9483F-493A-436D-AB6C-BA768BE3969B}"/>
              </a:ext>
            </a:extLst>
          </p:cNvPr>
          <p:cNvSpPr txBox="1"/>
          <p:nvPr/>
        </p:nvSpPr>
        <p:spPr>
          <a:xfrm>
            <a:off x="327991" y="626789"/>
            <a:ext cx="537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Fresh 10.5 L bath (2</a:t>
            </a:r>
            <a:r>
              <a:rPr lang="en-US" baseline="30000" dirty="0"/>
              <a:t>nd</a:t>
            </a:r>
            <a:r>
              <a:rPr lang="en-US" dirty="0"/>
              <a:t> time fresh 10.5-L bath was made)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CFCD5-E780-4783-ABEA-5EEC5102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79" y="1671637"/>
            <a:ext cx="2867025" cy="3514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2C7745-9366-484C-8089-4B3153489275}"/>
              </a:ext>
            </a:extLst>
          </p:cNvPr>
          <p:cNvSpPr txBox="1"/>
          <p:nvPr/>
        </p:nvSpPr>
        <p:spPr>
          <a:xfrm>
            <a:off x="4890466" y="5391150"/>
            <a:ext cx="2650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 cross-section result:</a:t>
            </a:r>
          </a:p>
          <a:p>
            <a:r>
              <a:rPr lang="en-US" dirty="0"/>
              <a:t>48nm for 50 sec (0.83min)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57.8 nm/min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6FA84-C146-4CFA-B9A5-13A343C71F53}"/>
              </a:ext>
            </a:extLst>
          </p:cNvPr>
          <p:cNvSpPr txBox="1"/>
          <p:nvPr/>
        </p:nvSpPr>
        <p:spPr>
          <a:xfrm>
            <a:off x="327991" y="1302026"/>
            <a:ext cx="357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Copper Dummy Profilometer scans</a:t>
            </a:r>
            <a:r>
              <a:rPr lang="en-US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4C653F-806D-4CF4-B4E3-61CED3E5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07" y="1671358"/>
            <a:ext cx="2038350" cy="1790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2402E3-5FC8-4785-84AE-176EF738454B}"/>
              </a:ext>
            </a:extLst>
          </p:cNvPr>
          <p:cNvSpPr txBox="1"/>
          <p:nvPr/>
        </p:nvSpPr>
        <p:spPr>
          <a:xfrm>
            <a:off x="978167" y="5470477"/>
            <a:ext cx="2574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Profilometer_Step</a:t>
            </a:r>
            <a:r>
              <a:rPr lang="en-US" dirty="0"/>
              <a:t>-height</a:t>
            </a:r>
          </a:p>
          <a:p>
            <a:r>
              <a:rPr lang="en-US" dirty="0"/>
              <a:t> measurement result:</a:t>
            </a:r>
          </a:p>
          <a:p>
            <a:r>
              <a:rPr lang="en-US" dirty="0"/>
              <a:t>AVE: 785nm for 10min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78.5 nm/min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8F7996-84E3-4564-AE01-E616D2A51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57" y="3622627"/>
            <a:ext cx="2019300" cy="1847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2F7DF4-146D-437A-80C4-8CB27267A39A}"/>
              </a:ext>
            </a:extLst>
          </p:cNvPr>
          <p:cNvSpPr txBox="1"/>
          <p:nvPr/>
        </p:nvSpPr>
        <p:spPr>
          <a:xfrm>
            <a:off x="896927" y="2197640"/>
            <a:ext cx="996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START of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RUN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C554E-38DF-4813-8E47-A018A97CA57C}"/>
              </a:ext>
            </a:extLst>
          </p:cNvPr>
          <p:cNvSpPr txBox="1"/>
          <p:nvPr/>
        </p:nvSpPr>
        <p:spPr>
          <a:xfrm>
            <a:off x="920373" y="3900221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END of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RUN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4B09B9-C29C-4DA5-BD52-68B26A55B6AA}"/>
              </a:ext>
            </a:extLst>
          </p:cNvPr>
          <p:cNvSpPr txBox="1"/>
          <p:nvPr/>
        </p:nvSpPr>
        <p:spPr>
          <a:xfrm>
            <a:off x="4671391" y="1282183"/>
            <a:ext cx="270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NS_JT5A monitor for SEM</a:t>
            </a:r>
            <a:r>
              <a:rPr lang="en-US" dirty="0"/>
              <a:t>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8EB8A3-68AE-45A9-8732-AAE6DB8EB467}"/>
              </a:ext>
            </a:extLst>
          </p:cNvPr>
          <p:cNvCxnSpPr/>
          <p:nvPr/>
        </p:nvCxnSpPr>
        <p:spPr>
          <a:xfrm>
            <a:off x="4200525" y="1282183"/>
            <a:ext cx="0" cy="538862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2DCD9B-D0E5-41DC-A16E-8C1B6D05E107}"/>
              </a:ext>
            </a:extLst>
          </p:cNvPr>
          <p:cNvCxnSpPr/>
          <p:nvPr/>
        </p:nvCxnSpPr>
        <p:spPr>
          <a:xfrm>
            <a:off x="8193405" y="1302026"/>
            <a:ext cx="0" cy="538862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631812-5255-47B4-8491-6FF202ABA1BB}"/>
              </a:ext>
            </a:extLst>
          </p:cNvPr>
          <p:cNvSpPr txBox="1"/>
          <p:nvPr/>
        </p:nvSpPr>
        <p:spPr>
          <a:xfrm>
            <a:off x="8727440" y="2326640"/>
            <a:ext cx="258949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Decided on:</a:t>
            </a:r>
          </a:p>
          <a:p>
            <a:r>
              <a:rPr lang="en-US" dirty="0"/>
              <a:t>      </a:t>
            </a:r>
            <a:r>
              <a:rPr lang="en-US" sz="2400" b="1" dirty="0">
                <a:solidFill>
                  <a:srgbClr val="FF0000"/>
                </a:solidFill>
              </a:rPr>
              <a:t>55s Plating Time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CFE5E-2102-4E11-8A05-4825EE3EBB05}"/>
              </a:ext>
            </a:extLst>
          </p:cNvPr>
          <p:cNvSpPr txBox="1"/>
          <p:nvPr/>
        </p:nvSpPr>
        <p:spPr>
          <a:xfrm>
            <a:off x="8728825" y="3560995"/>
            <a:ext cx="3119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53 nm </a:t>
            </a:r>
            <a:r>
              <a:rPr lang="en-US" sz="2400" b="1" dirty="0" err="1"/>
              <a:t>NiP</a:t>
            </a:r>
            <a:r>
              <a:rPr lang="en-US" sz="2400" b="1" dirty="0"/>
              <a:t> thickness</a:t>
            </a:r>
          </a:p>
          <a:p>
            <a:r>
              <a:rPr lang="en-US" sz="2400" b="1" dirty="0"/>
              <a:t>         (based on SEM)</a:t>
            </a:r>
          </a:p>
        </p:txBody>
      </p:sp>
    </p:spTree>
    <p:extLst>
      <p:ext uri="{BB962C8B-B14F-4D97-AF65-F5344CB8AC3E}">
        <p14:creationId xmlns:p14="http://schemas.microsoft.com/office/powerpoint/2010/main" val="49584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84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NiPU30</dc:title>
  <dc:creator>Cristina Camagong</dc:creator>
  <cp:lastModifiedBy>Cristina Camagong</cp:lastModifiedBy>
  <cp:revision>22</cp:revision>
  <dcterms:created xsi:type="dcterms:W3CDTF">2019-11-01T14:31:30Z</dcterms:created>
  <dcterms:modified xsi:type="dcterms:W3CDTF">2019-11-12T15:25:30Z</dcterms:modified>
</cp:coreProperties>
</file>