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A914-90D1-411B-89D0-01197B5C2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8BF1A-A31C-4031-A1E7-AFD44F0A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005D7-B484-4905-B079-DC9F3F7E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C9F1-08E4-4E8A-AE0F-E6D12CC4794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E5EAD-E3CF-4A89-98B5-6B09515F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74005-A5E0-4AE2-9A35-BC5E691F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51DD-C995-473C-A8CF-6FAD1B809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0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0306-E4C2-47F3-835C-47FC040C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DE051-3086-4139-8A29-F1A08C009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7A348-E3C6-4D58-824C-B6786ADC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C9F1-08E4-4E8A-AE0F-E6D12CC4794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5ED98-7953-44DC-A532-2E1896B9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4312B-F6B6-481A-931D-7D82E17C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51DD-C995-473C-A8CF-6FAD1B809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3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D0392-7B00-4449-BBAC-FE56B3EB6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C958F-3AA3-498C-849C-DA361AC5A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F25B4-656F-4FAC-9E91-4201F87C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C9F1-08E4-4E8A-AE0F-E6D12CC4794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28BA7-607A-4265-9469-DF34ED6C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201B0-9E84-4B0F-9135-EB29A596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51DD-C995-473C-A8CF-6FAD1B809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2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668E-94A5-480B-8185-F891FDA0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BD59F-E5F6-420A-A9BB-B12C3CAFD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F6AF0-F57F-4288-8747-BADB8EDAC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C9F1-08E4-4E8A-AE0F-E6D12CC4794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AF097-6F94-4DF5-8260-D7A0C7489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A7139-3073-404E-A2BA-F6AAE598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51DD-C995-473C-A8CF-6FAD1B809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5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694C5-D899-4C14-A7CA-CE8D1B4E2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8BE36-1513-45FD-B6FD-3BE4A5FF5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421F-C603-4423-BF90-61934A46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C9F1-08E4-4E8A-AE0F-E6D12CC4794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66231-1D32-4C58-AEEB-0759078A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CA330-61AC-4A4F-B726-FA3990EF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51DD-C995-473C-A8CF-6FAD1B809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1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AF59-CC72-44DD-AA2B-24F532B6E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B7E28-7B0D-454E-BBF3-AC4B0386E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BA7D5-DE9C-4E0C-9D19-30C1625D1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60EDB-7246-45FB-B812-25AFDFAA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C9F1-08E4-4E8A-AE0F-E6D12CC4794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3458E-6E87-4BE0-A977-509C5A13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9714E-B4E8-4328-9184-0C8BA9696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51DD-C995-473C-A8CF-6FAD1B809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8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D7CF-0FE1-47F5-B6D7-D83E902C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19D67-066A-494F-8FD1-B3222EA54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D42E1-64B0-4090-8487-565B93BA3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4462C-84BB-49F9-9710-A68B3A857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2BFAA-64A5-4A5D-BC41-BEBA5FB92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6DE95-18C1-4437-BD5D-D6144083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C9F1-08E4-4E8A-AE0F-E6D12CC4794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4409A9-21D0-4469-96E2-E915FDDA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0A690-AE63-4629-AD0D-2648C74D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51DD-C995-473C-A8CF-6FAD1B809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EAFA-2D06-4A3C-8CBE-9FBF4991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92F88-4867-442A-AC11-BF653166B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C9F1-08E4-4E8A-AE0F-E6D12CC4794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D1451-DD5E-49C9-BED0-410C2B1C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FA368-F55F-467C-A493-0BF1930C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51DD-C995-473C-A8CF-6FAD1B809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2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D92BE-5CD5-4660-AE2E-21779255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C9F1-08E4-4E8A-AE0F-E6D12CC4794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9A42B-142F-47BE-BCD7-AC6CF1B6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95DC8-DB06-46E8-9E3C-D688B76C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51DD-C995-473C-A8CF-6FAD1B809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B392-6F71-4E48-B1EF-6E386709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E9765-630D-4FB0-B5C1-E74328B59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04DCE-8917-4EB4-AF37-801E99FAA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D5028-2868-4989-BAF8-D39E550C9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C9F1-08E4-4E8A-AE0F-E6D12CC4794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5B2D4-42C0-47B8-A478-F7DE84717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09F1A-A8F4-4973-9D94-7E8C12AD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51DD-C995-473C-A8CF-6FAD1B809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9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5B70F-E171-448F-9337-A8711535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CF95D-52F8-47D9-ABC2-F24A1D41F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B9395-7981-44C1-B742-33A093F9D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E0F01-CD77-4253-A718-133D86BC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C9F1-08E4-4E8A-AE0F-E6D12CC4794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CD4B9-ECE8-455B-9505-117315C6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00D7E-043E-4C2D-9D5C-629DA153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51DD-C995-473C-A8CF-6FAD1B809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8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BBB48-F3DF-4348-8FC1-207FDD9D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A1028-6EAA-44B0-8A07-C8FCDE6A7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08282-22E4-4C8B-A2E4-55B2EF95F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7C9F1-08E4-4E8A-AE0F-E6D12CC4794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56F02-AE59-4FEE-BEBF-9D79DE166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69B25-23CE-4C26-AF06-AACDBC11A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151DD-C995-473C-A8CF-6FAD1B809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6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876B0-22C9-4E36-9675-4BB0BED8C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" y="1683393"/>
            <a:ext cx="4962525" cy="906462"/>
          </a:xfrm>
        </p:spPr>
        <p:txBody>
          <a:bodyPr>
            <a:noAutofit/>
          </a:bodyPr>
          <a:lstStyle/>
          <a:p>
            <a:r>
              <a:rPr lang="en-US" sz="4000" dirty="0"/>
              <a:t>Samples sent for BATH Analysis to</a:t>
            </a:r>
            <a:br>
              <a:rPr lang="en-US" sz="4000" dirty="0"/>
            </a:br>
            <a:r>
              <a:rPr lang="en-US" sz="4000" dirty="0" err="1"/>
              <a:t>Uyemura</a:t>
            </a:r>
            <a:br>
              <a:rPr lang="en-US" sz="4000" dirty="0"/>
            </a:br>
            <a:r>
              <a:rPr lang="en-US" sz="4000" dirty="0"/>
              <a:t>shipped 11/5/2019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132B4B-D373-4D05-A3FD-88EBEB47E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477" y="71356"/>
            <a:ext cx="3799840" cy="2518499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B99C5B6-B609-471B-8EC2-5FD439CC7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768837"/>
              </p:ext>
            </p:extLst>
          </p:nvPr>
        </p:nvGraphicFramePr>
        <p:xfrm>
          <a:off x="1489710" y="3201346"/>
          <a:ext cx="8841106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7657">
                  <a:extLst>
                    <a:ext uri="{9D8B030D-6E8A-4147-A177-3AD203B41FA5}">
                      <a16:colId xmlns:a16="http://schemas.microsoft.com/office/drawing/2014/main" val="2090215325"/>
                    </a:ext>
                  </a:extLst>
                </a:gridCol>
                <a:gridCol w="2960561">
                  <a:extLst>
                    <a:ext uri="{9D8B030D-6E8A-4147-A177-3AD203B41FA5}">
                      <a16:colId xmlns:a16="http://schemas.microsoft.com/office/drawing/2014/main" val="3741504169"/>
                    </a:ext>
                  </a:extLst>
                </a:gridCol>
                <a:gridCol w="2782888">
                  <a:extLst>
                    <a:ext uri="{9D8B030D-6E8A-4147-A177-3AD203B41FA5}">
                      <a16:colId xmlns:a16="http://schemas.microsoft.com/office/drawing/2014/main" val="387747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LOTS processed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8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</a:p>
                    <a:p>
                      <a:r>
                        <a:rPr lang="en-US" dirty="0"/>
                        <a:t>collected on</a:t>
                      </a:r>
                    </a:p>
                    <a:p>
                      <a:r>
                        <a:rPr lang="en-US" dirty="0"/>
                        <a:t>10/15/2019 bath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STPORA713T30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NiPU</a:t>
                      </a:r>
                      <a:r>
                        <a:rPr lang="en-US" dirty="0"/>
                        <a:t>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OLD bath before 25% off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13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  <a:p>
                      <a:r>
                        <a:rPr lang="en-US" dirty="0"/>
                        <a:t>collected on</a:t>
                      </a:r>
                    </a:p>
                    <a:p>
                      <a:r>
                        <a:rPr lang="en-US" dirty="0"/>
                        <a:t>10/28/2019 bath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STPORA722T36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NiPU</a:t>
                      </a:r>
                      <a:r>
                        <a:rPr lang="en-US" dirty="0"/>
                        <a:t> 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most challenging lot</a:t>
                      </a:r>
                    </a:p>
                    <a:p>
                      <a:r>
                        <a:rPr lang="en-US" dirty="0"/>
                        <a:t>9 days after 25% off</a:t>
                      </a:r>
                    </a:p>
                    <a:p>
                      <a:r>
                        <a:rPr lang="en-US" dirty="0"/>
                        <a:t>9 lots processed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986437"/>
                  </a:ext>
                </a:extLst>
              </a:tr>
              <a:tr h="46641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  <a:p>
                      <a:r>
                        <a:rPr lang="en-US" dirty="0"/>
                        <a:t>collected on</a:t>
                      </a:r>
                    </a:p>
                    <a:p>
                      <a:r>
                        <a:rPr lang="en-US" dirty="0"/>
                        <a:t>10/29/2019 bath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STPORA723T39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NiPU30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fresh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253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767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51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Samples sent for BATH Analysis to Uyemura shipped 11/5/2019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Samples sent for BATH Analysis</dc:title>
  <dc:creator>Cristina Camagong</dc:creator>
  <cp:lastModifiedBy>Cristina Camagong</cp:lastModifiedBy>
  <cp:revision>10</cp:revision>
  <dcterms:created xsi:type="dcterms:W3CDTF">2019-11-06T15:26:45Z</dcterms:created>
  <dcterms:modified xsi:type="dcterms:W3CDTF">2019-11-06T16:10:53Z</dcterms:modified>
</cp:coreProperties>
</file>