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CFC-B77B-374C-AD08-EA753202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74441-4558-D342-9AC4-CF16ACEB7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B6C1-5923-A248-B34D-5936A6DE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EDF2-F7C4-414B-A888-5E60CA55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A9E0-A7C6-6B42-98BC-58F0108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F9E-04DB-5C42-88F2-8B434C25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A3EAF-44E7-7146-B0EF-F9339066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FCD4-ADE8-6F4B-B6D0-26320B19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1711-6D31-8F4D-95A8-A8E2FF6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2A90-5FE1-FE45-A38E-3CED8091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69AD-126C-4C4E-954C-6AE8062F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8CD0-723D-E640-8A7B-AE413D777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08B1-1801-7B49-BD12-9DBDBB9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02DD-8BA8-8540-9010-66E7DB11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89DB-53CC-5D40-AC32-30613C17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E75-000B-8043-B8E1-9E02BECB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FD52-7E6F-A54C-AC58-5354ADF2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DFFD-6443-0E4C-9F23-B6A937DD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A2A9-B2D2-A84E-80B8-4C0C1EA7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E5F5-6032-D24E-8BEB-3372D1A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D890-BF7F-944E-B464-F0288844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84E8-756F-D44F-83B9-128F0548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9628-D2AE-DC4E-AFB7-3C3D53E0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EE62-B569-E840-85F7-114CE7F3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1999-8203-6E43-BFEA-77FA9E6D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80D-9116-D341-9A27-F39E5AD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25FA-23D3-8E4E-81CE-F13C7E8E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D0393-2362-E34F-9BC9-AB89DBDB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1317-15E7-A24D-98F9-BB1B3F9F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FDC3-4AEA-AD4D-90D6-A08B7CA7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E311B-D09C-2E45-B7D3-697CA2A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0531-8C07-1B45-BB75-7B35723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F0E7-20A1-D44A-84D2-986ABA38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CE71-03A3-0941-A8B3-72787E4D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A592-DE4F-CB4D-A439-1E9C40A76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72F1F-161C-6041-A746-7E310AF9B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59FB3-4437-7C4F-AC95-24C6CF3A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BA113-B272-3845-8456-A407D0B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7267A-3E68-3949-8E0A-E7973994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DBD2-C98D-E742-AB63-8CC5B4F5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227B2-8C71-754B-A627-85242C23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9988C-6291-7A46-A190-A727B1C7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C83AC-1392-874F-8FA0-D227873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F6B89-7E59-3D46-98CB-159EC596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E37AD-388C-8E4D-8AE9-588F260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53FD-D5DC-514D-B44F-5FC575E2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C262-DED0-5340-A643-4A9FAED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4740-9B56-F548-B014-CB46172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6A7F9-52A7-044B-B557-A3176343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FAE3-87F1-6845-A5E5-39857B5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694C-594B-6444-B1A2-D30C4EDD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2B77-FF64-C349-8203-84216221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175-A746-AA4E-96F9-06D7A17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5C076-B0A0-6B40-B004-B4529A63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86563-6731-EE4E-BBF7-99F4E352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307B-FAF7-6E4B-8447-1C8761E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78D8-C6A6-1946-A365-E8FFF07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509A-1E95-AE49-A251-1324371C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F63AE-0344-2E46-ABC7-C11A040E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51DE-A752-9749-B566-DB880382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EB2E-0458-B245-AE46-DEC3436B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6F7E-A0C2-304F-AC1C-62E7C9979F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FB24-5A86-FA48-8552-B461B2108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CD27-DD8A-7C42-B1E1-E5DAABED8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05A0-C3AE-DB44-AE08-7DE13B47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AD59B-AE2F-DB41-98B4-404E9CECD1E9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6A4B19-C250-0B4B-AB48-A8BAEA81EBE9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5143500"/>
            <a:ext cx="12192000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674063-8431-9742-8196-141556FF1B18}"/>
              </a:ext>
            </a:extLst>
          </p:cNvPr>
          <p:cNvSpPr/>
          <p:nvPr/>
        </p:nvSpPr>
        <p:spPr>
          <a:xfrm>
            <a:off x="5039497" y="169903"/>
            <a:ext cx="2113005" cy="308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Put your sensor pack here!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IR Sensor Facing THIS WAY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CBB4C9B-2AB4-EA47-8485-806D7C2C177F}"/>
              </a:ext>
            </a:extLst>
          </p:cNvPr>
          <p:cNvSpPr/>
          <p:nvPr/>
        </p:nvSpPr>
        <p:spPr>
          <a:xfrm>
            <a:off x="5768545" y="1714498"/>
            <a:ext cx="654908" cy="132062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BD0B017-DF03-E946-A38F-1DCF349D0EB9}"/>
              </a:ext>
            </a:extLst>
          </p:cNvPr>
          <p:cNvSpPr/>
          <p:nvPr/>
        </p:nvSpPr>
        <p:spPr>
          <a:xfrm rot="5400000">
            <a:off x="5768545" y="4980547"/>
            <a:ext cx="654908" cy="132062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AA32-688C-3C41-920D-893715C7BF4A}"/>
              </a:ext>
            </a:extLst>
          </p:cNvPr>
          <p:cNvSpPr txBox="1"/>
          <p:nvPr/>
        </p:nvSpPr>
        <p:spPr>
          <a:xfrm>
            <a:off x="0" y="600366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“TRAFFIC” FLOWS THIS WAY!</a:t>
            </a:r>
          </a:p>
        </p:txBody>
      </p:sp>
    </p:spTree>
    <p:extLst>
      <p:ext uri="{BB962C8B-B14F-4D97-AF65-F5344CB8AC3E}">
        <p14:creationId xmlns:p14="http://schemas.microsoft.com/office/powerpoint/2010/main" val="280772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Harrold</dc:creator>
  <cp:lastModifiedBy>Chris Harrold</cp:lastModifiedBy>
  <cp:revision>3</cp:revision>
  <dcterms:created xsi:type="dcterms:W3CDTF">2018-11-08T17:49:10Z</dcterms:created>
  <dcterms:modified xsi:type="dcterms:W3CDTF">2018-11-08T20:00:24Z</dcterms:modified>
</cp:coreProperties>
</file>