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7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4486-9153-8941-A10D-97BDD188F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Practical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C5C48-F745-554F-9715-DE56D0547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things with raspberry Pi and Python!</a:t>
            </a:r>
          </a:p>
        </p:txBody>
      </p:sp>
    </p:spTree>
    <p:extLst>
      <p:ext uri="{BB962C8B-B14F-4D97-AF65-F5344CB8AC3E}">
        <p14:creationId xmlns:p14="http://schemas.microsoft.com/office/powerpoint/2010/main" val="17142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C4C0-7ED2-1C4A-917E-28C25E84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DE0BF-BFD8-6B48-AC28-5EAEFDE1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954" y="1807285"/>
            <a:ext cx="9602092" cy="4548359"/>
          </a:xfrm>
        </p:spPr>
      </p:pic>
    </p:spTree>
    <p:extLst>
      <p:ext uri="{BB962C8B-B14F-4D97-AF65-F5344CB8AC3E}">
        <p14:creationId xmlns:p14="http://schemas.microsoft.com/office/powerpoint/2010/main" val="6243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72A0B-8668-4500-9509-EAA581B26C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0590EE-5428-41AA-95B2-96FCC1CE67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5262F1-FE33-2249-AEA9-BE6436CA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What *are* we doing?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E13DE3-0A7C-4803-9F1C-34CBD7065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Building</a:t>
            </a:r>
          </a:p>
          <a:p>
            <a:endParaRPr lang="en-US" dirty="0"/>
          </a:p>
          <a:p>
            <a:r>
              <a:rPr lang="en-US" dirty="0"/>
              <a:t>Developing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dirty="0"/>
              <a:t>Making! Hacking! Developing!</a:t>
            </a:r>
          </a:p>
          <a:p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C6CB249-C880-5348-9AE2-AEB64CCCA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91A16-D905-9D4D-BBDC-7457CA4F7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97" y="1212141"/>
            <a:ext cx="6208847" cy="4668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1884C7-5604-1D44-9406-BE36482DF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287" y="0"/>
            <a:ext cx="605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0F6D-D057-9D46-B1B2-0816DDC2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EA1A-D39A-AA48-B3E6-9ABE7372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591F0-CA82-F04B-ACB2-D54250F80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01" b="1"/>
          <a:stretch/>
        </p:blipFill>
        <p:spPr>
          <a:xfrm>
            <a:off x="7114478" y="211523"/>
            <a:ext cx="4572000" cy="646093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F13B3-05C0-ED44-940F-07E99281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wiring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E58A81-AE4F-48EB-A66F-337971C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Circuit – the electrical version of “connect the dots”</a:t>
            </a:r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Power flows from high to low</a:t>
            </a:r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Too much power is bad!</a:t>
            </a:r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We can “slow down” the flow</a:t>
            </a:r>
          </a:p>
        </p:txBody>
      </p:sp>
    </p:spTree>
    <p:extLst>
      <p:ext uri="{BB962C8B-B14F-4D97-AF65-F5344CB8AC3E}">
        <p14:creationId xmlns:p14="http://schemas.microsoft.com/office/powerpoint/2010/main" val="332854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DDAD8-1D10-4640-A034-BE90015E37B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642FB6-2808-4BC5-AE0B-7302C24B78A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6416E3-221E-054D-B1F4-4B19FE9A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software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F827B3-9A96-42E5-8441-209C6E06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Variables</a:t>
            </a:r>
          </a:p>
          <a:p>
            <a:endParaRPr lang="en-US" sz="1800" dirty="0"/>
          </a:p>
          <a:p>
            <a:r>
              <a:rPr lang="en-US" sz="1800" dirty="0"/>
              <a:t>Functions</a:t>
            </a:r>
          </a:p>
          <a:p>
            <a:endParaRPr lang="en-US" sz="1800" dirty="0"/>
          </a:p>
          <a:p>
            <a:r>
              <a:rPr lang="en-US" sz="1800" dirty="0"/>
              <a:t>Inputs</a:t>
            </a:r>
          </a:p>
          <a:p>
            <a:endParaRPr lang="en-US" sz="1800" dirty="0"/>
          </a:p>
          <a:p>
            <a:r>
              <a:rPr lang="en-US" sz="1800" dirty="0"/>
              <a:t>Outputs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2F872B-0896-5945-B599-B016ED4F78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27" r="-1" b="5606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09C8-4D65-344F-8DC4-74A0F05A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EAB78-FF93-D349-9B97-EB417C3C5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88500"/>
            <a:ext cx="10210528" cy="4597400"/>
          </a:xfrm>
        </p:spPr>
      </p:pic>
    </p:spTree>
    <p:extLst>
      <p:ext uri="{BB962C8B-B14F-4D97-AF65-F5344CB8AC3E}">
        <p14:creationId xmlns:p14="http://schemas.microsoft.com/office/powerpoint/2010/main" val="174777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E035BE-9FF4-43D3-BC25-CF582D7FF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5ECEC0-FF5D-4348-92C7-1EA7C61E77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1BE237-7721-6146-8245-2BD2F790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Some resources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A582-99FD-A646-985F-45FC988E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Official Resources:</a:t>
            </a:r>
          </a:p>
          <a:p>
            <a:r>
              <a:rPr lang="en-US" sz="1800" dirty="0" err="1"/>
              <a:t>Raspberypi.org</a:t>
            </a:r>
            <a:endParaRPr lang="en-US" sz="1800" dirty="0"/>
          </a:p>
          <a:p>
            <a:r>
              <a:rPr lang="en-US" sz="1800" dirty="0" err="1"/>
              <a:t>Python.org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Other Resources:</a:t>
            </a:r>
          </a:p>
          <a:p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ChrisHarrold</a:t>
            </a:r>
            <a:endParaRPr lang="en-US" sz="1800" dirty="0"/>
          </a:p>
          <a:p>
            <a:r>
              <a:rPr lang="en-US" sz="1800" dirty="0"/>
              <a:t>@charrold303</a:t>
            </a:r>
          </a:p>
          <a:p>
            <a:r>
              <a:rPr lang="en-US" sz="1800" dirty="0" err="1"/>
              <a:t>Youtube</a:t>
            </a:r>
            <a:r>
              <a:rPr lang="en-US" sz="1800" dirty="0"/>
              <a:t>! </a:t>
            </a:r>
            <a:r>
              <a:rPr lang="en-US" sz="1800" dirty="0" err="1"/>
              <a:t>Instructables</a:t>
            </a:r>
            <a:r>
              <a:rPr lang="en-US" sz="1800" dirty="0"/>
              <a:t>! Amazon!</a:t>
            </a:r>
          </a:p>
        </p:txBody>
      </p:sp>
    </p:spTree>
    <p:extLst>
      <p:ext uri="{BB962C8B-B14F-4D97-AF65-F5344CB8AC3E}">
        <p14:creationId xmlns:p14="http://schemas.microsoft.com/office/powerpoint/2010/main" val="7011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5875</TotalTime>
  <Words>100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Intro to Practical development</vt:lpstr>
      <vt:lpstr>Practical Development</vt:lpstr>
      <vt:lpstr>What *are* we doing?</vt:lpstr>
      <vt:lpstr>Hardware</vt:lpstr>
      <vt:lpstr>wiring</vt:lpstr>
      <vt:lpstr>software</vt:lpstr>
      <vt:lpstr>What’s next?</vt:lpstr>
      <vt:lpstr>Some resources for you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building</dc:title>
  <dc:creator>Chris Harrold</dc:creator>
  <cp:lastModifiedBy>Chris Harrold</cp:lastModifiedBy>
  <cp:revision>17</cp:revision>
  <dcterms:created xsi:type="dcterms:W3CDTF">2018-03-23T17:23:54Z</dcterms:created>
  <dcterms:modified xsi:type="dcterms:W3CDTF">2018-03-27T22:13:16Z</dcterms:modified>
</cp:coreProperties>
</file>