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74"/>
  </p:normalViewPr>
  <p:slideViewPr>
    <p:cSldViewPr snapToGrid="0" snapToObjects="1">
      <p:cViewPr>
        <p:scale>
          <a:sx n="137" d="100"/>
          <a:sy n="137" d="100"/>
        </p:scale>
        <p:origin x="4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4486-9153-8941-A10D-97BDD188F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Practical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C5C48-F745-554F-9715-DE56D0547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with raspberry Pi and Python!</a:t>
            </a:r>
          </a:p>
        </p:txBody>
      </p:sp>
    </p:spTree>
    <p:extLst>
      <p:ext uri="{BB962C8B-B14F-4D97-AF65-F5344CB8AC3E}">
        <p14:creationId xmlns:p14="http://schemas.microsoft.com/office/powerpoint/2010/main" val="17142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C4C0-7ED2-1C4A-917E-28C25E84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DE0BF-BFD8-6B48-AC28-5EAEFDE1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954" y="1807285"/>
            <a:ext cx="9602092" cy="4548359"/>
          </a:xfrm>
        </p:spPr>
      </p:pic>
    </p:spTree>
    <p:extLst>
      <p:ext uri="{BB962C8B-B14F-4D97-AF65-F5344CB8AC3E}">
        <p14:creationId xmlns:p14="http://schemas.microsoft.com/office/powerpoint/2010/main" val="6243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62F1-FE33-2249-AEA9-BE6436CA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3B83C-2BD0-7843-A43B-5062E06D2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23" y="1710160"/>
            <a:ext cx="8612155" cy="4844338"/>
          </a:xfrm>
        </p:spPr>
      </p:pic>
    </p:spTree>
    <p:extLst>
      <p:ext uri="{BB962C8B-B14F-4D97-AF65-F5344CB8AC3E}">
        <p14:creationId xmlns:p14="http://schemas.microsoft.com/office/powerpoint/2010/main" val="34447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0F6D-D057-9D46-B1B2-0816DDC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EA1A-D39A-AA48-B3E6-9ABE7372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13B3-05C0-ED44-940F-07E99281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9FAB-A10D-0449-8F00-86668788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416E3-221E-054D-B1F4-4B19FE9A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software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F827B3-9A96-42E5-8441-209C6E06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/>
              <a:t>Variables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Functions</a:t>
            </a:r>
          </a:p>
          <a:p>
            <a:endParaRPr lang="en-US" sz="1800" dirty="0"/>
          </a:p>
          <a:p>
            <a:r>
              <a:rPr lang="en-US" sz="1800" dirty="0"/>
              <a:t>Inputs</a:t>
            </a:r>
          </a:p>
          <a:p>
            <a:endParaRPr lang="en-US" sz="1800" dirty="0"/>
          </a:p>
          <a:p>
            <a:r>
              <a:rPr lang="en-US" sz="1800" dirty="0"/>
              <a:t>Outputs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2F872B-0896-5945-B599-B016ED4F78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27" r="-1" b="560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09C8-4D65-344F-8DC4-74A0F05A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6061-712B-6148-86B3-A280BDCA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4340</TotalTime>
  <Words>28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Intro to Practical development</vt:lpstr>
      <vt:lpstr>Practical Development</vt:lpstr>
      <vt:lpstr>What are we doing?</vt:lpstr>
      <vt:lpstr>Hardware</vt:lpstr>
      <vt:lpstr>wiring</vt:lpstr>
      <vt:lpstr>software</vt:lpstr>
      <vt:lpstr>What’s next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building</dc:title>
  <dc:creator>Chris Harrold</dc:creator>
  <cp:lastModifiedBy>Chris Harrold</cp:lastModifiedBy>
  <cp:revision>9</cp:revision>
  <dcterms:created xsi:type="dcterms:W3CDTF">2018-03-23T17:23:54Z</dcterms:created>
  <dcterms:modified xsi:type="dcterms:W3CDTF">2018-03-26T17:44:08Z</dcterms:modified>
</cp:coreProperties>
</file>