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5"/>
    <p:restoredTop sz="94674"/>
  </p:normalViewPr>
  <p:slideViewPr>
    <p:cSldViewPr snapToGrid="0" snapToObjects="1">
      <p:cViewPr varScale="1">
        <p:scale>
          <a:sx n="144" d="100"/>
          <a:sy n="144" d="100"/>
        </p:scale>
        <p:origin x="2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64486-9153-8941-A10D-97BDD188F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Practical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C5C48-F745-554F-9715-DE56D05476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Making things with raspberry Pi and Python!</a:t>
            </a:r>
          </a:p>
        </p:txBody>
      </p:sp>
    </p:spTree>
    <p:extLst>
      <p:ext uri="{BB962C8B-B14F-4D97-AF65-F5344CB8AC3E}">
        <p14:creationId xmlns:p14="http://schemas.microsoft.com/office/powerpoint/2010/main" val="171423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C4C0-7ED2-1C4A-917E-28C25E84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90FD8-C230-A94D-BD0C-379DC2952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9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62F1-FE33-2249-AEA9-BE6436CA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doing?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7DD91-EDB0-9144-8A2C-EA878C7FD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9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C0F6D-D057-9D46-B1B2-0816DDC2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5EA1A-D39A-AA48-B3E6-9ABE7372C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416E3-221E-054D-B1F4-4B19FE9A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A4D78-68A6-EA46-A820-E22031761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1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C09C8-4D65-344F-8DC4-74A0F05A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76061-712B-6148-86B3-A280BDCA1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74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192</TotalTime>
  <Words>22</Words>
  <Application>Microsoft Macintosh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Intro to Practical development</vt:lpstr>
      <vt:lpstr>Practical Development</vt:lpstr>
      <vt:lpstr>What are we doing?</vt:lpstr>
      <vt:lpstr>Hardware</vt:lpstr>
      <vt:lpstr>software</vt:lpstr>
      <vt:lpstr>interface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building</dc:title>
  <dc:creator>Chris Harrold</dc:creator>
  <cp:lastModifiedBy>Chris Harrold</cp:lastModifiedBy>
  <cp:revision>5</cp:revision>
  <dcterms:created xsi:type="dcterms:W3CDTF">2018-03-23T17:23:54Z</dcterms:created>
  <dcterms:modified xsi:type="dcterms:W3CDTF">2018-03-23T20:36:12Z</dcterms:modified>
</cp:coreProperties>
</file>