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4486-9153-8941-A10D-97BDD188F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Practical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5C48-F745-554F-9715-DE56D0547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with raspberry Pi and Python!</a:t>
            </a:r>
          </a:p>
        </p:txBody>
      </p:sp>
    </p:spTree>
    <p:extLst>
      <p:ext uri="{BB962C8B-B14F-4D97-AF65-F5344CB8AC3E}">
        <p14:creationId xmlns:p14="http://schemas.microsoft.com/office/powerpoint/2010/main" val="17142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C4C0-7ED2-1C4A-917E-28C25E8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0FD8-C230-A94D-BD0C-379DC295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2F1-FE33-2249-AEA9-BE6436CA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DD91-EDB0-9144-8A2C-EA878C7F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0F6D-D057-9D46-B1B2-0816DDC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A1A-D39A-AA48-B3E6-9ABE7372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13B3-05C0-ED44-940F-07E99281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9FAB-A10D-0449-8F00-86668788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6E3-221E-054D-B1F4-4B19FE9A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4D78-68A6-EA46-A820-E2203176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09C8-4D65-344F-8DC4-74A0F05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6061-712B-6148-86B3-A280BDCA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4165</TotalTime>
  <Words>24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Intro to Practical development</vt:lpstr>
      <vt:lpstr>Practical Development</vt:lpstr>
      <vt:lpstr>What are we doing?</vt:lpstr>
      <vt:lpstr>Hardware</vt:lpstr>
      <vt:lpstr>wiring</vt:lpstr>
      <vt:lpstr>software</vt:lpstr>
      <vt:lpstr>What’s next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building</dc:title>
  <dc:creator>Chris Harrold</dc:creator>
  <cp:lastModifiedBy>Chris Harrold</cp:lastModifiedBy>
  <cp:revision>6</cp:revision>
  <dcterms:created xsi:type="dcterms:W3CDTF">2018-03-23T17:23:54Z</dcterms:created>
  <dcterms:modified xsi:type="dcterms:W3CDTF">2018-03-26T14:49:09Z</dcterms:modified>
</cp:coreProperties>
</file>