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75" r:id="rId4"/>
    <p:sldId id="271" r:id="rId5"/>
    <p:sldId id="276" r:id="rId6"/>
    <p:sldId id="272" r:id="rId7"/>
    <p:sldId id="263" r:id="rId8"/>
    <p:sldId id="264" r:id="rId9"/>
    <p:sldId id="259" r:id="rId10"/>
    <p:sldId id="260" r:id="rId11"/>
    <p:sldId id="261" r:id="rId12"/>
    <p:sldId id="262" r:id="rId13"/>
    <p:sldId id="265" r:id="rId14"/>
    <p:sldId id="266" r:id="rId15"/>
    <p:sldId id="267" r:id="rId16"/>
    <p:sldId id="26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EAA897-3EB9-8D41-AF24-039B7DFE53D9}">
          <p14:sldIdLst>
            <p14:sldId id="258"/>
          </p14:sldIdLst>
        </p14:section>
        <p14:section name="About NetMRI" id="{11409A50-367D-3D44-9F9C-53B5B4780A4E}">
          <p14:sldIdLst>
            <p14:sldId id="257"/>
            <p14:sldId id="275"/>
            <p14:sldId id="271"/>
            <p14:sldId id="276"/>
          </p14:sldIdLst>
        </p14:section>
        <p14:section name="In This Release" id="{A06CF1EE-BA15-F644-855F-FDE7067322B5}">
          <p14:sldIdLst>
            <p14:sldId id="272"/>
          </p14:sldIdLst>
        </p14:section>
        <p14:section name="IPAMSyncEnhancements" id="{EC641C6A-C0E7-1845-8A6A-540CB8D4E444}">
          <p14:sldIdLst>
            <p14:sldId id="263"/>
            <p14:sldId id="264"/>
          </p14:sldIdLst>
        </p14:section>
        <p14:section name="ImportCustomConfig" id="{EFA32E2B-BB7F-5D43-80FC-55660441B9A5}">
          <p14:sldIdLst>
            <p14:sldId id="259"/>
            <p14:sldId id="260"/>
            <p14:sldId id="261"/>
            <p14:sldId id="262"/>
          </p14:sldIdLst>
        </p14:section>
        <p14:section name="TopologyBrowser" id="{80B35BD7-3F67-9A48-86D4-6419A6EDC495}">
          <p14:sldIdLst>
            <p14:sldId id="265"/>
            <p14:sldId id="266"/>
            <p14:sldId id="267"/>
          </p14:sldIdLst>
        </p14:section>
        <p14:section name="Fin" id="{2BBD98D8-615E-A241-9E59-B62D4B306F3C}">
          <p14:sldIdLst>
            <p14:sldId id="26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B61"/>
    <a:srgbClr val="F92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38762-6BD1-7D48-8E92-E42FA5F21EA1}" v="253" dt="2018-10-03T11:10:25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Hindy" userId="2f592a4d-8409-467e-8084-b9bc3d8fdd51" providerId="ADAL" clId="{B2E38762-6BD1-7D48-8E92-E42FA5F21EA1}"/>
    <pc:docChg chg="addSld modSld">
      <pc:chgData name="Chris Hindy" userId="2f592a4d-8409-467e-8084-b9bc3d8fdd51" providerId="ADAL" clId="{B2E38762-6BD1-7D48-8E92-E42FA5F21EA1}" dt="2018-10-03T11:10:25.891" v="0"/>
      <pc:docMkLst>
        <pc:docMk/>
      </pc:docMkLst>
      <pc:sldChg chg="add">
        <pc:chgData name="Chris Hindy" userId="2f592a4d-8409-467e-8084-b9bc3d8fdd51" providerId="ADAL" clId="{B2E38762-6BD1-7D48-8E92-E42FA5F21EA1}" dt="2018-10-03T11:10:25.891" v="0"/>
        <pc:sldMkLst>
          <pc:docMk/>
          <pc:sldMk cId="3067536958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89987-8B4D-5D4F-8314-C8B92674579A}" type="doc">
      <dgm:prSet loTypeId="urn:microsoft.com/office/officeart/2005/8/layout/cycle2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EAB1FF-B3AB-9042-9A6E-8AE19DD6E7DB}">
      <dgm:prSet phldrT="[Text]" custT="1"/>
      <dgm:spPr/>
      <dgm:t>
        <a:bodyPr/>
        <a:lstStyle/>
        <a:p>
          <a:r>
            <a:rPr lang="en-US" sz="16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Discover</a:t>
          </a:r>
        </a:p>
      </dgm:t>
    </dgm:pt>
    <dgm:pt modelId="{941F0A88-5286-2A48-B659-17543AD0EE4F}" type="parTrans" cxnId="{CD8F6621-866E-894B-954B-E9E74020EC0D}">
      <dgm:prSet/>
      <dgm:spPr/>
      <dgm:t>
        <a:bodyPr/>
        <a:lstStyle/>
        <a:p>
          <a:endParaRPr lang="en-US"/>
        </a:p>
      </dgm:t>
    </dgm:pt>
    <dgm:pt modelId="{06D69D14-0A4F-A546-8988-06B56E89C2A0}" type="sibTrans" cxnId="{CD8F6621-866E-894B-954B-E9E74020EC0D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3C53357-FDD0-EC40-9535-F2EBD0D08258}">
      <dgm:prSet phldrT="[Text]" custT="1"/>
      <dgm:spPr/>
      <dgm:t>
        <a:bodyPr/>
        <a:lstStyle/>
        <a:p>
          <a:r>
            <a:rPr lang="en-US" sz="16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Archive </a:t>
          </a:r>
          <a:r>
            <a:rPr lang="en-US" sz="1600" b="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Configs</a:t>
          </a:r>
          <a:endParaRPr lang="en-US" sz="1600" b="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72843C2-62D2-2C42-90CD-DE3D73288E06}" type="parTrans" cxnId="{5C50C0ED-8DFD-7445-BAF6-519F31D24DFB}">
      <dgm:prSet/>
      <dgm:spPr/>
      <dgm:t>
        <a:bodyPr/>
        <a:lstStyle/>
        <a:p>
          <a:endParaRPr lang="en-US"/>
        </a:p>
      </dgm:t>
    </dgm:pt>
    <dgm:pt modelId="{4FD55474-ABEE-B448-9C7A-1FCA4E705E7E}" type="sibTrans" cxnId="{5C50C0ED-8DFD-7445-BAF6-519F31D24DFB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B9CFE4E-88BC-184D-AD55-8920189732BB}">
      <dgm:prSet phldrT="[Text]" custT="1"/>
      <dgm:spPr/>
      <dgm:t>
        <a:bodyPr/>
        <a:lstStyle/>
        <a:p>
          <a:r>
            <a:rPr lang="en-US" sz="16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Apply</a:t>
          </a:r>
          <a:r>
            <a:rPr lang="en-US" sz="1600" b="0" baseline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Policy</a:t>
          </a:r>
          <a:endParaRPr lang="en-US" sz="1600" b="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041E492-D9E5-5F42-83B4-87B6826F4C7F}" type="parTrans" cxnId="{CCF460E6-4CF8-7D43-84B9-F546E031ABD8}">
      <dgm:prSet/>
      <dgm:spPr/>
      <dgm:t>
        <a:bodyPr/>
        <a:lstStyle/>
        <a:p>
          <a:endParaRPr lang="en-US"/>
        </a:p>
      </dgm:t>
    </dgm:pt>
    <dgm:pt modelId="{E8805277-7F45-6A47-BA63-6394EBB7D6F8}" type="sibTrans" cxnId="{CCF460E6-4CF8-7D43-84B9-F546E031ABD8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9F18E0A-5BB7-794B-801E-2E45EFB4B1BE}">
      <dgm:prSet phldrT="[Text]" custT="1"/>
      <dgm:spPr/>
      <dgm:t>
        <a:bodyPr/>
        <a:lstStyle/>
        <a:p>
          <a:r>
            <a:rPr lang="en-US" sz="16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Alert</a:t>
          </a:r>
        </a:p>
      </dgm:t>
    </dgm:pt>
    <dgm:pt modelId="{B456F0D7-9849-E84E-89EE-055C54632BFA}" type="parTrans" cxnId="{DD436BB0-2596-EE44-A432-B9303E776B8D}">
      <dgm:prSet/>
      <dgm:spPr/>
      <dgm:t>
        <a:bodyPr/>
        <a:lstStyle/>
        <a:p>
          <a:endParaRPr lang="en-US"/>
        </a:p>
      </dgm:t>
    </dgm:pt>
    <dgm:pt modelId="{66488F1E-67A9-6841-AC59-808756FF82CC}" type="sibTrans" cxnId="{DD436BB0-2596-EE44-A432-B9303E776B8D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159829F-80B0-7447-887C-D90DDCBBBB30}">
      <dgm:prSet phldrT="[Text]" custT="1"/>
      <dgm:spPr/>
      <dgm:t>
        <a:bodyPr/>
        <a:lstStyle/>
        <a:p>
          <a:r>
            <a:rPr lang="en-US" sz="16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Report</a:t>
          </a:r>
        </a:p>
      </dgm:t>
    </dgm:pt>
    <dgm:pt modelId="{B40A65E4-7968-B54A-8AE3-F5FB998B535A}" type="parTrans" cxnId="{70B57BC6-B9F3-E545-998F-BA53FEC2A9DD}">
      <dgm:prSet/>
      <dgm:spPr/>
      <dgm:t>
        <a:bodyPr/>
        <a:lstStyle/>
        <a:p>
          <a:endParaRPr lang="en-US"/>
        </a:p>
      </dgm:t>
    </dgm:pt>
    <dgm:pt modelId="{7FD28182-4FA9-5F41-A051-CF58E4CAAFA0}" type="sibTrans" cxnId="{70B57BC6-B9F3-E545-998F-BA53FEC2A9DD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59D87BD-78DE-BA4F-A3B9-5F293B410800}">
      <dgm:prSet custT="1"/>
      <dgm:spPr/>
      <dgm:t>
        <a:bodyPr/>
        <a:lstStyle/>
        <a:p>
          <a:r>
            <a:rPr lang="en-US" sz="16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Make Changes</a:t>
          </a:r>
        </a:p>
      </dgm:t>
    </dgm:pt>
    <dgm:pt modelId="{3A529EB6-3516-D244-9620-12F1AFEABD0C}" type="parTrans" cxnId="{0DF1C98E-C2C5-0846-A8E1-E77046DBBFAA}">
      <dgm:prSet/>
      <dgm:spPr/>
      <dgm:t>
        <a:bodyPr/>
        <a:lstStyle/>
        <a:p>
          <a:endParaRPr lang="en-US"/>
        </a:p>
      </dgm:t>
    </dgm:pt>
    <dgm:pt modelId="{0F73A62E-9D4C-4C48-BF60-814845C9F17D}" type="sibTrans" cxnId="{0DF1C98E-C2C5-0846-A8E1-E77046DBBFAA}">
      <dgm:prSet/>
      <dgm:spPr/>
      <dgm:t>
        <a:bodyPr/>
        <a:lstStyle/>
        <a:p>
          <a:endParaRPr lang="en-US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327945C-0CA0-924D-92B7-95E81B622705}" type="pres">
      <dgm:prSet presAssocID="{83289987-8B4D-5D4F-8314-C8B92674579A}" presName="cycle" presStyleCnt="0">
        <dgm:presLayoutVars>
          <dgm:dir/>
          <dgm:resizeHandles val="exact"/>
        </dgm:presLayoutVars>
      </dgm:prSet>
      <dgm:spPr/>
    </dgm:pt>
    <dgm:pt modelId="{7958ABC8-2CD9-674B-8FC1-453228DA3C5A}" type="pres">
      <dgm:prSet presAssocID="{BCEAB1FF-B3AB-9042-9A6E-8AE19DD6E7DB}" presName="node" presStyleLbl="node1" presStyleIdx="0" presStyleCnt="6">
        <dgm:presLayoutVars>
          <dgm:bulletEnabled val="1"/>
        </dgm:presLayoutVars>
      </dgm:prSet>
      <dgm:spPr/>
    </dgm:pt>
    <dgm:pt modelId="{00D51DC5-278D-7A45-B579-8A316EEE888E}" type="pres">
      <dgm:prSet presAssocID="{06D69D14-0A4F-A546-8988-06B56E89C2A0}" presName="sibTrans" presStyleLbl="sibTrans2D1" presStyleIdx="0" presStyleCnt="6"/>
      <dgm:spPr/>
    </dgm:pt>
    <dgm:pt modelId="{2E465628-34C6-E847-A3A2-24425C95E34E}" type="pres">
      <dgm:prSet presAssocID="{06D69D14-0A4F-A546-8988-06B56E89C2A0}" presName="connectorText" presStyleLbl="sibTrans2D1" presStyleIdx="0" presStyleCnt="6"/>
      <dgm:spPr/>
    </dgm:pt>
    <dgm:pt modelId="{6A27A45C-89E2-AD44-A957-83B64382F8BD}" type="pres">
      <dgm:prSet presAssocID="{83C53357-FDD0-EC40-9535-F2EBD0D08258}" presName="node" presStyleLbl="node1" presStyleIdx="1" presStyleCnt="6">
        <dgm:presLayoutVars>
          <dgm:bulletEnabled val="1"/>
        </dgm:presLayoutVars>
      </dgm:prSet>
      <dgm:spPr/>
    </dgm:pt>
    <dgm:pt modelId="{7EC13060-D365-9A48-BB76-8FDDD322680A}" type="pres">
      <dgm:prSet presAssocID="{4FD55474-ABEE-B448-9C7A-1FCA4E705E7E}" presName="sibTrans" presStyleLbl="sibTrans2D1" presStyleIdx="1" presStyleCnt="6"/>
      <dgm:spPr/>
    </dgm:pt>
    <dgm:pt modelId="{DB918A58-C024-2445-976A-69D5310FD246}" type="pres">
      <dgm:prSet presAssocID="{4FD55474-ABEE-B448-9C7A-1FCA4E705E7E}" presName="connectorText" presStyleLbl="sibTrans2D1" presStyleIdx="1" presStyleCnt="6"/>
      <dgm:spPr/>
    </dgm:pt>
    <dgm:pt modelId="{1F1A5A80-8C60-1746-85BF-FB28C1123162}" type="pres">
      <dgm:prSet presAssocID="{3B9CFE4E-88BC-184D-AD55-8920189732BB}" presName="node" presStyleLbl="node1" presStyleIdx="2" presStyleCnt="6">
        <dgm:presLayoutVars>
          <dgm:bulletEnabled val="1"/>
        </dgm:presLayoutVars>
      </dgm:prSet>
      <dgm:spPr/>
    </dgm:pt>
    <dgm:pt modelId="{25EA7EC9-88B9-1B42-A8E2-8D383ADB05D3}" type="pres">
      <dgm:prSet presAssocID="{E8805277-7F45-6A47-BA63-6394EBB7D6F8}" presName="sibTrans" presStyleLbl="sibTrans2D1" presStyleIdx="2" presStyleCnt="6"/>
      <dgm:spPr/>
    </dgm:pt>
    <dgm:pt modelId="{DB603269-DA03-B946-B2CA-FC14AAF2879D}" type="pres">
      <dgm:prSet presAssocID="{E8805277-7F45-6A47-BA63-6394EBB7D6F8}" presName="connectorText" presStyleLbl="sibTrans2D1" presStyleIdx="2" presStyleCnt="6"/>
      <dgm:spPr/>
    </dgm:pt>
    <dgm:pt modelId="{D5796D9F-A313-7342-BAAB-ACB17996C729}" type="pres">
      <dgm:prSet presAssocID="{E59D87BD-78DE-BA4F-A3B9-5F293B410800}" presName="node" presStyleLbl="node1" presStyleIdx="3" presStyleCnt="6">
        <dgm:presLayoutVars>
          <dgm:bulletEnabled val="1"/>
        </dgm:presLayoutVars>
      </dgm:prSet>
      <dgm:spPr/>
    </dgm:pt>
    <dgm:pt modelId="{0395E3DA-2352-2B4B-ADBD-B8A19937DD2D}" type="pres">
      <dgm:prSet presAssocID="{0F73A62E-9D4C-4C48-BF60-814845C9F17D}" presName="sibTrans" presStyleLbl="sibTrans2D1" presStyleIdx="3" presStyleCnt="6"/>
      <dgm:spPr/>
    </dgm:pt>
    <dgm:pt modelId="{71106977-EF90-DE4E-BE0D-92783AD07D82}" type="pres">
      <dgm:prSet presAssocID="{0F73A62E-9D4C-4C48-BF60-814845C9F17D}" presName="connectorText" presStyleLbl="sibTrans2D1" presStyleIdx="3" presStyleCnt="6"/>
      <dgm:spPr/>
    </dgm:pt>
    <dgm:pt modelId="{44966A21-131C-C049-9F93-C6A266CD62E0}" type="pres">
      <dgm:prSet presAssocID="{A9F18E0A-5BB7-794B-801E-2E45EFB4B1BE}" presName="node" presStyleLbl="node1" presStyleIdx="4" presStyleCnt="6">
        <dgm:presLayoutVars>
          <dgm:bulletEnabled val="1"/>
        </dgm:presLayoutVars>
      </dgm:prSet>
      <dgm:spPr/>
    </dgm:pt>
    <dgm:pt modelId="{05B3AB1E-1B45-FB46-93AD-BE7DF98967CC}" type="pres">
      <dgm:prSet presAssocID="{66488F1E-67A9-6841-AC59-808756FF82CC}" presName="sibTrans" presStyleLbl="sibTrans2D1" presStyleIdx="4" presStyleCnt="6"/>
      <dgm:spPr/>
    </dgm:pt>
    <dgm:pt modelId="{77155BDB-7237-C24B-8524-743807374DE3}" type="pres">
      <dgm:prSet presAssocID="{66488F1E-67A9-6841-AC59-808756FF82CC}" presName="connectorText" presStyleLbl="sibTrans2D1" presStyleIdx="4" presStyleCnt="6"/>
      <dgm:spPr/>
    </dgm:pt>
    <dgm:pt modelId="{F0331BE9-8A5C-AD43-9CC9-54641F4A90E1}" type="pres">
      <dgm:prSet presAssocID="{6159829F-80B0-7447-887C-D90DDCBBBB30}" presName="node" presStyleLbl="node1" presStyleIdx="5" presStyleCnt="6">
        <dgm:presLayoutVars>
          <dgm:bulletEnabled val="1"/>
        </dgm:presLayoutVars>
      </dgm:prSet>
      <dgm:spPr/>
    </dgm:pt>
    <dgm:pt modelId="{D7604605-D250-584E-BA6C-C95B3FEDAA22}" type="pres">
      <dgm:prSet presAssocID="{7FD28182-4FA9-5F41-A051-CF58E4CAAFA0}" presName="sibTrans" presStyleLbl="sibTrans2D1" presStyleIdx="5" presStyleCnt="6"/>
      <dgm:spPr/>
    </dgm:pt>
    <dgm:pt modelId="{1DDB37B6-DB9B-A040-B2DC-44840B33AABF}" type="pres">
      <dgm:prSet presAssocID="{7FD28182-4FA9-5F41-A051-CF58E4CAAFA0}" presName="connectorText" presStyleLbl="sibTrans2D1" presStyleIdx="5" presStyleCnt="6"/>
      <dgm:spPr/>
    </dgm:pt>
  </dgm:ptLst>
  <dgm:cxnLst>
    <dgm:cxn modelId="{1C14790B-CAE6-F44C-9EAF-000F3D11FD7D}" type="presOf" srcId="{A9F18E0A-5BB7-794B-801E-2E45EFB4B1BE}" destId="{44966A21-131C-C049-9F93-C6A266CD62E0}" srcOrd="0" destOrd="0" presId="urn:microsoft.com/office/officeart/2005/8/layout/cycle2"/>
    <dgm:cxn modelId="{3173920B-2F1F-C348-905E-CE448FACBF9C}" type="presOf" srcId="{4FD55474-ABEE-B448-9C7A-1FCA4E705E7E}" destId="{7EC13060-D365-9A48-BB76-8FDDD322680A}" srcOrd="0" destOrd="0" presId="urn:microsoft.com/office/officeart/2005/8/layout/cycle2"/>
    <dgm:cxn modelId="{CD575314-B77B-D64F-A03D-EA5E5D5F22E4}" type="presOf" srcId="{4FD55474-ABEE-B448-9C7A-1FCA4E705E7E}" destId="{DB918A58-C024-2445-976A-69D5310FD246}" srcOrd="1" destOrd="0" presId="urn:microsoft.com/office/officeart/2005/8/layout/cycle2"/>
    <dgm:cxn modelId="{25B65D1C-FDBB-6C42-8343-6C4E933C01B4}" type="presOf" srcId="{6159829F-80B0-7447-887C-D90DDCBBBB30}" destId="{F0331BE9-8A5C-AD43-9CC9-54641F4A90E1}" srcOrd="0" destOrd="0" presId="urn:microsoft.com/office/officeart/2005/8/layout/cycle2"/>
    <dgm:cxn modelId="{CD8F6621-866E-894B-954B-E9E74020EC0D}" srcId="{83289987-8B4D-5D4F-8314-C8B92674579A}" destId="{BCEAB1FF-B3AB-9042-9A6E-8AE19DD6E7DB}" srcOrd="0" destOrd="0" parTransId="{941F0A88-5286-2A48-B659-17543AD0EE4F}" sibTransId="{06D69D14-0A4F-A546-8988-06B56E89C2A0}"/>
    <dgm:cxn modelId="{5700B723-0A1B-2841-B382-A1C14EFC3C76}" type="presOf" srcId="{66488F1E-67A9-6841-AC59-808756FF82CC}" destId="{77155BDB-7237-C24B-8524-743807374DE3}" srcOrd="1" destOrd="0" presId="urn:microsoft.com/office/officeart/2005/8/layout/cycle2"/>
    <dgm:cxn modelId="{3B1D5A26-AE76-2F40-93D9-A410352683D9}" type="presOf" srcId="{7FD28182-4FA9-5F41-A051-CF58E4CAAFA0}" destId="{D7604605-D250-584E-BA6C-C95B3FEDAA22}" srcOrd="0" destOrd="0" presId="urn:microsoft.com/office/officeart/2005/8/layout/cycle2"/>
    <dgm:cxn modelId="{6EF6992A-10A4-2D45-AAE4-C132BE11B8B7}" type="presOf" srcId="{7FD28182-4FA9-5F41-A051-CF58E4CAAFA0}" destId="{1DDB37B6-DB9B-A040-B2DC-44840B33AABF}" srcOrd="1" destOrd="0" presId="urn:microsoft.com/office/officeart/2005/8/layout/cycle2"/>
    <dgm:cxn modelId="{7678423E-1F22-244D-B67A-27A1CFC4D533}" type="presOf" srcId="{E8805277-7F45-6A47-BA63-6394EBB7D6F8}" destId="{25EA7EC9-88B9-1B42-A8E2-8D383ADB05D3}" srcOrd="0" destOrd="0" presId="urn:microsoft.com/office/officeart/2005/8/layout/cycle2"/>
    <dgm:cxn modelId="{22C4F343-0EEC-4745-99FE-D44E61B3B21D}" type="presOf" srcId="{0F73A62E-9D4C-4C48-BF60-814845C9F17D}" destId="{71106977-EF90-DE4E-BE0D-92783AD07D82}" srcOrd="1" destOrd="0" presId="urn:microsoft.com/office/officeart/2005/8/layout/cycle2"/>
    <dgm:cxn modelId="{6F776059-134A-3F41-BBE0-07B7C4EDC032}" type="presOf" srcId="{E59D87BD-78DE-BA4F-A3B9-5F293B410800}" destId="{D5796D9F-A313-7342-BAAB-ACB17996C729}" srcOrd="0" destOrd="0" presId="urn:microsoft.com/office/officeart/2005/8/layout/cycle2"/>
    <dgm:cxn modelId="{C29DBD61-44EB-9F40-AEE4-83EAFA3BB4D4}" type="presOf" srcId="{3B9CFE4E-88BC-184D-AD55-8920189732BB}" destId="{1F1A5A80-8C60-1746-85BF-FB28C1123162}" srcOrd="0" destOrd="0" presId="urn:microsoft.com/office/officeart/2005/8/layout/cycle2"/>
    <dgm:cxn modelId="{49A3C172-6DA6-7C44-844D-17E2D0162CCF}" type="presOf" srcId="{66488F1E-67A9-6841-AC59-808756FF82CC}" destId="{05B3AB1E-1B45-FB46-93AD-BE7DF98967CC}" srcOrd="0" destOrd="0" presId="urn:microsoft.com/office/officeart/2005/8/layout/cycle2"/>
    <dgm:cxn modelId="{0DF1C98E-C2C5-0846-A8E1-E77046DBBFAA}" srcId="{83289987-8B4D-5D4F-8314-C8B92674579A}" destId="{E59D87BD-78DE-BA4F-A3B9-5F293B410800}" srcOrd="3" destOrd="0" parTransId="{3A529EB6-3516-D244-9620-12F1AFEABD0C}" sibTransId="{0F73A62E-9D4C-4C48-BF60-814845C9F17D}"/>
    <dgm:cxn modelId="{1206E793-041D-C04A-B233-A886B0353566}" type="presOf" srcId="{E8805277-7F45-6A47-BA63-6394EBB7D6F8}" destId="{DB603269-DA03-B946-B2CA-FC14AAF2879D}" srcOrd="1" destOrd="0" presId="urn:microsoft.com/office/officeart/2005/8/layout/cycle2"/>
    <dgm:cxn modelId="{BF5BC69A-C3EB-E84D-9241-4EB4C93AD7C9}" type="presOf" srcId="{06D69D14-0A4F-A546-8988-06B56E89C2A0}" destId="{2E465628-34C6-E847-A3A2-24425C95E34E}" srcOrd="1" destOrd="0" presId="urn:microsoft.com/office/officeart/2005/8/layout/cycle2"/>
    <dgm:cxn modelId="{822C11A8-3336-8848-A9B5-8D8125BB355F}" type="presOf" srcId="{BCEAB1FF-B3AB-9042-9A6E-8AE19DD6E7DB}" destId="{7958ABC8-2CD9-674B-8FC1-453228DA3C5A}" srcOrd="0" destOrd="0" presId="urn:microsoft.com/office/officeart/2005/8/layout/cycle2"/>
    <dgm:cxn modelId="{EB99CAA9-BCCF-A647-AAE6-57B1606B7E86}" type="presOf" srcId="{0F73A62E-9D4C-4C48-BF60-814845C9F17D}" destId="{0395E3DA-2352-2B4B-ADBD-B8A19937DD2D}" srcOrd="0" destOrd="0" presId="urn:microsoft.com/office/officeart/2005/8/layout/cycle2"/>
    <dgm:cxn modelId="{DD436BB0-2596-EE44-A432-B9303E776B8D}" srcId="{83289987-8B4D-5D4F-8314-C8B92674579A}" destId="{A9F18E0A-5BB7-794B-801E-2E45EFB4B1BE}" srcOrd="4" destOrd="0" parTransId="{B456F0D7-9849-E84E-89EE-055C54632BFA}" sibTransId="{66488F1E-67A9-6841-AC59-808756FF82CC}"/>
    <dgm:cxn modelId="{5A63D8B9-2DE9-FE42-A21F-1489EDD700D6}" type="presOf" srcId="{83289987-8B4D-5D4F-8314-C8B92674579A}" destId="{1327945C-0CA0-924D-92B7-95E81B622705}" srcOrd="0" destOrd="0" presId="urn:microsoft.com/office/officeart/2005/8/layout/cycle2"/>
    <dgm:cxn modelId="{88780CC2-BACC-0D4F-AE20-608479F949C6}" type="presOf" srcId="{06D69D14-0A4F-A546-8988-06B56E89C2A0}" destId="{00D51DC5-278D-7A45-B579-8A316EEE888E}" srcOrd="0" destOrd="0" presId="urn:microsoft.com/office/officeart/2005/8/layout/cycle2"/>
    <dgm:cxn modelId="{70B57BC6-B9F3-E545-998F-BA53FEC2A9DD}" srcId="{83289987-8B4D-5D4F-8314-C8B92674579A}" destId="{6159829F-80B0-7447-887C-D90DDCBBBB30}" srcOrd="5" destOrd="0" parTransId="{B40A65E4-7968-B54A-8AE3-F5FB998B535A}" sibTransId="{7FD28182-4FA9-5F41-A051-CF58E4CAAFA0}"/>
    <dgm:cxn modelId="{966B2DDA-423A-9C42-94E9-896C42AD777C}" type="presOf" srcId="{83C53357-FDD0-EC40-9535-F2EBD0D08258}" destId="{6A27A45C-89E2-AD44-A957-83B64382F8BD}" srcOrd="0" destOrd="0" presId="urn:microsoft.com/office/officeart/2005/8/layout/cycle2"/>
    <dgm:cxn modelId="{CCF460E6-4CF8-7D43-84B9-F546E031ABD8}" srcId="{83289987-8B4D-5D4F-8314-C8B92674579A}" destId="{3B9CFE4E-88BC-184D-AD55-8920189732BB}" srcOrd="2" destOrd="0" parTransId="{7041E492-D9E5-5F42-83B4-87B6826F4C7F}" sibTransId="{E8805277-7F45-6A47-BA63-6394EBB7D6F8}"/>
    <dgm:cxn modelId="{5C50C0ED-8DFD-7445-BAF6-519F31D24DFB}" srcId="{83289987-8B4D-5D4F-8314-C8B92674579A}" destId="{83C53357-FDD0-EC40-9535-F2EBD0D08258}" srcOrd="1" destOrd="0" parTransId="{672843C2-62D2-2C42-90CD-DE3D73288E06}" sibTransId="{4FD55474-ABEE-B448-9C7A-1FCA4E705E7E}"/>
    <dgm:cxn modelId="{799EF631-9390-5548-B47D-B71FA5160DBD}" type="presParOf" srcId="{1327945C-0CA0-924D-92B7-95E81B622705}" destId="{7958ABC8-2CD9-674B-8FC1-453228DA3C5A}" srcOrd="0" destOrd="0" presId="urn:microsoft.com/office/officeart/2005/8/layout/cycle2"/>
    <dgm:cxn modelId="{EF02869D-2255-0847-AE7B-774AFE8B8F75}" type="presParOf" srcId="{1327945C-0CA0-924D-92B7-95E81B622705}" destId="{00D51DC5-278D-7A45-B579-8A316EEE888E}" srcOrd="1" destOrd="0" presId="urn:microsoft.com/office/officeart/2005/8/layout/cycle2"/>
    <dgm:cxn modelId="{293F834B-C702-034F-8D9D-DB88F3F5907E}" type="presParOf" srcId="{00D51DC5-278D-7A45-B579-8A316EEE888E}" destId="{2E465628-34C6-E847-A3A2-24425C95E34E}" srcOrd="0" destOrd="0" presId="urn:microsoft.com/office/officeart/2005/8/layout/cycle2"/>
    <dgm:cxn modelId="{19561E58-7408-6045-9F54-923BE8E3F3A4}" type="presParOf" srcId="{1327945C-0CA0-924D-92B7-95E81B622705}" destId="{6A27A45C-89E2-AD44-A957-83B64382F8BD}" srcOrd="2" destOrd="0" presId="urn:microsoft.com/office/officeart/2005/8/layout/cycle2"/>
    <dgm:cxn modelId="{1EC8430D-8B63-B54A-8B6C-CE0E36E37F59}" type="presParOf" srcId="{1327945C-0CA0-924D-92B7-95E81B622705}" destId="{7EC13060-D365-9A48-BB76-8FDDD322680A}" srcOrd="3" destOrd="0" presId="urn:microsoft.com/office/officeart/2005/8/layout/cycle2"/>
    <dgm:cxn modelId="{8D32C802-A8E0-BA4E-BED6-160DA114B99F}" type="presParOf" srcId="{7EC13060-D365-9A48-BB76-8FDDD322680A}" destId="{DB918A58-C024-2445-976A-69D5310FD246}" srcOrd="0" destOrd="0" presId="urn:microsoft.com/office/officeart/2005/8/layout/cycle2"/>
    <dgm:cxn modelId="{70309270-D7CF-E344-B5DD-D9176EA7F027}" type="presParOf" srcId="{1327945C-0CA0-924D-92B7-95E81B622705}" destId="{1F1A5A80-8C60-1746-85BF-FB28C1123162}" srcOrd="4" destOrd="0" presId="urn:microsoft.com/office/officeart/2005/8/layout/cycle2"/>
    <dgm:cxn modelId="{F439134E-3469-A046-A003-EE04CEACD452}" type="presParOf" srcId="{1327945C-0CA0-924D-92B7-95E81B622705}" destId="{25EA7EC9-88B9-1B42-A8E2-8D383ADB05D3}" srcOrd="5" destOrd="0" presId="urn:microsoft.com/office/officeart/2005/8/layout/cycle2"/>
    <dgm:cxn modelId="{E3C64DC4-1E94-2F4E-9EE5-9EC4C5EF1217}" type="presParOf" srcId="{25EA7EC9-88B9-1B42-A8E2-8D383ADB05D3}" destId="{DB603269-DA03-B946-B2CA-FC14AAF2879D}" srcOrd="0" destOrd="0" presId="urn:microsoft.com/office/officeart/2005/8/layout/cycle2"/>
    <dgm:cxn modelId="{BCF13213-3869-C043-8EA3-5361FBAA0C03}" type="presParOf" srcId="{1327945C-0CA0-924D-92B7-95E81B622705}" destId="{D5796D9F-A313-7342-BAAB-ACB17996C729}" srcOrd="6" destOrd="0" presId="urn:microsoft.com/office/officeart/2005/8/layout/cycle2"/>
    <dgm:cxn modelId="{A558ED60-EFA5-9445-A373-02A9D35E6C9B}" type="presParOf" srcId="{1327945C-0CA0-924D-92B7-95E81B622705}" destId="{0395E3DA-2352-2B4B-ADBD-B8A19937DD2D}" srcOrd="7" destOrd="0" presId="urn:microsoft.com/office/officeart/2005/8/layout/cycle2"/>
    <dgm:cxn modelId="{A45C945D-CA68-304C-84C8-8CB3392036B4}" type="presParOf" srcId="{0395E3DA-2352-2B4B-ADBD-B8A19937DD2D}" destId="{71106977-EF90-DE4E-BE0D-92783AD07D82}" srcOrd="0" destOrd="0" presId="urn:microsoft.com/office/officeart/2005/8/layout/cycle2"/>
    <dgm:cxn modelId="{9D681702-431B-C248-88F8-9386FA44CB9F}" type="presParOf" srcId="{1327945C-0CA0-924D-92B7-95E81B622705}" destId="{44966A21-131C-C049-9F93-C6A266CD62E0}" srcOrd="8" destOrd="0" presId="urn:microsoft.com/office/officeart/2005/8/layout/cycle2"/>
    <dgm:cxn modelId="{7F85D7AA-F672-0F42-BADC-C3E0656331B0}" type="presParOf" srcId="{1327945C-0CA0-924D-92B7-95E81B622705}" destId="{05B3AB1E-1B45-FB46-93AD-BE7DF98967CC}" srcOrd="9" destOrd="0" presId="urn:microsoft.com/office/officeart/2005/8/layout/cycle2"/>
    <dgm:cxn modelId="{164888B1-B92B-C348-B23F-901EB3761A77}" type="presParOf" srcId="{05B3AB1E-1B45-FB46-93AD-BE7DF98967CC}" destId="{77155BDB-7237-C24B-8524-743807374DE3}" srcOrd="0" destOrd="0" presId="urn:microsoft.com/office/officeart/2005/8/layout/cycle2"/>
    <dgm:cxn modelId="{A1A1E472-41EF-A146-88D0-4667A1BC11E2}" type="presParOf" srcId="{1327945C-0CA0-924D-92B7-95E81B622705}" destId="{F0331BE9-8A5C-AD43-9CC9-54641F4A90E1}" srcOrd="10" destOrd="0" presId="urn:microsoft.com/office/officeart/2005/8/layout/cycle2"/>
    <dgm:cxn modelId="{A4C4CF51-3653-6645-A392-40A39CE6D3AB}" type="presParOf" srcId="{1327945C-0CA0-924D-92B7-95E81B622705}" destId="{D7604605-D250-584E-BA6C-C95B3FEDAA22}" srcOrd="11" destOrd="0" presId="urn:microsoft.com/office/officeart/2005/8/layout/cycle2"/>
    <dgm:cxn modelId="{8F5D76AA-2D24-C446-8C17-41F165E4C977}" type="presParOf" srcId="{D7604605-D250-584E-BA6C-C95B3FEDAA22}" destId="{1DDB37B6-DB9B-A040-B2DC-44840B33AA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C809E-7187-4B91-85BA-6EB0A1052A0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805AB-1A41-4AAE-9510-6BF0F187FE2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Automates</a:t>
          </a:r>
          <a:r>
            <a: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the task of finding devices affected by </a:t>
          </a:r>
          <a:r>
            <a:rPr lang="en-US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security bulletins</a:t>
          </a:r>
          <a:r>
            <a: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or devices headed for </a:t>
          </a:r>
          <a:r>
            <a:rPr lang="en-US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end-of-life</a:t>
          </a:r>
          <a:endParaRPr lang="en-US" sz="16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B58F33F-567C-4169-B106-A9C59B6C4E14}" type="parTrans" cxnId="{89593029-EB70-4225-A8D3-3C1321838427}">
      <dgm:prSet/>
      <dgm:spPr/>
      <dgm:t>
        <a:bodyPr/>
        <a:lstStyle/>
        <a:p>
          <a:endParaRPr lang="en-US"/>
        </a:p>
      </dgm:t>
    </dgm:pt>
    <dgm:pt modelId="{33426265-2C98-48ED-A286-4C3DD3A4C8C9}" type="sibTrans" cxnId="{89593029-EB70-4225-A8D3-3C1321838427}">
      <dgm:prSet/>
      <dgm:spPr/>
      <dgm:t>
        <a:bodyPr/>
        <a:lstStyle/>
        <a:p>
          <a:endParaRPr lang="en-US"/>
        </a:p>
      </dgm:t>
    </dgm:pt>
    <dgm:pt modelId="{1A9521CB-46A7-4531-BE21-279C859EBF1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Constantly updated</a:t>
          </a:r>
          <a:r>
            <a:rPr lang="en-US" dirty="0"/>
            <a:t> feed of security bulletins from leading manufacturers</a:t>
          </a:r>
        </a:p>
      </dgm:t>
    </dgm:pt>
    <dgm:pt modelId="{256CBCEC-C8FC-48FD-8AC8-46C10909E9B6}" type="parTrans" cxnId="{0697FDA1-35D9-457E-BD7F-FB8150ED83D2}">
      <dgm:prSet/>
      <dgm:spPr/>
      <dgm:t>
        <a:bodyPr/>
        <a:lstStyle/>
        <a:p>
          <a:endParaRPr lang="en-US"/>
        </a:p>
      </dgm:t>
    </dgm:pt>
    <dgm:pt modelId="{98C0EE86-8FD0-4886-8906-0F7C72CF4AF3}" type="sibTrans" cxnId="{0697FDA1-35D9-457E-BD7F-FB8150ED83D2}">
      <dgm:prSet/>
      <dgm:spPr/>
      <dgm:t>
        <a:bodyPr/>
        <a:lstStyle/>
        <a:p>
          <a:endParaRPr lang="en-US"/>
        </a:p>
      </dgm:t>
    </dgm:pt>
    <dgm:pt modelId="{41259E9F-2150-4543-85D4-F5AC25AB01A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Feed </a:t>
          </a:r>
          <a:r>
            <a:rPr lang="en-US" b="1" dirty="0"/>
            <a:t>pre-filtered</a:t>
          </a:r>
          <a:r>
            <a:rPr lang="en-US" dirty="0"/>
            <a:t> for your specific device models</a:t>
          </a:r>
        </a:p>
      </dgm:t>
    </dgm:pt>
    <dgm:pt modelId="{5D6C73D4-C5FF-4ACD-9EFE-D29DB21F1D8E}" type="parTrans" cxnId="{C52DCFD5-FCC6-4F4F-96C9-7CC31BEE4216}">
      <dgm:prSet/>
      <dgm:spPr/>
      <dgm:t>
        <a:bodyPr/>
        <a:lstStyle/>
        <a:p>
          <a:endParaRPr lang="en-US"/>
        </a:p>
      </dgm:t>
    </dgm:pt>
    <dgm:pt modelId="{5AE2034F-DB4E-4DCC-91FB-67B643026816}" type="sibTrans" cxnId="{C52DCFD5-FCC6-4F4F-96C9-7CC31BEE4216}">
      <dgm:prSet/>
      <dgm:spPr/>
      <dgm:t>
        <a:bodyPr/>
        <a:lstStyle/>
        <a:p>
          <a:endParaRPr lang="en-US"/>
        </a:p>
      </dgm:t>
    </dgm:pt>
    <dgm:pt modelId="{D8735A9C-3CB9-4AEA-AA72-B89E21FCEB99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Putting details in NetMRI lets you use </a:t>
          </a:r>
          <a:r>
            <a:rPr lang="en-US" b="1" dirty="0"/>
            <a:t>reports</a:t>
          </a:r>
          <a:r>
            <a:rPr lang="en-US" dirty="0"/>
            <a:t>, </a:t>
          </a:r>
          <a:r>
            <a:rPr lang="en-US" b="1" dirty="0"/>
            <a:t>searches</a:t>
          </a:r>
          <a:r>
            <a:rPr lang="en-US" dirty="0"/>
            <a:t> and </a:t>
          </a:r>
          <a:r>
            <a:rPr lang="en-US" b="1" dirty="0"/>
            <a:t>notifications</a:t>
          </a:r>
          <a:r>
            <a:rPr lang="en-US" dirty="0"/>
            <a:t> already available in NetMRI</a:t>
          </a:r>
        </a:p>
      </dgm:t>
    </dgm:pt>
    <dgm:pt modelId="{A70A68B6-7BF6-4009-826E-12686C16B23D}" type="parTrans" cxnId="{B4ED4E80-2231-4DE3-8045-23A525348DD5}">
      <dgm:prSet/>
      <dgm:spPr/>
      <dgm:t>
        <a:bodyPr/>
        <a:lstStyle/>
        <a:p>
          <a:endParaRPr lang="en-US"/>
        </a:p>
      </dgm:t>
    </dgm:pt>
    <dgm:pt modelId="{1630CADA-364F-4F11-9E62-5216077F2C62}" type="sibTrans" cxnId="{B4ED4E80-2231-4DE3-8045-23A525348DD5}">
      <dgm:prSet/>
      <dgm:spPr/>
      <dgm:t>
        <a:bodyPr/>
        <a:lstStyle/>
        <a:p>
          <a:endParaRPr lang="en-US"/>
        </a:p>
      </dgm:t>
    </dgm:pt>
    <dgm:pt modelId="{316152A5-003D-42F7-ABB9-8F6FA08FEE37}" type="pres">
      <dgm:prSet presAssocID="{C10C809E-7187-4B91-85BA-6EB0A1052A02}" presName="outerComposite" presStyleCnt="0">
        <dgm:presLayoutVars>
          <dgm:chMax val="5"/>
          <dgm:dir/>
          <dgm:resizeHandles val="exact"/>
        </dgm:presLayoutVars>
      </dgm:prSet>
      <dgm:spPr/>
    </dgm:pt>
    <dgm:pt modelId="{E2EEE954-817D-498C-90EF-71E613331989}" type="pres">
      <dgm:prSet presAssocID="{C10C809E-7187-4B91-85BA-6EB0A1052A02}" presName="dummyMaxCanvas" presStyleCnt="0">
        <dgm:presLayoutVars/>
      </dgm:prSet>
      <dgm:spPr/>
    </dgm:pt>
    <dgm:pt modelId="{F4FA8E4F-BF32-4B1E-9CD0-1B51D9009158}" type="pres">
      <dgm:prSet presAssocID="{C10C809E-7187-4B91-85BA-6EB0A1052A02}" presName="FourNodes_1" presStyleLbl="node1" presStyleIdx="0" presStyleCnt="4">
        <dgm:presLayoutVars>
          <dgm:bulletEnabled val="1"/>
        </dgm:presLayoutVars>
      </dgm:prSet>
      <dgm:spPr/>
    </dgm:pt>
    <dgm:pt modelId="{56A25A00-3EA2-4076-AF9F-EBDD49FDE84E}" type="pres">
      <dgm:prSet presAssocID="{C10C809E-7187-4B91-85BA-6EB0A1052A02}" presName="FourNodes_2" presStyleLbl="node1" presStyleIdx="1" presStyleCnt="4">
        <dgm:presLayoutVars>
          <dgm:bulletEnabled val="1"/>
        </dgm:presLayoutVars>
      </dgm:prSet>
      <dgm:spPr/>
    </dgm:pt>
    <dgm:pt modelId="{12CC7CAA-5C50-4A56-837F-AE52BBBA6624}" type="pres">
      <dgm:prSet presAssocID="{C10C809E-7187-4B91-85BA-6EB0A1052A02}" presName="FourNodes_3" presStyleLbl="node1" presStyleIdx="2" presStyleCnt="4">
        <dgm:presLayoutVars>
          <dgm:bulletEnabled val="1"/>
        </dgm:presLayoutVars>
      </dgm:prSet>
      <dgm:spPr/>
    </dgm:pt>
    <dgm:pt modelId="{3FAEA350-F1E6-4944-8359-CB1BA0632591}" type="pres">
      <dgm:prSet presAssocID="{C10C809E-7187-4B91-85BA-6EB0A1052A02}" presName="FourNodes_4" presStyleLbl="node1" presStyleIdx="3" presStyleCnt="4">
        <dgm:presLayoutVars>
          <dgm:bulletEnabled val="1"/>
        </dgm:presLayoutVars>
      </dgm:prSet>
      <dgm:spPr/>
    </dgm:pt>
    <dgm:pt modelId="{7EFAB452-20BD-40DE-9C81-49F98E1008FD}" type="pres">
      <dgm:prSet presAssocID="{C10C809E-7187-4B91-85BA-6EB0A1052A02}" presName="FourConn_1-2" presStyleLbl="fgAccFollowNode1" presStyleIdx="0" presStyleCnt="3">
        <dgm:presLayoutVars>
          <dgm:bulletEnabled val="1"/>
        </dgm:presLayoutVars>
      </dgm:prSet>
      <dgm:spPr/>
    </dgm:pt>
    <dgm:pt modelId="{9BB686A5-735B-4C86-8658-A395C3CA0355}" type="pres">
      <dgm:prSet presAssocID="{C10C809E-7187-4B91-85BA-6EB0A1052A02}" presName="FourConn_2-3" presStyleLbl="fgAccFollowNode1" presStyleIdx="1" presStyleCnt="3">
        <dgm:presLayoutVars>
          <dgm:bulletEnabled val="1"/>
        </dgm:presLayoutVars>
      </dgm:prSet>
      <dgm:spPr/>
    </dgm:pt>
    <dgm:pt modelId="{883BF05A-22C5-49A4-9095-CFD72D1B2D38}" type="pres">
      <dgm:prSet presAssocID="{C10C809E-7187-4B91-85BA-6EB0A1052A02}" presName="FourConn_3-4" presStyleLbl="fgAccFollowNode1" presStyleIdx="2" presStyleCnt="3">
        <dgm:presLayoutVars>
          <dgm:bulletEnabled val="1"/>
        </dgm:presLayoutVars>
      </dgm:prSet>
      <dgm:spPr/>
    </dgm:pt>
    <dgm:pt modelId="{360F88C5-0972-4B46-8490-A48C82BBEE5D}" type="pres">
      <dgm:prSet presAssocID="{C10C809E-7187-4B91-85BA-6EB0A1052A02}" presName="FourNodes_1_text" presStyleLbl="node1" presStyleIdx="3" presStyleCnt="4">
        <dgm:presLayoutVars>
          <dgm:bulletEnabled val="1"/>
        </dgm:presLayoutVars>
      </dgm:prSet>
      <dgm:spPr/>
    </dgm:pt>
    <dgm:pt modelId="{BEC02CB4-531D-4403-A01E-432E43DD8190}" type="pres">
      <dgm:prSet presAssocID="{C10C809E-7187-4B91-85BA-6EB0A1052A02}" presName="FourNodes_2_text" presStyleLbl="node1" presStyleIdx="3" presStyleCnt="4">
        <dgm:presLayoutVars>
          <dgm:bulletEnabled val="1"/>
        </dgm:presLayoutVars>
      </dgm:prSet>
      <dgm:spPr/>
    </dgm:pt>
    <dgm:pt modelId="{D2FBBFDE-72CE-4676-A126-99041079DB9B}" type="pres">
      <dgm:prSet presAssocID="{C10C809E-7187-4B91-85BA-6EB0A1052A02}" presName="FourNodes_3_text" presStyleLbl="node1" presStyleIdx="3" presStyleCnt="4">
        <dgm:presLayoutVars>
          <dgm:bulletEnabled val="1"/>
        </dgm:presLayoutVars>
      </dgm:prSet>
      <dgm:spPr/>
    </dgm:pt>
    <dgm:pt modelId="{6E0DC23E-3EFB-4E10-861A-3A17A14D0E2C}" type="pres">
      <dgm:prSet presAssocID="{C10C809E-7187-4B91-85BA-6EB0A1052A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3E2E15-3169-4850-87A3-41515D15F024}" type="presOf" srcId="{D8735A9C-3CB9-4AEA-AA72-B89E21FCEB99}" destId="{6E0DC23E-3EFB-4E10-861A-3A17A14D0E2C}" srcOrd="1" destOrd="0" presId="urn:microsoft.com/office/officeart/2005/8/layout/vProcess5"/>
    <dgm:cxn modelId="{DCA9FF18-56E6-4825-8262-6FA9706EEB8A}" type="presOf" srcId="{1A9521CB-46A7-4531-BE21-279C859EBF17}" destId="{56A25A00-3EA2-4076-AF9F-EBDD49FDE84E}" srcOrd="0" destOrd="0" presId="urn:microsoft.com/office/officeart/2005/8/layout/vProcess5"/>
    <dgm:cxn modelId="{0196311A-8CA2-4CFC-BA72-6EAD2C13C709}" type="presOf" srcId="{5AE2034F-DB4E-4DCC-91FB-67B643026816}" destId="{883BF05A-22C5-49A4-9095-CFD72D1B2D38}" srcOrd="0" destOrd="0" presId="urn:microsoft.com/office/officeart/2005/8/layout/vProcess5"/>
    <dgm:cxn modelId="{89593029-EB70-4225-A8D3-3C1321838427}" srcId="{C10C809E-7187-4B91-85BA-6EB0A1052A02}" destId="{265805AB-1A41-4AAE-9510-6BF0F187FE26}" srcOrd="0" destOrd="0" parTransId="{FB58F33F-567C-4169-B106-A9C59B6C4E14}" sibTransId="{33426265-2C98-48ED-A286-4C3DD3A4C8C9}"/>
    <dgm:cxn modelId="{93411933-C07D-4A4A-A889-66ECA7D8D1E0}" type="presOf" srcId="{D8735A9C-3CB9-4AEA-AA72-B89E21FCEB99}" destId="{3FAEA350-F1E6-4944-8359-CB1BA0632591}" srcOrd="0" destOrd="0" presId="urn:microsoft.com/office/officeart/2005/8/layout/vProcess5"/>
    <dgm:cxn modelId="{A147D03D-D1C2-4EBF-9FEA-FDAEBD6FEFA0}" type="presOf" srcId="{1A9521CB-46A7-4531-BE21-279C859EBF17}" destId="{BEC02CB4-531D-4403-A01E-432E43DD8190}" srcOrd="1" destOrd="0" presId="urn:microsoft.com/office/officeart/2005/8/layout/vProcess5"/>
    <dgm:cxn modelId="{32CAC75F-222A-43F1-AC72-E481C840817C}" type="presOf" srcId="{41259E9F-2150-4543-85D4-F5AC25AB01A6}" destId="{12CC7CAA-5C50-4A56-837F-AE52BBBA6624}" srcOrd="0" destOrd="0" presId="urn:microsoft.com/office/officeart/2005/8/layout/vProcess5"/>
    <dgm:cxn modelId="{AA84E65F-60CD-4558-86D6-08B7E8C5B04E}" type="presOf" srcId="{C10C809E-7187-4B91-85BA-6EB0A1052A02}" destId="{316152A5-003D-42F7-ABB9-8F6FA08FEE37}" srcOrd="0" destOrd="0" presId="urn:microsoft.com/office/officeart/2005/8/layout/vProcess5"/>
    <dgm:cxn modelId="{A1DFC66F-7465-4F0F-B30F-72A9E2BC58CE}" type="presOf" srcId="{98C0EE86-8FD0-4886-8906-0F7C72CF4AF3}" destId="{9BB686A5-735B-4C86-8658-A395C3CA0355}" srcOrd="0" destOrd="0" presId="urn:microsoft.com/office/officeart/2005/8/layout/vProcess5"/>
    <dgm:cxn modelId="{273E497A-E3AC-44E1-96FD-BF22D0C59165}" type="presOf" srcId="{265805AB-1A41-4AAE-9510-6BF0F187FE26}" destId="{F4FA8E4F-BF32-4B1E-9CD0-1B51D9009158}" srcOrd="0" destOrd="0" presId="urn:microsoft.com/office/officeart/2005/8/layout/vProcess5"/>
    <dgm:cxn modelId="{B4ED4E80-2231-4DE3-8045-23A525348DD5}" srcId="{C10C809E-7187-4B91-85BA-6EB0A1052A02}" destId="{D8735A9C-3CB9-4AEA-AA72-B89E21FCEB99}" srcOrd="3" destOrd="0" parTransId="{A70A68B6-7BF6-4009-826E-12686C16B23D}" sibTransId="{1630CADA-364F-4F11-9E62-5216077F2C62}"/>
    <dgm:cxn modelId="{1BBC3283-75B7-437F-9A4C-D8B9ABE64ADD}" type="presOf" srcId="{41259E9F-2150-4543-85D4-F5AC25AB01A6}" destId="{D2FBBFDE-72CE-4676-A126-99041079DB9B}" srcOrd="1" destOrd="0" presId="urn:microsoft.com/office/officeart/2005/8/layout/vProcess5"/>
    <dgm:cxn modelId="{05D33FA0-0E60-4520-9B2F-D71A97A455C5}" type="presOf" srcId="{265805AB-1A41-4AAE-9510-6BF0F187FE26}" destId="{360F88C5-0972-4B46-8490-A48C82BBEE5D}" srcOrd="1" destOrd="0" presId="urn:microsoft.com/office/officeart/2005/8/layout/vProcess5"/>
    <dgm:cxn modelId="{0697FDA1-35D9-457E-BD7F-FB8150ED83D2}" srcId="{C10C809E-7187-4B91-85BA-6EB0A1052A02}" destId="{1A9521CB-46A7-4531-BE21-279C859EBF17}" srcOrd="1" destOrd="0" parTransId="{256CBCEC-C8FC-48FD-8AC8-46C10909E9B6}" sibTransId="{98C0EE86-8FD0-4886-8906-0F7C72CF4AF3}"/>
    <dgm:cxn modelId="{C52DCFD5-FCC6-4F4F-96C9-7CC31BEE4216}" srcId="{C10C809E-7187-4B91-85BA-6EB0A1052A02}" destId="{41259E9F-2150-4543-85D4-F5AC25AB01A6}" srcOrd="2" destOrd="0" parTransId="{5D6C73D4-C5FF-4ACD-9EFE-D29DB21F1D8E}" sibTransId="{5AE2034F-DB4E-4DCC-91FB-67B643026816}"/>
    <dgm:cxn modelId="{EEE036DA-8962-41AA-8358-328E711E37A2}" type="presOf" srcId="{33426265-2C98-48ED-A286-4C3DD3A4C8C9}" destId="{7EFAB452-20BD-40DE-9C81-49F98E1008FD}" srcOrd="0" destOrd="0" presId="urn:microsoft.com/office/officeart/2005/8/layout/vProcess5"/>
    <dgm:cxn modelId="{8CD4E456-5675-44BD-A74E-C2FD35D3B023}" type="presParOf" srcId="{316152A5-003D-42F7-ABB9-8F6FA08FEE37}" destId="{E2EEE954-817D-498C-90EF-71E613331989}" srcOrd="0" destOrd="0" presId="urn:microsoft.com/office/officeart/2005/8/layout/vProcess5"/>
    <dgm:cxn modelId="{6CFF941F-24BB-4AD3-AC92-2E6A21C85096}" type="presParOf" srcId="{316152A5-003D-42F7-ABB9-8F6FA08FEE37}" destId="{F4FA8E4F-BF32-4B1E-9CD0-1B51D9009158}" srcOrd="1" destOrd="0" presId="urn:microsoft.com/office/officeart/2005/8/layout/vProcess5"/>
    <dgm:cxn modelId="{69B280F4-FBD9-426B-9F1D-784CC72C17C9}" type="presParOf" srcId="{316152A5-003D-42F7-ABB9-8F6FA08FEE37}" destId="{56A25A00-3EA2-4076-AF9F-EBDD49FDE84E}" srcOrd="2" destOrd="0" presId="urn:microsoft.com/office/officeart/2005/8/layout/vProcess5"/>
    <dgm:cxn modelId="{B403F9F2-7301-42ED-89A4-ABBEEF62C1EF}" type="presParOf" srcId="{316152A5-003D-42F7-ABB9-8F6FA08FEE37}" destId="{12CC7CAA-5C50-4A56-837F-AE52BBBA6624}" srcOrd="3" destOrd="0" presId="urn:microsoft.com/office/officeart/2005/8/layout/vProcess5"/>
    <dgm:cxn modelId="{D2341262-8348-484D-AED3-FF93A02A6C57}" type="presParOf" srcId="{316152A5-003D-42F7-ABB9-8F6FA08FEE37}" destId="{3FAEA350-F1E6-4944-8359-CB1BA0632591}" srcOrd="4" destOrd="0" presId="urn:microsoft.com/office/officeart/2005/8/layout/vProcess5"/>
    <dgm:cxn modelId="{8183DA3F-5C62-4DDE-92BB-AEDB7C5FF2C6}" type="presParOf" srcId="{316152A5-003D-42F7-ABB9-8F6FA08FEE37}" destId="{7EFAB452-20BD-40DE-9C81-49F98E1008FD}" srcOrd="5" destOrd="0" presId="urn:microsoft.com/office/officeart/2005/8/layout/vProcess5"/>
    <dgm:cxn modelId="{E30CD151-4F05-4096-8EA6-970EFC039FF5}" type="presParOf" srcId="{316152A5-003D-42F7-ABB9-8F6FA08FEE37}" destId="{9BB686A5-735B-4C86-8658-A395C3CA0355}" srcOrd="6" destOrd="0" presId="urn:microsoft.com/office/officeart/2005/8/layout/vProcess5"/>
    <dgm:cxn modelId="{2F9A277B-E26C-471C-8596-BB97CFB67398}" type="presParOf" srcId="{316152A5-003D-42F7-ABB9-8F6FA08FEE37}" destId="{883BF05A-22C5-49A4-9095-CFD72D1B2D38}" srcOrd="7" destOrd="0" presId="urn:microsoft.com/office/officeart/2005/8/layout/vProcess5"/>
    <dgm:cxn modelId="{341C2AF5-C15C-44B4-87C4-BA4142D2A147}" type="presParOf" srcId="{316152A5-003D-42F7-ABB9-8F6FA08FEE37}" destId="{360F88C5-0972-4B46-8490-A48C82BBEE5D}" srcOrd="8" destOrd="0" presId="urn:microsoft.com/office/officeart/2005/8/layout/vProcess5"/>
    <dgm:cxn modelId="{A4D348E1-407D-43BF-B102-A64874DE57CD}" type="presParOf" srcId="{316152A5-003D-42F7-ABB9-8F6FA08FEE37}" destId="{BEC02CB4-531D-4403-A01E-432E43DD8190}" srcOrd="9" destOrd="0" presId="urn:microsoft.com/office/officeart/2005/8/layout/vProcess5"/>
    <dgm:cxn modelId="{69A8DC68-D32D-4F9C-836B-A5242714AFFB}" type="presParOf" srcId="{316152A5-003D-42F7-ABB9-8F6FA08FEE37}" destId="{D2FBBFDE-72CE-4676-A126-99041079DB9B}" srcOrd="10" destOrd="0" presId="urn:microsoft.com/office/officeart/2005/8/layout/vProcess5"/>
    <dgm:cxn modelId="{92B64F56-C346-4CB5-A605-93D1FA357803}" type="presParOf" srcId="{316152A5-003D-42F7-ABB9-8F6FA08FEE37}" destId="{6E0DC23E-3EFB-4E10-861A-3A17A14D0E2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5F33A6-7872-EC45-B7F5-910091982D32}" type="doc">
      <dgm:prSet loTypeId="urn:microsoft.com/office/officeart/2005/8/layout/hList1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63E264-C188-6E48-9792-40387EBC124C}">
      <dgm:prSet phldrT="[Text]" custT="1"/>
      <dgm:spPr/>
      <dgm:t>
        <a:bodyPr/>
        <a:lstStyle/>
        <a:p>
          <a:r>
            <a:rPr lang="en-US" sz="4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New Devices</a:t>
          </a:r>
        </a:p>
      </dgm:t>
    </dgm:pt>
    <dgm:pt modelId="{75505571-BB77-464B-8566-E82FE0888509}" type="parTrans" cxnId="{5A6ACC8E-E3F8-DE48-A30D-D9CED1D73E16}">
      <dgm:prSet/>
      <dgm:spPr/>
      <dgm:t>
        <a:bodyPr/>
        <a:lstStyle/>
        <a:p>
          <a:endParaRPr lang="en-US"/>
        </a:p>
      </dgm:t>
    </dgm:pt>
    <dgm:pt modelId="{534D76EB-98C2-5446-9BD6-A20EF5E7376E}" type="sibTrans" cxnId="{5A6ACC8E-E3F8-DE48-A30D-D9CED1D73E16}">
      <dgm:prSet/>
      <dgm:spPr/>
      <dgm:t>
        <a:bodyPr/>
        <a:lstStyle/>
        <a:p>
          <a:endParaRPr lang="en-US"/>
        </a:p>
      </dgm:t>
    </dgm:pt>
    <dgm:pt modelId="{6C75D201-7B09-004F-A97F-815F136FDD82}">
      <dgm:prSet phldrT="[Text]" custT="1"/>
      <dgm:spPr/>
      <dgm:t>
        <a:bodyPr/>
        <a:lstStyle/>
        <a:p>
          <a:pPr algn="ctr">
            <a:buNone/>
          </a:pPr>
          <a:r>
            <a:rPr lang="en-US" sz="11500" b="1" dirty="0">
              <a:solidFill>
                <a:schemeClr val="bg1"/>
              </a:solidFill>
            </a:rPr>
            <a:t>86</a:t>
          </a:r>
        </a:p>
      </dgm:t>
    </dgm:pt>
    <dgm:pt modelId="{4D178283-9DD1-354C-9EB1-66562DBB3CA1}" type="parTrans" cxnId="{0D4D4049-188F-7541-B27D-1DCFD3F769C2}">
      <dgm:prSet/>
      <dgm:spPr/>
      <dgm:t>
        <a:bodyPr/>
        <a:lstStyle/>
        <a:p>
          <a:endParaRPr lang="en-US"/>
        </a:p>
      </dgm:t>
    </dgm:pt>
    <dgm:pt modelId="{18954CEB-BD9D-CD44-85F8-C435C0F0A13B}" type="sibTrans" cxnId="{0D4D4049-188F-7541-B27D-1DCFD3F769C2}">
      <dgm:prSet/>
      <dgm:spPr/>
      <dgm:t>
        <a:bodyPr/>
        <a:lstStyle/>
        <a:p>
          <a:endParaRPr lang="en-US"/>
        </a:p>
      </dgm:t>
    </dgm:pt>
    <dgm:pt modelId="{8FA90B1F-92EB-AC48-8F15-26A6A52FECD3}">
      <dgm:prSet phldrT="[Text]" custT="1"/>
      <dgm:spPr/>
      <dgm:t>
        <a:bodyPr/>
        <a:lstStyle/>
        <a:p>
          <a:r>
            <a:rPr lang="en-US" sz="4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Bugs Fixed</a:t>
          </a:r>
        </a:p>
      </dgm:t>
    </dgm:pt>
    <dgm:pt modelId="{B84F4447-D374-2C4F-A004-298D3A2C9F57}" type="parTrans" cxnId="{D90CE9E0-E9D5-2642-B8D9-A4EFE641A51A}">
      <dgm:prSet/>
      <dgm:spPr/>
      <dgm:t>
        <a:bodyPr/>
        <a:lstStyle/>
        <a:p>
          <a:endParaRPr lang="en-US"/>
        </a:p>
      </dgm:t>
    </dgm:pt>
    <dgm:pt modelId="{3C49337D-305D-464F-A036-794B5B4B4482}" type="sibTrans" cxnId="{D90CE9E0-E9D5-2642-B8D9-A4EFE641A51A}">
      <dgm:prSet/>
      <dgm:spPr/>
      <dgm:t>
        <a:bodyPr/>
        <a:lstStyle/>
        <a:p>
          <a:endParaRPr lang="en-US"/>
        </a:p>
      </dgm:t>
    </dgm:pt>
    <dgm:pt modelId="{5918268F-1DBE-084E-8DAB-E399C4919D0D}">
      <dgm:prSet phldrT="[Text]" custT="1"/>
      <dgm:spPr/>
      <dgm:t>
        <a:bodyPr/>
        <a:lstStyle/>
        <a:p>
          <a:pPr algn="ctr">
            <a:buNone/>
          </a:pPr>
          <a:r>
            <a:rPr lang="en-US" sz="11500" b="1" dirty="0">
              <a:solidFill>
                <a:schemeClr val="bg1"/>
              </a:solidFill>
            </a:rPr>
            <a:t>113</a:t>
          </a:r>
        </a:p>
      </dgm:t>
    </dgm:pt>
    <dgm:pt modelId="{7705FE1A-2F51-1E4E-8D75-578AC2FCF056}" type="parTrans" cxnId="{6BBD602B-964C-A147-86EC-1C67F9B2EF38}">
      <dgm:prSet/>
      <dgm:spPr/>
      <dgm:t>
        <a:bodyPr/>
        <a:lstStyle/>
        <a:p>
          <a:endParaRPr lang="en-US"/>
        </a:p>
      </dgm:t>
    </dgm:pt>
    <dgm:pt modelId="{5CFB084E-25D0-FC46-8A2B-13CA2835F854}" type="sibTrans" cxnId="{6BBD602B-964C-A147-86EC-1C67F9B2EF38}">
      <dgm:prSet/>
      <dgm:spPr/>
      <dgm:t>
        <a:bodyPr/>
        <a:lstStyle/>
        <a:p>
          <a:endParaRPr lang="en-US"/>
        </a:p>
      </dgm:t>
    </dgm:pt>
    <dgm:pt modelId="{F6F99B74-1DCF-0745-B7F8-C4976D1D67A4}" type="pres">
      <dgm:prSet presAssocID="{435F33A6-7872-EC45-B7F5-910091982D32}" presName="Name0" presStyleCnt="0">
        <dgm:presLayoutVars>
          <dgm:dir/>
          <dgm:animLvl val="lvl"/>
          <dgm:resizeHandles val="exact"/>
        </dgm:presLayoutVars>
      </dgm:prSet>
      <dgm:spPr/>
    </dgm:pt>
    <dgm:pt modelId="{492F9467-18A4-7044-8E88-10FA06637074}" type="pres">
      <dgm:prSet presAssocID="{4963E264-C188-6E48-9792-40387EBC124C}" presName="composite" presStyleCnt="0"/>
      <dgm:spPr/>
    </dgm:pt>
    <dgm:pt modelId="{D567C2C4-C385-3844-B6A8-6DE7091745ED}" type="pres">
      <dgm:prSet presAssocID="{4963E264-C188-6E48-9792-40387EBC124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99B4F64-3FE1-E140-BF2A-3685DA4A833D}" type="pres">
      <dgm:prSet presAssocID="{4963E264-C188-6E48-9792-40387EBC124C}" presName="desTx" presStyleLbl="alignAccFollowNode1" presStyleIdx="0" presStyleCnt="2">
        <dgm:presLayoutVars>
          <dgm:bulletEnabled val="1"/>
        </dgm:presLayoutVars>
      </dgm:prSet>
      <dgm:spPr/>
    </dgm:pt>
    <dgm:pt modelId="{CA36E9B7-11E7-7C43-9EB1-6A135858B40A}" type="pres">
      <dgm:prSet presAssocID="{534D76EB-98C2-5446-9BD6-A20EF5E7376E}" presName="space" presStyleCnt="0"/>
      <dgm:spPr/>
    </dgm:pt>
    <dgm:pt modelId="{83C8CFAB-3D41-E749-A48D-27B553841F5B}" type="pres">
      <dgm:prSet presAssocID="{8FA90B1F-92EB-AC48-8F15-26A6A52FECD3}" presName="composite" presStyleCnt="0"/>
      <dgm:spPr/>
    </dgm:pt>
    <dgm:pt modelId="{DDF0A8A1-AFF3-E44C-A504-090BAFF95BEE}" type="pres">
      <dgm:prSet presAssocID="{8FA90B1F-92EB-AC48-8F15-26A6A52FECD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C52C513-EBB5-4342-93F4-395A84E04962}" type="pres">
      <dgm:prSet presAssocID="{8FA90B1F-92EB-AC48-8F15-26A6A52FECD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1EF9C24-5681-D148-A490-524B25244D58}" type="presOf" srcId="{435F33A6-7872-EC45-B7F5-910091982D32}" destId="{F6F99B74-1DCF-0745-B7F8-C4976D1D67A4}" srcOrd="0" destOrd="0" presId="urn:microsoft.com/office/officeart/2005/8/layout/hList1"/>
    <dgm:cxn modelId="{6BBD602B-964C-A147-86EC-1C67F9B2EF38}" srcId="{8FA90B1F-92EB-AC48-8F15-26A6A52FECD3}" destId="{5918268F-1DBE-084E-8DAB-E399C4919D0D}" srcOrd="0" destOrd="0" parTransId="{7705FE1A-2F51-1E4E-8D75-578AC2FCF056}" sibTransId="{5CFB084E-25D0-FC46-8A2B-13CA2835F854}"/>
    <dgm:cxn modelId="{0D4D4049-188F-7541-B27D-1DCFD3F769C2}" srcId="{4963E264-C188-6E48-9792-40387EBC124C}" destId="{6C75D201-7B09-004F-A97F-815F136FDD82}" srcOrd="0" destOrd="0" parTransId="{4D178283-9DD1-354C-9EB1-66562DBB3CA1}" sibTransId="{18954CEB-BD9D-CD44-85F8-C435C0F0A13B}"/>
    <dgm:cxn modelId="{B68DAB4D-80CF-8541-8904-CAD7AAD6796F}" type="presOf" srcId="{6C75D201-7B09-004F-A97F-815F136FDD82}" destId="{699B4F64-3FE1-E140-BF2A-3685DA4A833D}" srcOrd="0" destOrd="0" presId="urn:microsoft.com/office/officeart/2005/8/layout/hList1"/>
    <dgm:cxn modelId="{3B730F7F-45F7-E649-A16D-9A7A6FA09BA7}" type="presOf" srcId="{4963E264-C188-6E48-9792-40387EBC124C}" destId="{D567C2C4-C385-3844-B6A8-6DE7091745ED}" srcOrd="0" destOrd="0" presId="urn:microsoft.com/office/officeart/2005/8/layout/hList1"/>
    <dgm:cxn modelId="{1892EE86-3D44-0C4C-A921-7986EFD2CF49}" type="presOf" srcId="{8FA90B1F-92EB-AC48-8F15-26A6A52FECD3}" destId="{DDF0A8A1-AFF3-E44C-A504-090BAFF95BEE}" srcOrd="0" destOrd="0" presId="urn:microsoft.com/office/officeart/2005/8/layout/hList1"/>
    <dgm:cxn modelId="{5A6ACC8E-E3F8-DE48-A30D-D9CED1D73E16}" srcId="{435F33A6-7872-EC45-B7F5-910091982D32}" destId="{4963E264-C188-6E48-9792-40387EBC124C}" srcOrd="0" destOrd="0" parTransId="{75505571-BB77-464B-8566-E82FE0888509}" sibTransId="{534D76EB-98C2-5446-9BD6-A20EF5E7376E}"/>
    <dgm:cxn modelId="{1B83ECD8-5875-6C46-94E2-739F65EF1B4B}" type="presOf" srcId="{5918268F-1DBE-084E-8DAB-E399C4919D0D}" destId="{1C52C513-EBB5-4342-93F4-395A84E04962}" srcOrd="0" destOrd="0" presId="urn:microsoft.com/office/officeart/2005/8/layout/hList1"/>
    <dgm:cxn modelId="{D90CE9E0-E9D5-2642-B8D9-A4EFE641A51A}" srcId="{435F33A6-7872-EC45-B7F5-910091982D32}" destId="{8FA90B1F-92EB-AC48-8F15-26A6A52FECD3}" srcOrd="1" destOrd="0" parTransId="{B84F4447-D374-2C4F-A004-298D3A2C9F57}" sibTransId="{3C49337D-305D-464F-A036-794B5B4B4482}"/>
    <dgm:cxn modelId="{F4013927-FB28-C846-A55B-C6D0A8738F9A}" type="presParOf" srcId="{F6F99B74-1DCF-0745-B7F8-C4976D1D67A4}" destId="{492F9467-18A4-7044-8E88-10FA06637074}" srcOrd="0" destOrd="0" presId="urn:microsoft.com/office/officeart/2005/8/layout/hList1"/>
    <dgm:cxn modelId="{B3BA40AA-5812-F648-9B4E-685CE1DF47C2}" type="presParOf" srcId="{492F9467-18A4-7044-8E88-10FA06637074}" destId="{D567C2C4-C385-3844-B6A8-6DE7091745ED}" srcOrd="0" destOrd="0" presId="urn:microsoft.com/office/officeart/2005/8/layout/hList1"/>
    <dgm:cxn modelId="{8CF9DAB3-5BE0-8C49-84BF-F1D99E3A5557}" type="presParOf" srcId="{492F9467-18A4-7044-8E88-10FA06637074}" destId="{699B4F64-3FE1-E140-BF2A-3685DA4A833D}" srcOrd="1" destOrd="0" presId="urn:microsoft.com/office/officeart/2005/8/layout/hList1"/>
    <dgm:cxn modelId="{3181D819-4A56-7248-9660-D44A967A9385}" type="presParOf" srcId="{F6F99B74-1DCF-0745-B7F8-C4976D1D67A4}" destId="{CA36E9B7-11E7-7C43-9EB1-6A135858B40A}" srcOrd="1" destOrd="0" presId="urn:microsoft.com/office/officeart/2005/8/layout/hList1"/>
    <dgm:cxn modelId="{A4E853D7-2201-1644-892F-B1E29145DADB}" type="presParOf" srcId="{F6F99B74-1DCF-0745-B7F8-C4976D1D67A4}" destId="{83C8CFAB-3D41-E749-A48D-27B553841F5B}" srcOrd="2" destOrd="0" presId="urn:microsoft.com/office/officeart/2005/8/layout/hList1"/>
    <dgm:cxn modelId="{17AC38BE-34F6-0040-B5E0-EE3B1E8D0FC2}" type="presParOf" srcId="{83C8CFAB-3D41-E749-A48D-27B553841F5B}" destId="{DDF0A8A1-AFF3-E44C-A504-090BAFF95BEE}" srcOrd="0" destOrd="0" presId="urn:microsoft.com/office/officeart/2005/8/layout/hList1"/>
    <dgm:cxn modelId="{711B421A-BBC1-E849-B3CA-BCD2928BC686}" type="presParOf" srcId="{83C8CFAB-3D41-E749-A48D-27B553841F5B}" destId="{1C52C513-EBB5-4342-93F4-395A84E049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8ABC8-2CD9-674B-8FC1-453228DA3C5A}">
      <dsp:nvSpPr>
        <dsp:cNvPr id="0" name=""/>
        <dsp:cNvSpPr/>
      </dsp:nvSpPr>
      <dsp:spPr>
        <a:xfrm>
          <a:off x="5054137" y="1770"/>
          <a:ext cx="1302361" cy="130236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Discover</a:t>
          </a:r>
        </a:p>
      </dsp:txBody>
      <dsp:txXfrm>
        <a:off x="5244863" y="192496"/>
        <a:ext cx="920909" cy="920909"/>
      </dsp:txXfrm>
    </dsp:sp>
    <dsp:sp modelId="{00D51DC5-278D-7A45-B579-8A316EEE888E}">
      <dsp:nvSpPr>
        <dsp:cNvPr id="0" name=""/>
        <dsp:cNvSpPr/>
      </dsp:nvSpPr>
      <dsp:spPr>
        <a:xfrm rot="1800000">
          <a:off x="6370483" y="917114"/>
          <a:ext cx="346076" cy="4395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6377438" y="979067"/>
        <a:ext cx="242253" cy="263729"/>
      </dsp:txXfrm>
    </dsp:sp>
    <dsp:sp modelId="{6A27A45C-89E2-AD44-A957-83B64382F8BD}">
      <dsp:nvSpPr>
        <dsp:cNvPr id="0" name=""/>
        <dsp:cNvSpPr/>
      </dsp:nvSpPr>
      <dsp:spPr>
        <a:xfrm>
          <a:off x="6747508" y="979438"/>
          <a:ext cx="1302361" cy="1302361"/>
        </a:xfrm>
        <a:prstGeom prst="ellips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Archive </a:t>
          </a:r>
          <a:r>
            <a:rPr lang="en-US" sz="1600" b="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Configs</a:t>
          </a:r>
          <a:endParaRPr lang="en-US" sz="1600" b="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6938234" y="1170164"/>
        <a:ext cx="920909" cy="920909"/>
      </dsp:txXfrm>
    </dsp:sp>
    <dsp:sp modelId="{7EC13060-D365-9A48-BB76-8FDDD322680A}">
      <dsp:nvSpPr>
        <dsp:cNvPr id="0" name=""/>
        <dsp:cNvSpPr/>
      </dsp:nvSpPr>
      <dsp:spPr>
        <a:xfrm rot="5400000">
          <a:off x="7225650" y="2378719"/>
          <a:ext cx="346076" cy="4395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7277562" y="2414717"/>
        <a:ext cx="242253" cy="263729"/>
      </dsp:txXfrm>
    </dsp:sp>
    <dsp:sp modelId="{1F1A5A80-8C60-1746-85BF-FB28C1123162}">
      <dsp:nvSpPr>
        <dsp:cNvPr id="0" name=""/>
        <dsp:cNvSpPr/>
      </dsp:nvSpPr>
      <dsp:spPr>
        <a:xfrm>
          <a:off x="6747508" y="2934774"/>
          <a:ext cx="1302361" cy="1302361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Apply</a:t>
          </a:r>
          <a:r>
            <a:rPr lang="en-US" sz="1600" b="0" kern="1200" baseline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Policy</a:t>
          </a:r>
          <a:endParaRPr lang="en-US" sz="1600" b="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6938234" y="3125500"/>
        <a:ext cx="920909" cy="920909"/>
      </dsp:txXfrm>
    </dsp:sp>
    <dsp:sp modelId="{25EA7EC9-88B9-1B42-A8E2-8D383ADB05D3}">
      <dsp:nvSpPr>
        <dsp:cNvPr id="0" name=""/>
        <dsp:cNvSpPr/>
      </dsp:nvSpPr>
      <dsp:spPr>
        <a:xfrm rot="9000000">
          <a:off x="6387447" y="3850118"/>
          <a:ext cx="346076" cy="4395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 rot="10800000">
        <a:off x="6484315" y="3912071"/>
        <a:ext cx="242253" cy="263729"/>
      </dsp:txXfrm>
    </dsp:sp>
    <dsp:sp modelId="{D5796D9F-A313-7342-BAAB-ACB17996C729}">
      <dsp:nvSpPr>
        <dsp:cNvPr id="0" name=""/>
        <dsp:cNvSpPr/>
      </dsp:nvSpPr>
      <dsp:spPr>
        <a:xfrm>
          <a:off x="5054137" y="3912442"/>
          <a:ext cx="1302361" cy="1302361"/>
        </a:xfrm>
        <a:prstGeom prst="ellips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Make Changes</a:t>
          </a:r>
        </a:p>
      </dsp:txBody>
      <dsp:txXfrm>
        <a:off x="5244863" y="4103168"/>
        <a:ext cx="920909" cy="920909"/>
      </dsp:txXfrm>
    </dsp:sp>
    <dsp:sp modelId="{0395E3DA-2352-2B4B-ADBD-B8A19937DD2D}">
      <dsp:nvSpPr>
        <dsp:cNvPr id="0" name=""/>
        <dsp:cNvSpPr/>
      </dsp:nvSpPr>
      <dsp:spPr>
        <a:xfrm rot="12600000">
          <a:off x="4694077" y="3859913"/>
          <a:ext cx="346076" cy="4395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 rot="10800000">
        <a:off x="4790945" y="3973778"/>
        <a:ext cx="242253" cy="263729"/>
      </dsp:txXfrm>
    </dsp:sp>
    <dsp:sp modelId="{44966A21-131C-C049-9F93-C6A266CD62E0}">
      <dsp:nvSpPr>
        <dsp:cNvPr id="0" name=""/>
        <dsp:cNvSpPr/>
      </dsp:nvSpPr>
      <dsp:spPr>
        <a:xfrm>
          <a:off x="3360767" y="2934774"/>
          <a:ext cx="1302361" cy="1302361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Alert</a:t>
          </a:r>
        </a:p>
      </dsp:txBody>
      <dsp:txXfrm>
        <a:off x="3551493" y="3125500"/>
        <a:ext cx="920909" cy="920909"/>
      </dsp:txXfrm>
    </dsp:sp>
    <dsp:sp modelId="{05B3AB1E-1B45-FB46-93AD-BE7DF98967CC}">
      <dsp:nvSpPr>
        <dsp:cNvPr id="0" name=""/>
        <dsp:cNvSpPr/>
      </dsp:nvSpPr>
      <dsp:spPr>
        <a:xfrm rot="16200000">
          <a:off x="3838909" y="2398308"/>
          <a:ext cx="346076" cy="4395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890821" y="2538129"/>
        <a:ext cx="242253" cy="263729"/>
      </dsp:txXfrm>
    </dsp:sp>
    <dsp:sp modelId="{F0331BE9-8A5C-AD43-9CC9-54641F4A90E1}">
      <dsp:nvSpPr>
        <dsp:cNvPr id="0" name=""/>
        <dsp:cNvSpPr/>
      </dsp:nvSpPr>
      <dsp:spPr>
        <a:xfrm>
          <a:off x="3360767" y="979438"/>
          <a:ext cx="1302361" cy="1302361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Report</a:t>
          </a:r>
        </a:p>
      </dsp:txBody>
      <dsp:txXfrm>
        <a:off x="3551493" y="1170164"/>
        <a:ext cx="920909" cy="920909"/>
      </dsp:txXfrm>
    </dsp:sp>
    <dsp:sp modelId="{D7604605-D250-584E-BA6C-C95B3FEDAA22}">
      <dsp:nvSpPr>
        <dsp:cNvPr id="0" name=""/>
        <dsp:cNvSpPr/>
      </dsp:nvSpPr>
      <dsp:spPr>
        <a:xfrm rot="19800000">
          <a:off x="4677112" y="926909"/>
          <a:ext cx="346076" cy="4395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4684067" y="1040774"/>
        <a:ext cx="242253" cy="263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A8E4F-BF32-4B1E-9CD0-1B51D9009158}">
      <dsp:nvSpPr>
        <dsp:cNvPr id="0" name=""/>
        <dsp:cNvSpPr/>
      </dsp:nvSpPr>
      <dsp:spPr>
        <a:xfrm>
          <a:off x="0" y="0"/>
          <a:ext cx="4595748" cy="10397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Automates</a:t>
          </a:r>
          <a:r>
            <a:rPr lang="en-US" sz="16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the task of finding devices affected by </a:t>
          </a:r>
          <a:r>
            <a:rPr lang="en-US" sz="16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security bulletins</a:t>
          </a:r>
          <a:r>
            <a:rPr lang="en-US" sz="16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or devices headed for </a:t>
          </a:r>
          <a:r>
            <a:rPr lang="en-US" sz="16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end-of-life</a:t>
          </a:r>
          <a:endParaRPr lang="en-US" sz="16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0454" y="30454"/>
        <a:ext cx="3385882" cy="978872"/>
      </dsp:txXfrm>
    </dsp:sp>
    <dsp:sp modelId="{56A25A00-3EA2-4076-AF9F-EBDD49FDE84E}">
      <dsp:nvSpPr>
        <dsp:cNvPr id="0" name=""/>
        <dsp:cNvSpPr/>
      </dsp:nvSpPr>
      <dsp:spPr>
        <a:xfrm>
          <a:off x="384893" y="1228831"/>
          <a:ext cx="4595748" cy="10397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Constantly updated</a:t>
          </a:r>
          <a:r>
            <a:rPr lang="en-US" sz="1700" kern="1200" dirty="0"/>
            <a:t> feed of security bulletins from leading manufacturers</a:t>
          </a:r>
        </a:p>
      </dsp:txBody>
      <dsp:txXfrm>
        <a:off x="415347" y="1259285"/>
        <a:ext cx="3474088" cy="978872"/>
      </dsp:txXfrm>
    </dsp:sp>
    <dsp:sp modelId="{12CC7CAA-5C50-4A56-837F-AE52BBBA6624}">
      <dsp:nvSpPr>
        <dsp:cNvPr id="0" name=""/>
        <dsp:cNvSpPr/>
      </dsp:nvSpPr>
      <dsp:spPr>
        <a:xfrm>
          <a:off x="764043" y="2457663"/>
          <a:ext cx="4595748" cy="10397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Feed </a:t>
          </a:r>
          <a:r>
            <a:rPr lang="en-US" sz="1700" b="1" kern="1200" dirty="0"/>
            <a:t>pre-filtered</a:t>
          </a:r>
          <a:r>
            <a:rPr lang="en-US" sz="1700" kern="1200" dirty="0"/>
            <a:t> for your specific device models</a:t>
          </a:r>
        </a:p>
      </dsp:txBody>
      <dsp:txXfrm>
        <a:off x="794497" y="2488117"/>
        <a:ext cx="3479833" cy="978872"/>
      </dsp:txXfrm>
    </dsp:sp>
    <dsp:sp modelId="{3FAEA350-F1E6-4944-8359-CB1BA0632591}">
      <dsp:nvSpPr>
        <dsp:cNvPr id="0" name=""/>
        <dsp:cNvSpPr/>
      </dsp:nvSpPr>
      <dsp:spPr>
        <a:xfrm>
          <a:off x="1148936" y="3686495"/>
          <a:ext cx="4595748" cy="10397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Putting details in NetMRI lets you use </a:t>
          </a:r>
          <a:r>
            <a:rPr lang="en-US" sz="1700" b="1" kern="1200" dirty="0"/>
            <a:t>reports</a:t>
          </a:r>
          <a:r>
            <a:rPr lang="en-US" sz="1700" kern="1200" dirty="0"/>
            <a:t>, </a:t>
          </a:r>
          <a:r>
            <a:rPr lang="en-US" sz="1700" b="1" kern="1200" dirty="0"/>
            <a:t>searches</a:t>
          </a:r>
          <a:r>
            <a:rPr lang="en-US" sz="1700" kern="1200" dirty="0"/>
            <a:t> and </a:t>
          </a:r>
          <a:r>
            <a:rPr lang="en-US" sz="1700" b="1" kern="1200" dirty="0"/>
            <a:t>notifications</a:t>
          </a:r>
          <a:r>
            <a:rPr lang="en-US" sz="1700" kern="1200" dirty="0"/>
            <a:t> already available in NetMRI</a:t>
          </a:r>
        </a:p>
      </dsp:txBody>
      <dsp:txXfrm>
        <a:off x="1179390" y="3716949"/>
        <a:ext cx="3474088" cy="978872"/>
      </dsp:txXfrm>
    </dsp:sp>
    <dsp:sp modelId="{7EFAB452-20BD-40DE-9C81-49F98E1008FD}">
      <dsp:nvSpPr>
        <dsp:cNvPr id="0" name=""/>
        <dsp:cNvSpPr/>
      </dsp:nvSpPr>
      <dsp:spPr>
        <a:xfrm>
          <a:off x="3919890" y="796377"/>
          <a:ext cx="675857" cy="6758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071958" y="796377"/>
        <a:ext cx="371721" cy="508582"/>
      </dsp:txXfrm>
    </dsp:sp>
    <dsp:sp modelId="{9BB686A5-735B-4C86-8658-A395C3CA0355}">
      <dsp:nvSpPr>
        <dsp:cNvPr id="0" name=""/>
        <dsp:cNvSpPr/>
      </dsp:nvSpPr>
      <dsp:spPr>
        <a:xfrm>
          <a:off x="4304784" y="2025209"/>
          <a:ext cx="675857" cy="6758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56852" y="2025209"/>
        <a:ext cx="371721" cy="508582"/>
      </dsp:txXfrm>
    </dsp:sp>
    <dsp:sp modelId="{883BF05A-22C5-49A4-9095-CFD72D1B2D38}">
      <dsp:nvSpPr>
        <dsp:cNvPr id="0" name=""/>
        <dsp:cNvSpPr/>
      </dsp:nvSpPr>
      <dsp:spPr>
        <a:xfrm>
          <a:off x="4683933" y="3254041"/>
          <a:ext cx="675857" cy="6758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836001" y="3254041"/>
        <a:ext cx="371721" cy="508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7C2C4-C385-3844-B6A8-6DE7091745ED}">
      <dsp:nvSpPr>
        <dsp:cNvPr id="0" name=""/>
        <dsp:cNvSpPr/>
      </dsp:nvSpPr>
      <dsp:spPr>
        <a:xfrm>
          <a:off x="51" y="9638"/>
          <a:ext cx="4913783" cy="118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New Devices</a:t>
          </a:r>
        </a:p>
      </dsp:txBody>
      <dsp:txXfrm>
        <a:off x="51" y="9638"/>
        <a:ext cx="4913783" cy="1180800"/>
      </dsp:txXfrm>
    </dsp:sp>
    <dsp:sp modelId="{699B4F64-3FE1-E140-BF2A-3685DA4A833D}">
      <dsp:nvSpPr>
        <dsp:cNvPr id="0" name=""/>
        <dsp:cNvSpPr/>
      </dsp:nvSpPr>
      <dsp:spPr>
        <a:xfrm>
          <a:off x="51" y="1190439"/>
          <a:ext cx="4913783" cy="31512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10" tIns="613410" rIns="817880" bIns="920115" numCol="1" spcCol="1270" anchor="t" anchorCtr="0">
          <a:noAutofit/>
        </a:bodyPr>
        <a:lstStyle/>
        <a:p>
          <a:pPr marL="285750" lvl="1" indent="-285750" algn="ctr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500" b="1" kern="1200" dirty="0">
              <a:solidFill>
                <a:schemeClr val="bg1"/>
              </a:solidFill>
            </a:rPr>
            <a:t>86</a:t>
          </a:r>
        </a:p>
      </dsp:txBody>
      <dsp:txXfrm>
        <a:off x="51" y="1190439"/>
        <a:ext cx="4913783" cy="3151260"/>
      </dsp:txXfrm>
    </dsp:sp>
    <dsp:sp modelId="{DDF0A8A1-AFF3-E44C-A504-090BAFF95BEE}">
      <dsp:nvSpPr>
        <dsp:cNvPr id="0" name=""/>
        <dsp:cNvSpPr/>
      </dsp:nvSpPr>
      <dsp:spPr>
        <a:xfrm>
          <a:off x="5601764" y="9638"/>
          <a:ext cx="4913783" cy="118080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Bugs Fixed</a:t>
          </a:r>
        </a:p>
      </dsp:txBody>
      <dsp:txXfrm>
        <a:off x="5601764" y="9638"/>
        <a:ext cx="4913783" cy="1180800"/>
      </dsp:txXfrm>
    </dsp:sp>
    <dsp:sp modelId="{1C52C513-EBB5-4342-93F4-395A84E04962}">
      <dsp:nvSpPr>
        <dsp:cNvPr id="0" name=""/>
        <dsp:cNvSpPr/>
      </dsp:nvSpPr>
      <dsp:spPr>
        <a:xfrm>
          <a:off x="5601764" y="1190439"/>
          <a:ext cx="4913783" cy="3151260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10" tIns="613410" rIns="817880" bIns="920115" numCol="1" spcCol="1270" anchor="t" anchorCtr="0">
          <a:noAutofit/>
        </a:bodyPr>
        <a:lstStyle/>
        <a:p>
          <a:pPr marL="285750" lvl="1" indent="-285750" algn="ctr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500" b="1" kern="1200" dirty="0">
              <a:solidFill>
                <a:schemeClr val="bg1"/>
              </a:solidFill>
            </a:rPr>
            <a:t>113</a:t>
          </a:r>
        </a:p>
      </dsp:txBody>
      <dsp:txXfrm>
        <a:off x="5601764" y="1190439"/>
        <a:ext cx="4913783" cy="315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A460F-0842-F24E-9F30-01EA09CD627B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A4D6-8186-C24F-91CC-D81069CC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credit: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BY 2.0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“My Profits and Losses” by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Flickr</a:t>
            </a:r>
            <a:endParaRPr lang="en-CA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C1EFC-B896-2E4B-AA45-CAB2BEFD5E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92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C1A0-362B-6E4D-9C29-DECD82D3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C847B-483F-944F-8C06-0BA86498A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A74B-361D-4F49-B571-2C065924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DE3F-636A-6D41-AB00-327B6030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925D-2BA0-F847-8E33-59A8319C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7E8E-CF88-0F4D-B148-F55823D2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FF097-B8C1-514B-B53A-321638699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DD281-2170-1244-932D-7C4AB1ED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DE69C-3C0E-7B41-B878-F587D68B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3A553-0571-A145-9101-CCC25F93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4BB4-F0A2-9540-9F21-FA799D0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B2C9-F5EB-3B4C-91EF-AF73E79E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0F4E-8D8A-CC43-A1EE-E2CEEDAA1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4BE6-7D54-B04D-98A3-1C70BD2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E5B0-DD2B-0343-8C5F-0CF2B5E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9191-6BA8-E542-BA12-3158A6D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FEF9-68F9-6A49-A538-83414F491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40599-511A-A24D-A270-4B5AF2CF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AFD9-B0B3-5940-842D-827851FC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02FE-294B-8740-B26F-9DA070AB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5A10-9485-724D-A89D-3BA9F694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7E0C-1CF9-2F47-A7B3-5963AEB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DB8A-B6CC-3046-A8E9-3B0B56E8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F997-3C7C-8545-A39A-66B27BF8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D9F1-889F-C749-B3C3-652E98E8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F64C-E937-B745-ADDB-20B4EC0E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DB8A-B6CC-3046-A8E9-3B0B56E8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008"/>
            <a:ext cx="10515600" cy="5891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F997-3C7C-8545-A39A-66B27BF8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D9F1-889F-C749-B3C3-652E98E8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F64C-E937-B745-ADDB-20B4EC0E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9F21-17EC-574F-9065-600B4CF7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3461-3156-444D-8E72-76EE0F2E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5A55-8243-0E4F-8613-0F28DAC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96F4-353B-2D40-A43E-4A633A29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C538-60CD-0144-953A-415FE383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0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372B-AC7D-2C40-8CA1-1B8AFD6B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7017-84C8-4B45-A351-E5380D16E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FE4CE-86DE-3543-8865-18182EBB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D4394-7650-914E-89C7-F5AF143D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B7B10-C1D3-6247-AF9A-63AC0504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8E69-EB07-D242-BC5F-F45ECF92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00BF-CF80-474F-BDA2-E16E793D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625CF-4C20-694B-B5A1-F0A74B3EC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613C-F19D-2D4D-AB52-EAD0DCDD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1DC1-5CCF-8C4B-8723-45D9F77B8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A3714-6C33-1C4A-A088-905C871B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16FDD-6990-324F-A157-6AEE2CD0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932A0-163B-1245-9C47-0986E43C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8B281-0156-3946-B80B-1E964038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6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031C-FE3B-0B4E-B608-BDF7D46B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43FDC-8933-F84F-AE71-A5A53088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6171-FE4C-584D-9C98-188C3E3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3FBE4-5F43-F74A-AF59-3CAC3B3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8EA4E-8EEB-D34C-8085-7B8BD66A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45B8C-3F08-BC4A-826E-F3D3430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3351-99C9-DE44-ABF3-A4E3312C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7D58-4B3E-274A-AA7F-B0605ED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7948-B508-2A42-928A-6FCDDE42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1FE5A-F687-5A48-A372-EDA136BF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6B06-6E96-5646-A783-2606DD08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CCBD-94C4-5D4E-9984-3C335C18202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30DB-6624-954C-A127-E55DECDA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BE124-F875-6F4F-91E9-2A5FD376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A532-F1CD-4C43-9EBA-FBD6EF1E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4DBEE-6AB0-0D48-A248-37ADDE64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37B6-4E79-7E4D-870A-CA4FA2A6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980E-5592-0242-B1A6-3DB957009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1DFCCBD-94C4-5D4E-9984-3C335C182028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4D07-8934-9242-B406-06F6D33C3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BC9E-BEB2-B04E-AF51-171E54B3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D81A532-F1CD-4C43-9EBA-FBD6EF1E8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Lato Heavy" panose="020F0502020204030203" pitchFamily="34" charset="0"/>
          <a:ea typeface="Lato Heavy" panose="020F0502020204030203" pitchFamily="34" charset="0"/>
          <a:cs typeface="Lato Heavy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ihindyc/mikrotik-to-netmri" TargetMode="External"/><Relationship Id="rId2" Type="http://schemas.openxmlformats.org/officeDocument/2006/relationships/hyperlink" Target="https://docs.infoblox.com/display/NMRI731N83DSL/NetMRI+7.3.1+NIOS+8.3+Device+Support+Li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FF9-3D56-E44B-B319-92DB1E84B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NetMRI Overview &amp;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27F1-8FA6-8541-B6B5-B801FCDFD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Hindy, Director Pre-sales Engineering</a:t>
            </a:r>
          </a:p>
          <a:p>
            <a:r>
              <a:rPr lang="en-US" dirty="0"/>
              <a:t>Empowered Networks</a:t>
            </a:r>
          </a:p>
        </p:txBody>
      </p:sp>
    </p:spTree>
    <p:extLst>
      <p:ext uri="{BB962C8B-B14F-4D97-AF65-F5344CB8AC3E}">
        <p14:creationId xmlns:p14="http://schemas.microsoft.com/office/powerpoint/2010/main" val="25991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4664-B444-254A-AB12-120F0414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B68B0E-FFE7-D346-9314-896BDB8D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75" y="1825625"/>
            <a:ext cx="78738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772A-471C-0444-98BE-8909BC03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DB2A-0A4B-794E-A364-927F7B54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Connect to the device or service endpoint, pull config(s)</a:t>
            </a:r>
          </a:p>
          <a:p>
            <a:pPr marL="514350" indent="-514350">
              <a:buAutoNum type="arabicPeriod"/>
            </a:pPr>
            <a:r>
              <a:rPr lang="en-US" dirty="0"/>
              <a:t>Match device in NetMRI, get the </a:t>
            </a:r>
            <a:r>
              <a:rPr lang="en-US" dirty="0" err="1"/>
              <a:t>DeviceID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Push the config to NetMRI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import_custom_config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1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79-527C-1743-A0E6-F168632A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EA59-1D2F-3442-8DD2-49FA208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"""Start the main loop."""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config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E7DB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E7DB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E7DB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mt_config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get_mikrotik_config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(config,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deviceid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get_mt_device_id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(config,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result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put_config_to_netmri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(config,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deviceid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mt_config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mt_config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200: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("Uploaded config for %s to NetMRI." %(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923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("Error uploading config to NetMRI: %s") %(result))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5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68D-21C2-F44F-AAD6-3CBFB02C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Topology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E7EC-6DBA-FC4F-8EC4-B198CEE9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Flash-based Topology Browser is now gone</a:t>
            </a:r>
          </a:p>
          <a:p>
            <a:r>
              <a:rPr lang="en-US" dirty="0"/>
              <a:t>New Topology Browser is HTML5-based</a:t>
            </a:r>
          </a:p>
          <a:p>
            <a:r>
              <a:rPr lang="en-US" dirty="0"/>
              <a:t>Device views can now be rearranged per user </a:t>
            </a:r>
          </a:p>
          <a:p>
            <a:r>
              <a:rPr lang="en-US" dirty="0"/>
              <a:t>Additional devices and links can be added where discovery is not possible</a:t>
            </a:r>
          </a:p>
          <a:p>
            <a:pPr lvl="1"/>
            <a:r>
              <a:rPr lang="en-US" dirty="0"/>
              <a:t>Does not enable polling of these entities, just makes the map better</a:t>
            </a:r>
          </a:p>
          <a:p>
            <a:r>
              <a:rPr lang="en-US" dirty="0"/>
              <a:t>Scale tested on very large environments to ensure acceptable performance</a:t>
            </a:r>
          </a:p>
          <a:p>
            <a:r>
              <a:rPr lang="en-US" dirty="0"/>
              <a:t>Direct export of map in SVG format for import into other tools</a:t>
            </a:r>
          </a:p>
        </p:txBody>
      </p:sp>
    </p:spTree>
    <p:extLst>
      <p:ext uri="{BB962C8B-B14F-4D97-AF65-F5344CB8AC3E}">
        <p14:creationId xmlns:p14="http://schemas.microsoft.com/office/powerpoint/2010/main" val="10434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CF02-5131-CF45-84D0-1DD8F166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”Islands in the stream”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15C0A-150E-F74B-A75A-D177EF1D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36" y="1453092"/>
            <a:ext cx="8594728" cy="50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7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565A-6A47-4C4B-AA2C-696F50F7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E65-FE62-EA47-934B-0B3E5350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10B4C-30D4-354B-8160-FEB782AE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6" y="1455229"/>
            <a:ext cx="8594728" cy="50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9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B5DB-F5EB-094D-AB85-1785E68F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80A-3208-E34D-B360-F29E4F84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supported in NetMRI 7.3.1: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https://docs.infoblox.com/display/NMRI731N83DSL/NetMRI+7.3.1+NIOS+8.3+Device+Support+List</a:t>
            </a:r>
            <a:endParaRPr lang="en-US" dirty="0"/>
          </a:p>
          <a:p>
            <a:r>
              <a:rPr lang="en-US" dirty="0"/>
              <a:t>Code example: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https://github.com/enihindyc/mikrotik-to-netmri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2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9" y="1"/>
            <a:ext cx="121807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>
            <a:off x="2252416" y="1017056"/>
            <a:ext cx="7209033" cy="4823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5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80" y="196846"/>
            <a:ext cx="10963117" cy="132556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Infoblox </a:t>
            </a:r>
            <a:r>
              <a:rPr lang="en-US" dirty="0"/>
              <a:t>     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NetMRI at a glance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547585"/>
              </p:ext>
            </p:extLst>
          </p:nvPr>
        </p:nvGraphicFramePr>
        <p:xfrm>
          <a:off x="390680" y="1557292"/>
          <a:ext cx="11410637" cy="521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729" y="3795534"/>
            <a:ext cx="2200537" cy="74009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938815" y="1306900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Supports network devices from more than 65 manufacturers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BD8C2E-5D57-B845-B484-B41F1DCA5636}"/>
              </a:ext>
            </a:extLst>
          </p:cNvPr>
          <p:cNvSpPr/>
          <p:nvPr/>
        </p:nvSpPr>
        <p:spPr>
          <a:xfrm>
            <a:off x="9010418" y="2759433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Automatically…</a:t>
            </a:r>
          </a:p>
          <a:p>
            <a:pPr algn="ctr"/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10418" y="2758025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Capture every configuration change to every device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962326" y="4320558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Network Analysis provides 200+ best practices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4018" y="4714730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Integration with enterprise tools via SNMP Traps, Syslog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4018" y="2758025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demand and scheduled reports (PDF, XLS, DOC, or HTML)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34664" y="5949450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Scripted Changes in Python,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Perl,or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CCS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962326" y="5172330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PCI, DISA STIG, NSA policy out of the box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34105" y="5949449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Templates for “gold standard” configs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70" y="442263"/>
            <a:ext cx="843877" cy="843877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544018" y="4714730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Northbound &amp; Southbound RESTful API integration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74949" y="1306899"/>
            <a:ext cx="2531166" cy="7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Supports Cisco devices in ACI mode</a:t>
            </a:r>
          </a:p>
        </p:txBody>
      </p:sp>
    </p:spTree>
    <p:extLst>
      <p:ext uri="{BB962C8B-B14F-4D97-AF65-F5344CB8AC3E}">
        <p14:creationId xmlns:p14="http://schemas.microsoft.com/office/powerpoint/2010/main" val="179984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-0.00013 -0.0414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 animBg="1"/>
      <p:bldP spid="17" grpId="0" animBg="1"/>
      <p:bldP spid="17" grpId="1" animBg="1"/>
      <p:bldP spid="13" grpId="0" animBg="1"/>
      <p:bldP spid="14" grpId="0" animBg="1"/>
      <p:bldP spid="15" grpId="0" animBg="1"/>
      <p:bldP spid="16" grpId="0" animBg="1"/>
      <p:bldP spid="18" grpId="0" animBg="1"/>
      <p:bldP spid="12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96846"/>
            <a:ext cx="11175997" cy="132556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NetMRI Advisor at a glance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1F15D-0B94-A343-BA07-3FA3DD3633BF}"/>
              </a:ext>
            </a:extLst>
          </p:cNvPr>
          <p:cNvGrpSpPr/>
          <p:nvPr/>
        </p:nvGrpSpPr>
        <p:grpSpPr>
          <a:xfrm>
            <a:off x="1663700" y="1987827"/>
            <a:ext cx="2793177" cy="2005952"/>
            <a:chOff x="1600200" y="1517927"/>
            <a:chExt cx="2793177" cy="200595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622" y="1517927"/>
              <a:ext cx="2201390" cy="1143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00200" y="2657555"/>
              <a:ext cx="2214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Security Advisories </a:t>
              </a:r>
            </a:p>
            <a:p>
              <a:pPr algn="ctr"/>
              <a:r>
                <a:rPr lang="en-US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&amp; Alerts</a:t>
              </a:r>
            </a:p>
          </p:txBody>
        </p:sp>
        <p:cxnSp>
          <p:nvCxnSpPr>
            <p:cNvPr id="25" name="Straight Arrow Connector 24"/>
            <p:cNvCxnSpPr>
              <a:cxnSpLocks/>
              <a:stCxn id="11" idx="3"/>
            </p:cNvCxnSpPr>
            <p:nvPr/>
          </p:nvCxnSpPr>
          <p:spPr>
            <a:xfrm>
              <a:off x="3814312" y="2980721"/>
              <a:ext cx="579065" cy="54315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D8445-0D75-4843-AB5F-92CEFC2E3845}"/>
              </a:ext>
            </a:extLst>
          </p:cNvPr>
          <p:cNvGrpSpPr/>
          <p:nvPr/>
        </p:nvGrpSpPr>
        <p:grpSpPr>
          <a:xfrm>
            <a:off x="7799860" y="2025927"/>
            <a:ext cx="2793177" cy="1984010"/>
            <a:chOff x="7393460" y="1517927"/>
            <a:chExt cx="2793177" cy="198401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3947" y="1517927"/>
              <a:ext cx="2201390" cy="11435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972525" y="2698696"/>
              <a:ext cx="2214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End of Sale / </a:t>
              </a:r>
            </a:p>
            <a:p>
              <a:pPr algn="ctr"/>
              <a:r>
                <a:rPr lang="en-US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End of Support</a:t>
              </a:r>
            </a:p>
          </p:txBody>
        </p: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7393460" y="2859478"/>
              <a:ext cx="579065" cy="64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51093" y="5997562"/>
            <a:ext cx="717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NetMRI Advisor is an add-on subscription service for Infoblox NetMRI that provides additional security and lifecycle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1F166-8DA7-7640-9D97-897E480E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6" y="5236255"/>
            <a:ext cx="3870653" cy="7571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A99CBE-E339-2342-969B-C93ACBB53913}"/>
              </a:ext>
            </a:extLst>
          </p:cNvPr>
          <p:cNvGrpSpPr/>
          <p:nvPr/>
        </p:nvGrpSpPr>
        <p:grpSpPr>
          <a:xfrm>
            <a:off x="4198608" y="4061833"/>
            <a:ext cx="3880470" cy="1170814"/>
            <a:chOff x="3825563" y="3789434"/>
            <a:chExt cx="3880470" cy="11708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5563" y="4784139"/>
              <a:ext cx="3880470" cy="176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AE595D-FB28-C045-839F-61EF98A81380}"/>
                </a:ext>
              </a:extLst>
            </p:cNvPr>
            <p:cNvSpPr txBox="1"/>
            <p:nvPr/>
          </p:nvSpPr>
          <p:spPr>
            <a:xfrm>
              <a:off x="5003533" y="3809185"/>
              <a:ext cx="14991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NetMRI Advisor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AE0573-0D89-EB4F-9BC3-F02C4F898E47}"/>
                </a:ext>
              </a:extLst>
            </p:cNvPr>
            <p:cNvSpPr/>
            <p:nvPr/>
          </p:nvSpPr>
          <p:spPr>
            <a:xfrm>
              <a:off x="4032248" y="3789434"/>
              <a:ext cx="3467100" cy="972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C5C5D3-88E8-2746-84E8-E0F316E36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3844" y="3880580"/>
              <a:ext cx="780381" cy="780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3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05BBB-D163-614F-80C6-101033795D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t="21846" b="2190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1D42D1-FF1F-4E47-9777-7774E6FA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NetMRI Advisor</a:t>
            </a:r>
            <a:r>
              <a:rPr lang="en-US" sz="2800" i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Value</a:t>
            </a:r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9E659AFD-C8E0-43A8-97F1-9C8F8605C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18556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876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D07A-3925-2A47-84B4-5545891C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NetMRI?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A1C7-533C-C94A-BA0B-5CBD683B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everything on your network (end devices and network devices</a:t>
            </a:r>
          </a:p>
          <a:p>
            <a:r>
              <a:rPr lang="en-US" dirty="0"/>
              <a:t>Sync actual IP Address usage to IPAM</a:t>
            </a:r>
          </a:p>
          <a:p>
            <a:r>
              <a:rPr lang="en-US" dirty="0"/>
              <a:t>Test network device configuration matches expectations</a:t>
            </a:r>
          </a:p>
          <a:p>
            <a:r>
              <a:rPr lang="en-US" dirty="0"/>
              <a:t>Automate fixing problems when they happen</a:t>
            </a:r>
          </a:p>
          <a:p>
            <a:r>
              <a:rPr lang="en-US" dirty="0"/>
              <a:t>Promote consistency across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67318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3047-9C74-7946-AE48-96CB20F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7.3.1 by the numbers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0546A14-608C-8D4C-96AD-BAE7F6F1F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81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53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B103-B870-C644-BEC8-8DF2AD22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NIOS IPAM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1BBC-A319-C246-8C39-1D8F793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last polled time restriction workaround</a:t>
            </a:r>
          </a:p>
          <a:p>
            <a:pPr lvl="1"/>
            <a:r>
              <a:rPr lang="en-US" dirty="0"/>
              <a:t>Time limit for last polled time now variable</a:t>
            </a:r>
          </a:p>
          <a:p>
            <a:pPr lvl="1"/>
            <a:r>
              <a:rPr lang="en-US" dirty="0"/>
              <a:t>Alternately, time limit can be removed altogether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1273-6427-4D4C-9F31-AE39799A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374760"/>
            <a:ext cx="7086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B103-B870-C644-BEC8-8DF2AD22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NIOS IPAM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1BBC-A319-C246-8C39-1D8F793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ARP Table Data is available for sync</a:t>
            </a:r>
          </a:p>
          <a:p>
            <a:r>
              <a:rPr lang="en-US" dirty="0"/>
              <a:t>VRF and BGP data now flow over to IPAM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07396-A018-524D-A66E-6574904B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3321844"/>
            <a:ext cx="7099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04C5-6E15-C140-98EE-8F3695BE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 with (Meraki/</a:t>
            </a:r>
            <a:r>
              <a:rPr lang="en-US" dirty="0" err="1"/>
              <a:t>Viptella</a:t>
            </a:r>
            <a:r>
              <a:rPr lang="en-US" dirty="0"/>
              <a:t>/Ubiquiti/Talari/…)?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6B30-FD40-BD44-BAE5-04892F07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SD-WAN first-class support is still under development</a:t>
            </a:r>
          </a:p>
          <a:p>
            <a:r>
              <a:rPr lang="en-US" dirty="0"/>
              <a:t>7.3.1 adds new API endpoint for consuming device configuration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/3.3/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config_revisions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docs#import_custom_config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Device needs to exist in NetMRI (</a:t>
            </a:r>
            <a:r>
              <a:rPr lang="en-US" dirty="0" err="1"/>
              <a:t>DeviceID</a:t>
            </a:r>
            <a:r>
              <a:rPr lang="en-US" dirty="0"/>
              <a:t> is a required parameter)</a:t>
            </a:r>
          </a:p>
          <a:p>
            <a:r>
              <a:rPr lang="en-US" dirty="0"/>
              <a:t>User is responsible for pulling and formatting the config from the device side</a:t>
            </a:r>
          </a:p>
          <a:p>
            <a:r>
              <a:rPr lang="en-US" b="1" dirty="0"/>
              <a:t>Caveat:</a:t>
            </a:r>
            <a:r>
              <a:rPr lang="en-US" dirty="0"/>
              <a:t> Bypasses username tracking in Config Archive</a:t>
            </a:r>
          </a:p>
        </p:txBody>
      </p:sp>
    </p:spTree>
    <p:extLst>
      <p:ext uri="{BB962C8B-B14F-4D97-AF65-F5344CB8AC3E}">
        <p14:creationId xmlns:p14="http://schemas.microsoft.com/office/powerpoint/2010/main" val="331868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7592B9"/>
      </a:dk2>
      <a:lt2>
        <a:srgbClr val="17171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 Group Template" id="{EE5928A5-4A05-1945-93D4-082FAAC98853}" vid="{26A5D600-1DCF-5642-8BB8-912CBE746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675</Words>
  <Application>Microsoft Macintosh PowerPoint</Application>
  <PresentationFormat>Widescreen</PresentationFormat>
  <Paragraphs>93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Lato</vt:lpstr>
      <vt:lpstr>Lato Heavy</vt:lpstr>
      <vt:lpstr>Lato Medium</vt:lpstr>
      <vt:lpstr>Office Theme</vt:lpstr>
      <vt:lpstr>NetMRI Overview &amp; Update</vt:lpstr>
      <vt:lpstr>Infoblox       NetMRI at a glance</vt:lpstr>
      <vt:lpstr>NetMRI Advisor at a glance</vt:lpstr>
      <vt:lpstr>NetMRI Advisor Business Value</vt:lpstr>
      <vt:lpstr>Why NetMRI?</vt:lpstr>
      <vt:lpstr>7.3.1 by the numbers</vt:lpstr>
      <vt:lpstr>Changes to NIOS IPAM Sync</vt:lpstr>
      <vt:lpstr>Changes to NIOS IPAM Sync</vt:lpstr>
      <vt:lpstr>Does it work with (Meraki/Viptella/Ubiquiti/Talari/…)?</vt:lpstr>
      <vt:lpstr>Docs </vt:lpstr>
      <vt:lpstr>Basic Design</vt:lpstr>
      <vt:lpstr>Python Example</vt:lpstr>
      <vt:lpstr>New Topology Browser</vt:lpstr>
      <vt:lpstr>”Islands in the stream” problem</vt:lpstr>
      <vt:lpstr>Fixed!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Hindy</dc:creator>
  <cp:lastModifiedBy>Chris Hindy</cp:lastModifiedBy>
  <cp:revision>6</cp:revision>
  <dcterms:created xsi:type="dcterms:W3CDTF">2018-09-28T15:14:59Z</dcterms:created>
  <dcterms:modified xsi:type="dcterms:W3CDTF">2018-10-03T11:10:36Z</dcterms:modified>
</cp:coreProperties>
</file>