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87" r:id="rId4"/>
    <p:sldId id="288" r:id="rId5"/>
    <p:sldId id="289" r:id="rId6"/>
    <p:sldId id="285" r:id="rId7"/>
    <p:sldId id="286" r:id="rId8"/>
    <p:sldId id="29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49"/>
    <p:restoredTop sz="94489"/>
  </p:normalViewPr>
  <p:slideViewPr>
    <p:cSldViewPr snapToGrid="0" snapToObjects="1">
      <p:cViewPr varScale="1">
        <p:scale>
          <a:sx n="145" d="100"/>
          <a:sy n="145" d="100"/>
        </p:scale>
        <p:origin x="304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11" y="2524481"/>
            <a:ext cx="1131506" cy="11315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8348" y="2844629"/>
            <a:ext cx="3686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/>
                <a:cs typeface="Courier New"/>
              </a:rPr>
              <a:t>Phoenix </a:t>
            </a:r>
            <a:r>
              <a:rPr lang="en-US" sz="2800" b="1" smtClean="0">
                <a:latin typeface="Courier New"/>
                <a:cs typeface="Courier New"/>
              </a:rPr>
              <a:t>AI &amp; ML</a:t>
            </a:r>
            <a:endParaRPr lang="en-US" sz="28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31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502" y="2242456"/>
            <a:ext cx="7611533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Workshop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1446" y="3399693"/>
            <a:ext cx="5847644" cy="6255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Neural </a:t>
            </a:r>
            <a:r>
              <a:rPr lang="en-US" smtClean="0">
                <a:latin typeface="Courier New"/>
                <a:cs typeface="Courier New"/>
              </a:rPr>
              <a:t>Network Fundamentals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84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1119" y="1795382"/>
            <a:ext cx="4909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/>
                <a:cs typeface="Courier New"/>
              </a:rPr>
              <a:t>What is a Neural Network?</a:t>
            </a:r>
          </a:p>
        </p:txBody>
      </p:sp>
      <p:sp>
        <p:nvSpPr>
          <p:cNvPr id="2" name="Rectangle 1"/>
          <p:cNvSpPr/>
          <p:nvPr/>
        </p:nvSpPr>
        <p:spPr>
          <a:xfrm>
            <a:off x="2235200" y="2668597"/>
            <a:ext cx="4775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Linear vs Non-Linear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Simple Neural Network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The Phase Transition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Universality of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a Neural Net</a:t>
            </a:r>
          </a:p>
        </p:txBody>
      </p:sp>
    </p:spTree>
    <p:extLst>
      <p:ext uri="{BB962C8B-B14F-4D97-AF65-F5344CB8AC3E}">
        <p14:creationId xmlns:p14="http://schemas.microsoft.com/office/powerpoint/2010/main" val="41739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1119" y="1309960"/>
            <a:ext cx="4909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/>
                <a:cs typeface="Courier New"/>
              </a:rPr>
              <a:t>Linear vs Non-Linear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30" y="2781434"/>
            <a:ext cx="2884649" cy="26816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16633" y="3337431"/>
            <a:ext cx="2277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0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0 = 0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1 = 1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1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0 = 1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1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1 = 0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60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1119" y="1795382"/>
            <a:ext cx="4909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/>
                <a:cs typeface="Courier New"/>
              </a:rPr>
              <a:t>Simple Neural Network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71070" y="2351642"/>
            <a:ext cx="9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[DEMO]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256085" y="3324092"/>
            <a:ext cx="553915" cy="55391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56084" y="4813168"/>
            <a:ext cx="553915" cy="55391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1939" y="4064976"/>
            <a:ext cx="553915" cy="55391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6"/>
            <a:endCxn id="9" idx="2"/>
          </p:cNvCxnSpPr>
          <p:nvPr/>
        </p:nvCxnSpPr>
        <p:spPr>
          <a:xfrm>
            <a:off x="3810000" y="3601050"/>
            <a:ext cx="1441939" cy="74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6"/>
            <a:endCxn id="9" idx="2"/>
          </p:cNvCxnSpPr>
          <p:nvPr/>
        </p:nvCxnSpPr>
        <p:spPr>
          <a:xfrm flipV="1">
            <a:off x="3809999" y="4341934"/>
            <a:ext cx="1441940" cy="7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6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12409" y="1208360"/>
            <a:ext cx="4909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/>
                <a:cs typeface="Courier New"/>
              </a:rPr>
              <a:t>The Phase Transition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93" y="1998133"/>
            <a:ext cx="5271911" cy="395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90133" y="2415823"/>
            <a:ext cx="59040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The universe is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a vast</a:t>
            </a:r>
          </a:p>
          <a:p>
            <a:pPr algn="ctr"/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symphony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of phase transitions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algn="ctr"/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othing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can grow without limit!</a:t>
            </a:r>
          </a:p>
        </p:txBody>
      </p:sp>
    </p:spTree>
    <p:extLst>
      <p:ext uri="{BB962C8B-B14F-4D97-AF65-F5344CB8AC3E}">
        <p14:creationId xmlns:p14="http://schemas.microsoft.com/office/powerpoint/2010/main" val="190217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1119" y="1155494"/>
            <a:ext cx="490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/>
                <a:cs typeface="Courier New"/>
              </a:rPr>
              <a:t>The Universality of a Neural Network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68243" y="2078537"/>
            <a:ext cx="5375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charset="0"/>
                <a:ea typeface="Courier New" charset="0"/>
                <a:cs typeface="Courier New" charset="0"/>
              </a:rPr>
              <a:t>Approximate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any bound continuous function!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82" y="2838725"/>
            <a:ext cx="3057059" cy="31349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68021" y="6065717"/>
            <a:ext cx="5447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1400" b="1" dirty="0" err="1" smtClean="0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400" b="1" dirty="0" err="1" smtClean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0.2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0.4x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^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0.3xsin(15x)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0.05cos(50x)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3902</TotalTime>
  <Words>102</Words>
  <Application>Microsoft Macintosh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Courier New</vt:lpstr>
      <vt:lpstr>Arial</vt:lpstr>
      <vt:lpstr> Black </vt:lpstr>
      <vt:lpstr>PowerPoint Presentation</vt:lpstr>
      <vt:lpstr>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eBay, Inc.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Great Suggestion:</dc:title>
  <dc:creator>Hoffman, Abe</dc:creator>
  <cp:lastModifiedBy>Microsoft Office User</cp:lastModifiedBy>
  <cp:revision>122</cp:revision>
  <dcterms:created xsi:type="dcterms:W3CDTF">2016-05-27T19:35:17Z</dcterms:created>
  <dcterms:modified xsi:type="dcterms:W3CDTF">2017-07-15T09:44:36Z</dcterms:modified>
</cp:coreProperties>
</file>