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303" r:id="rId2"/>
    <p:sldId id="304" r:id="rId3"/>
    <p:sldId id="301" r:id="rId4"/>
    <p:sldId id="257" r:id="rId5"/>
    <p:sldId id="258" r:id="rId6"/>
    <p:sldId id="260" r:id="rId7"/>
    <p:sldId id="261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4" r:id="rId25"/>
    <p:sldId id="285" r:id="rId26"/>
    <p:sldId id="289" r:id="rId27"/>
    <p:sldId id="290" r:id="rId28"/>
    <p:sldId id="291" r:id="rId29"/>
    <p:sldId id="292" r:id="rId30"/>
    <p:sldId id="294" r:id="rId31"/>
    <p:sldId id="295" r:id="rId32"/>
    <p:sldId id="296" r:id="rId33"/>
    <p:sldId id="297" r:id="rId34"/>
    <p:sldId id="298" r:id="rId35"/>
    <p:sldId id="299" r:id="rId36"/>
    <p:sldId id="300" r:id="rId37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4"/>
    <p:restoredTop sz="94643"/>
  </p:normalViewPr>
  <p:slideViewPr>
    <p:cSldViewPr>
      <p:cViewPr varScale="1">
        <p:scale>
          <a:sx n="84" d="100"/>
          <a:sy n="84" d="100"/>
        </p:scale>
        <p:origin x="216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041" y="-12043"/>
            <a:ext cx="13041499" cy="977768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958" y="3419782"/>
            <a:ext cx="8286889" cy="2341407"/>
          </a:xfrm>
        </p:spPr>
        <p:txBody>
          <a:bodyPr anchor="b">
            <a:noAutofit/>
          </a:bodyPr>
          <a:lstStyle>
            <a:lvl1pPr algn="r">
              <a:defRPr sz="768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958" y="5761187"/>
            <a:ext cx="8286889" cy="156003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7" y="866986"/>
            <a:ext cx="9027860" cy="4840676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7" y="6357902"/>
            <a:ext cx="9027860" cy="2234257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59" y="866987"/>
            <a:ext cx="8635992" cy="4298809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65972" y="5165795"/>
            <a:ext cx="7708166" cy="541867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27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357902"/>
            <a:ext cx="9027861" cy="2234257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  <p:sp>
        <p:nvSpPr>
          <p:cNvPr id="24" name="TextBox 23"/>
          <p:cNvSpPr txBox="1"/>
          <p:nvPr/>
        </p:nvSpPr>
        <p:spPr>
          <a:xfrm>
            <a:off x="686523" y="1124093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96728" y="4105324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2747716"/>
            <a:ext cx="9027861" cy="3691321"/>
          </a:xfrm>
        </p:spPr>
        <p:txBody>
          <a:bodyPr anchor="b">
            <a:normAutofit/>
          </a:bodyPr>
          <a:lstStyle>
            <a:lvl1pPr algn="l">
              <a:defRPr sz="625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59" y="866987"/>
            <a:ext cx="8635992" cy="4298809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66982" y="5707662"/>
            <a:ext cx="9027863" cy="73137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  <p:sp>
        <p:nvSpPr>
          <p:cNvPr id="24" name="TextBox 23"/>
          <p:cNvSpPr txBox="1"/>
          <p:nvPr/>
        </p:nvSpPr>
        <p:spPr>
          <a:xfrm>
            <a:off x="686523" y="1124093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96728" y="4105324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874" y="866987"/>
            <a:ext cx="9018972" cy="4298809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66982" y="5707662"/>
            <a:ext cx="9027863" cy="73137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13">
                <a:solidFill>
                  <a:schemeClr val="accent1"/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66" y="866988"/>
            <a:ext cx="1392088" cy="746873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985" y="866988"/>
            <a:ext cx="7388481" cy="74687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3841235"/>
            <a:ext cx="9027861" cy="2597804"/>
          </a:xfrm>
        </p:spPr>
        <p:txBody>
          <a:bodyPr anchor="b"/>
          <a:lstStyle>
            <a:lvl1pPr algn="l">
              <a:defRPr sz="568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1223680"/>
          </a:xfrm>
        </p:spPr>
        <p:txBody>
          <a:bodyPr anchor="t"/>
          <a:lstStyle>
            <a:lvl1pPr marL="0" indent="0" algn="l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7" y="866987"/>
            <a:ext cx="9027860" cy="18784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988" y="3072838"/>
            <a:ext cx="4391977" cy="5519320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2868" y="3072840"/>
            <a:ext cx="4391979" cy="5519322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6" y="866987"/>
            <a:ext cx="9027858" cy="187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3073398"/>
            <a:ext cx="439562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985" y="3892973"/>
            <a:ext cx="4395622" cy="469918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99222" y="3073398"/>
            <a:ext cx="439562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99222" y="3892973"/>
            <a:ext cx="4395622" cy="469918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866987"/>
            <a:ext cx="9027860" cy="18784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2131348"/>
            <a:ext cx="3968259" cy="1818263"/>
          </a:xfrm>
        </p:spPr>
        <p:txBody>
          <a:bodyPr anchor="b">
            <a:normAutofit/>
          </a:bodyPr>
          <a:lstStyle>
            <a:lvl1pPr>
              <a:defRPr sz="28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9147" y="732338"/>
            <a:ext cx="4815697" cy="78598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985" y="3949610"/>
            <a:ext cx="3968259" cy="3675661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87672" indent="0">
              <a:buNone/>
              <a:defRPr sz="1493"/>
            </a:lvl2pPr>
            <a:lvl3pPr marL="975345" indent="0">
              <a:buNone/>
              <a:defRPr sz="1280"/>
            </a:lvl3pPr>
            <a:lvl4pPr marL="1463017" indent="0">
              <a:buNone/>
              <a:defRPr sz="1067"/>
            </a:lvl4pPr>
            <a:lvl5pPr marL="1950690" indent="0">
              <a:buNone/>
              <a:defRPr sz="1067"/>
            </a:lvl5pPr>
            <a:lvl6pPr marL="2438362" indent="0">
              <a:buNone/>
              <a:defRPr sz="1067"/>
            </a:lvl6pPr>
            <a:lvl7pPr marL="2926034" indent="0">
              <a:buNone/>
              <a:defRPr sz="1067"/>
            </a:lvl7pPr>
            <a:lvl8pPr marL="3413707" indent="0">
              <a:buNone/>
              <a:defRPr sz="1067"/>
            </a:lvl8pPr>
            <a:lvl9pPr marL="3901379" indent="0">
              <a:buNone/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6827520"/>
            <a:ext cx="9027860" cy="806027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985" y="866986"/>
            <a:ext cx="9027860" cy="5469466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985" y="7633547"/>
            <a:ext cx="9027860" cy="958612"/>
          </a:xfrm>
        </p:spPr>
        <p:txBody>
          <a:bodyPr>
            <a:normAutofit/>
          </a:bodyPr>
          <a:lstStyle>
            <a:lvl1pPr marL="0" indent="0">
              <a:buNone/>
              <a:defRPr sz="1707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2041" y="-12043"/>
            <a:ext cx="13041500" cy="977768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986" y="866987"/>
            <a:ext cx="9027858" cy="1878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3072840"/>
            <a:ext cx="9027860" cy="5519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7478" y="8592161"/>
            <a:ext cx="972988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986" y="8592161"/>
            <a:ext cx="6574895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5762" y="8592161"/>
            <a:ext cx="729085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49389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</p:sldLayoutIdLst>
  <p:txStyles>
    <p:titleStyle>
      <a:lvl1pPr algn="l" defTabSz="650230" rtl="0" eaLnBrk="1" latinLnBrk="0" hangingPunct="1">
        <a:spcBef>
          <a:spcPct val="0"/>
        </a:spcBef>
        <a:buNone/>
        <a:defRPr sz="512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87672" indent="-487672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5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27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625575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7580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92603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vanizeImageRound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46" y="1600200"/>
            <a:ext cx="4034254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11600" y="368379"/>
            <a:ext cx="7467600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3600" b="0" i="0" u="none" strike="noStrike" dirty="0" smtClean="0">
                <a:solidFill>
                  <a:schemeClr val="accent1"/>
                </a:solidFill>
                <a:effectLst/>
                <a:latin typeface="Bree Serif" charset="0"/>
              </a:rPr>
              <a:t>Follow Me</a:t>
            </a:r>
            <a:endParaRPr lang="en-US" sz="3600" b="0" dirty="0" smtClean="0">
              <a:solidFill>
                <a:schemeClr val="accent1"/>
              </a:solidFill>
              <a:effectLst/>
            </a:endParaRPr>
          </a:p>
          <a:p>
            <a:pPr algn="ctr"/>
            <a:r>
              <a:rPr lang="en-US" sz="3200" b="0" i="0" u="none" strike="noStrike" dirty="0" smtClean="0">
                <a:solidFill>
                  <a:srgbClr val="E69138"/>
                </a:solidFill>
                <a:effectLst/>
                <a:latin typeface="Comic Sans MS" charset="0"/>
              </a:rPr>
              <a:t>Twitter: @</a:t>
            </a:r>
            <a:r>
              <a:rPr lang="en-US" sz="3200" b="0" i="0" u="none" strike="noStrike" dirty="0" err="1" smtClean="0">
                <a:solidFill>
                  <a:srgbClr val="FFFFFF"/>
                </a:solidFill>
                <a:effectLst/>
                <a:latin typeface="Raleway" charset="0"/>
              </a:rPr>
              <a:t>christopherhuie</a:t>
            </a:r>
            <a:endParaRPr lang="en-US" sz="3200" b="0" dirty="0" smtClean="0">
              <a:effectLst/>
            </a:endParaRPr>
          </a:p>
          <a:p>
            <a:pPr algn="ctr"/>
            <a:r>
              <a:rPr lang="en-US" sz="3200" b="0" i="0" u="none" strike="noStrike" dirty="0" smtClean="0">
                <a:solidFill>
                  <a:srgbClr val="E69138"/>
                </a:solidFill>
                <a:effectLst/>
                <a:latin typeface="Comic Sans MS" charset="0"/>
              </a:rPr>
              <a:t>LinkedIn:</a:t>
            </a:r>
            <a:r>
              <a:rPr lang="en-US" sz="3200" b="0" i="0" u="none" strike="noStrike" dirty="0" smtClean="0">
                <a:solidFill>
                  <a:srgbClr val="FFFFFF"/>
                </a:solidFill>
                <a:effectLst/>
                <a:latin typeface="Raleway" charset="0"/>
              </a:rPr>
              <a:t> Chris Huie</a:t>
            </a:r>
            <a:endParaRPr lang="en-US" sz="3200" b="0" dirty="0" smtClean="0">
              <a:effectLst/>
            </a:endParaRPr>
          </a:p>
          <a:p>
            <a:pPr algn="ctr"/>
            <a:r>
              <a:rPr lang="en-US" sz="3200" b="0" i="0" u="none" strike="noStrike" dirty="0" smtClean="0">
                <a:solidFill>
                  <a:srgbClr val="E69138"/>
                </a:solidFill>
                <a:effectLst/>
                <a:latin typeface="Comic Sans MS" charset="0"/>
              </a:rPr>
              <a:t>Facebook:</a:t>
            </a:r>
            <a:r>
              <a:rPr lang="en-US" sz="3200" b="0" i="0" u="none" strike="noStrike" dirty="0" smtClean="0">
                <a:solidFill>
                  <a:srgbClr val="FFFFFF"/>
                </a:solidFill>
                <a:effectLst/>
                <a:latin typeface="Raleway" charset="0"/>
              </a:rPr>
              <a:t> Chris Huie</a:t>
            </a:r>
            <a:endParaRPr lang="en-US" sz="3200" b="0" dirty="0" smtClean="0">
              <a:effectLst/>
            </a:endParaRPr>
          </a:p>
          <a:p>
            <a:pPr algn="ctr"/>
            <a:r>
              <a:rPr lang="en-US" sz="3200" b="0" i="0" u="none" strike="noStrike" dirty="0" smtClean="0">
                <a:solidFill>
                  <a:srgbClr val="E69138"/>
                </a:solidFill>
                <a:effectLst/>
                <a:latin typeface="Comic Sans MS" charset="0"/>
              </a:rPr>
              <a:t>Instagram: @</a:t>
            </a:r>
            <a:r>
              <a:rPr lang="en-US" sz="3200" b="0" i="0" u="none" strike="noStrike" dirty="0" err="1" smtClean="0">
                <a:solidFill>
                  <a:srgbClr val="FFFFFF"/>
                </a:solidFill>
                <a:effectLst/>
                <a:latin typeface="Raleway" charset="0"/>
              </a:rPr>
              <a:t>huiestyle</a:t>
            </a:r>
            <a:endParaRPr lang="en-US" sz="3200" b="0" dirty="0" smtClean="0">
              <a:effectLst/>
            </a:endParaRPr>
          </a:p>
          <a:p>
            <a:pPr algn="ctr"/>
            <a:r>
              <a:rPr lang="en-US" sz="3200" b="0" i="0" u="none" strike="noStrike" dirty="0" err="1" smtClean="0">
                <a:solidFill>
                  <a:srgbClr val="E69138"/>
                </a:solidFill>
                <a:effectLst/>
                <a:latin typeface="Comic Sans MS" charset="0"/>
              </a:rPr>
              <a:t>Codepen</a:t>
            </a:r>
            <a:r>
              <a:rPr lang="en-US" sz="3200" b="0" i="0" u="none" strike="noStrike" dirty="0" smtClean="0">
                <a:solidFill>
                  <a:srgbClr val="E69138"/>
                </a:solidFill>
                <a:effectLst/>
                <a:latin typeface="Comic Sans MS" charset="0"/>
              </a:rPr>
              <a:t>: @</a:t>
            </a:r>
            <a:r>
              <a:rPr lang="en-US" sz="3200" b="0" i="0" u="none" strike="noStrike" dirty="0" err="1" smtClean="0">
                <a:solidFill>
                  <a:srgbClr val="FFFFFF"/>
                </a:solidFill>
                <a:effectLst/>
                <a:latin typeface="Raleway" charset="0"/>
              </a:rPr>
              <a:t>ChrisHuie</a:t>
            </a:r>
            <a:endParaRPr lang="en-US" sz="3200" b="0" dirty="0" smtClean="0">
              <a:effectLst/>
            </a:endParaRPr>
          </a:p>
          <a:p>
            <a:pPr algn="ctr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3600" b="0" i="0" u="none" strike="noStrike" dirty="0" smtClean="0">
                <a:solidFill>
                  <a:schemeClr val="accent1"/>
                </a:solidFill>
                <a:effectLst/>
                <a:latin typeface="Bree Serif" charset="0"/>
              </a:rPr>
              <a:t>Check Out My Meetups</a:t>
            </a:r>
            <a:endParaRPr lang="en-US" sz="3600" b="0" dirty="0" smtClean="0">
              <a:solidFill>
                <a:schemeClr val="accent1"/>
              </a:solidFill>
              <a:effectLst/>
            </a:endParaRPr>
          </a:p>
          <a:p>
            <a:pPr algn="ctr"/>
            <a:r>
              <a:rPr lang="en-US" sz="3200" b="0" i="0" u="none" strike="noStrike" dirty="0" smtClean="0">
                <a:solidFill>
                  <a:srgbClr val="CC0000"/>
                </a:solidFill>
                <a:effectLst/>
                <a:latin typeface="Comic Sans MS" charset="0"/>
              </a:rPr>
              <a:t>Meetup:</a:t>
            </a:r>
            <a:r>
              <a:rPr lang="en-US" sz="3200" b="0" i="0" u="none" strike="noStrike" dirty="0" smtClean="0">
                <a:solidFill>
                  <a:srgbClr val="FFFFFF"/>
                </a:solidFill>
                <a:effectLst/>
                <a:latin typeface="Raleway" charset="0"/>
              </a:rPr>
              <a:t> Learn to code Phoenix</a:t>
            </a:r>
            <a:endParaRPr lang="en-US" sz="3200" b="0" dirty="0" smtClean="0">
              <a:effectLst/>
            </a:endParaRPr>
          </a:p>
          <a:p>
            <a:pPr algn="ctr"/>
            <a:r>
              <a:rPr lang="en-US" sz="3200" b="0" i="0" u="none" strike="noStrike" dirty="0" smtClean="0">
                <a:solidFill>
                  <a:srgbClr val="CC0000"/>
                </a:solidFill>
                <a:effectLst/>
                <a:latin typeface="Comic Sans MS" charset="0"/>
              </a:rPr>
              <a:t>Meetup:</a:t>
            </a:r>
            <a:r>
              <a:rPr lang="en-US" sz="3200" b="0" i="0" u="none" strike="noStrike" dirty="0" smtClean="0">
                <a:solidFill>
                  <a:srgbClr val="FFFFFF"/>
                </a:solidFill>
                <a:effectLst/>
                <a:latin typeface="Raleway" charset="0"/>
              </a:rPr>
              <a:t> Learn data science Phoenix</a:t>
            </a:r>
            <a:endParaRPr lang="en-US" sz="3200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7400" y="6035536"/>
            <a:ext cx="7315200" cy="2964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0" i="1" u="none" strike="noStrike" dirty="0" smtClean="0">
                <a:solidFill>
                  <a:schemeClr val="accent1"/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Chris Huie</a:t>
            </a:r>
            <a:r>
              <a:rPr lang="en-US" sz="3600" i="1" dirty="0">
                <a:solidFill>
                  <a:schemeClr val="accent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/>
            </a:r>
            <a:br>
              <a:rPr lang="en-US" sz="3600" i="1" dirty="0">
                <a:solidFill>
                  <a:schemeClr val="accent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</a:br>
            <a:r>
              <a:rPr lang="en-US" sz="2800" b="0" i="0" u="none" strike="noStrike" dirty="0" smtClean="0">
                <a:solidFill>
                  <a:srgbClr val="FFFFFF"/>
                </a:solidFill>
                <a:effectLst/>
                <a:latin typeface="Raleway" charset="0"/>
              </a:rPr>
              <a:t>Developer Evangelist at Galvanize</a:t>
            </a:r>
            <a:endParaRPr lang="en-US" sz="2800" b="0" dirty="0" smtClean="0">
              <a:effectLst/>
            </a:endParaRPr>
          </a:p>
          <a:p>
            <a:pPr>
              <a:spcBef>
                <a:spcPts val="3200"/>
              </a:spcBef>
            </a:pPr>
            <a:r>
              <a:rPr lang="en-US" sz="2800" b="0" i="1" u="none" strike="noStrike" dirty="0" smtClean="0">
                <a:solidFill>
                  <a:srgbClr val="FFFFFF"/>
                </a:solidFill>
                <a:effectLst/>
                <a:latin typeface="Raleway" charset="0"/>
              </a:rPr>
              <a:t>Email: </a:t>
            </a:r>
            <a:r>
              <a:rPr lang="en-US" sz="2800" b="0" i="1" u="none" strike="noStrike" dirty="0" err="1" smtClean="0">
                <a:solidFill>
                  <a:srgbClr val="E69138"/>
                </a:solidFill>
                <a:effectLst/>
                <a:latin typeface="Comic Sans MS" charset="0"/>
              </a:rPr>
              <a:t>christopher.huie@gmail.com</a:t>
            </a:r>
            <a:r>
              <a:rPr lang="en-US" sz="2800" b="0" i="1" u="none" strike="noStrike" dirty="0" smtClean="0">
                <a:solidFill>
                  <a:srgbClr val="FFFFFF"/>
                </a:solidFill>
                <a:effectLst/>
                <a:latin typeface="Raleway" charset="0"/>
              </a:rPr>
              <a:t/>
            </a:r>
            <a:br>
              <a:rPr lang="en-US" sz="2800" b="0" i="1" u="none" strike="noStrike" dirty="0" smtClean="0">
                <a:solidFill>
                  <a:srgbClr val="FFFFFF"/>
                </a:solidFill>
                <a:effectLst/>
                <a:latin typeface="Raleway" charset="0"/>
              </a:rPr>
            </a:br>
            <a:r>
              <a:rPr lang="en-US" sz="2800" b="0" i="1" u="none" strike="noStrike" dirty="0" smtClean="0">
                <a:solidFill>
                  <a:srgbClr val="FFFFFF"/>
                </a:solidFill>
                <a:effectLst/>
                <a:latin typeface="Raleway" charset="0"/>
              </a:rPr>
              <a:t>Phone: 602-750-6878</a:t>
            </a:r>
            <a:endParaRPr lang="en-US" sz="2800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73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369" y="412750"/>
            <a:ext cx="193675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80" dirty="0" smtClean="0">
                <a:solidFill>
                  <a:srgbClr val="EBEBEB"/>
                </a:solidFill>
                <a:latin typeface="Arial"/>
                <a:cs typeface="Arial"/>
              </a:rPr>
              <a:t>Introduction to JavaScript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579" y="685800"/>
            <a:ext cx="11443335" cy="635"/>
          </a:xfrm>
          <a:custGeom>
            <a:avLst/>
            <a:gdLst/>
            <a:ahLst/>
            <a:cxnLst/>
            <a:rect l="l" t="t" r="r" b="b"/>
            <a:pathLst>
              <a:path w="11443335" h="634">
                <a:moveTo>
                  <a:pt x="0" y="0"/>
                </a:moveTo>
                <a:lnTo>
                  <a:pt x="11442820" y="139"/>
                </a:lnTo>
              </a:path>
            </a:pathLst>
          </a:custGeom>
          <a:ln w="127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3124" y="660276"/>
            <a:ext cx="1936750" cy="635"/>
          </a:xfrm>
          <a:custGeom>
            <a:avLst/>
            <a:gdLst/>
            <a:ahLst/>
            <a:cxnLst/>
            <a:rect l="l" t="t" r="r" b="b"/>
            <a:pathLst>
              <a:path w="1936750" h="634">
                <a:moveTo>
                  <a:pt x="0" y="123"/>
                </a:moveTo>
                <a:lnTo>
                  <a:pt x="1936754" y="0"/>
                </a:lnTo>
              </a:path>
            </a:pathLst>
          </a:custGeom>
          <a:ln w="508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0" y="673100"/>
            <a:ext cx="7239000" cy="787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95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Data </a:t>
            </a:r>
            <a:r>
              <a:rPr b="1" spc="-14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type:</a:t>
            </a:r>
            <a:r>
              <a:rPr b="1" spc="-93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spc="-240" dirty="0"/>
              <a:t>Numbers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1284" y="2051050"/>
            <a:ext cx="11506200" cy="1447800"/>
          </a:xfrm>
          <a:prstGeom prst="rect">
            <a:avLst/>
          </a:prstGeom>
          <a:solidFill>
            <a:srgbClr val="2D2D2D"/>
          </a:solidFill>
          <a:ln w="12700">
            <a:solidFill>
              <a:srgbClr val="DEDEDE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902969" marR="8290559" indent="-731520">
              <a:lnSpc>
                <a:spcPct val="100699"/>
              </a:lnSpc>
              <a:spcBef>
                <a:spcPts val="1330"/>
              </a:spcBef>
              <a:tabLst>
                <a:tab pos="920750" algn="l"/>
              </a:tabLst>
            </a:pPr>
            <a:r>
              <a:rPr sz="2400" spc="295" dirty="0">
                <a:solidFill>
                  <a:srgbClr val="EBEBEB"/>
                </a:solidFill>
                <a:latin typeface="Arial"/>
                <a:cs typeface="Arial"/>
              </a:rPr>
              <a:t>var		</a:t>
            </a:r>
            <a:r>
              <a:rPr sz="2400" spc="265" dirty="0">
                <a:solidFill>
                  <a:srgbClr val="EBEBEB"/>
                </a:solidFill>
                <a:latin typeface="Arial"/>
                <a:cs typeface="Arial"/>
              </a:rPr>
              <a:t>positive</a:t>
            </a:r>
            <a:r>
              <a:rPr sz="2400" spc="25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=</a:t>
            </a:r>
            <a:r>
              <a:rPr sz="2400" spc="25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29" dirty="0">
                <a:solidFill>
                  <a:srgbClr val="A0D312"/>
                </a:solidFill>
                <a:latin typeface="Arial"/>
                <a:cs typeface="Arial"/>
              </a:rPr>
              <a:t>34</a:t>
            </a:r>
            <a:r>
              <a:rPr sz="2400" spc="229" dirty="0">
                <a:solidFill>
                  <a:srgbClr val="EBEBEB"/>
                </a:solidFill>
                <a:latin typeface="Arial"/>
                <a:cs typeface="Arial"/>
              </a:rPr>
              <a:t>, </a:t>
            </a:r>
            <a:r>
              <a:rPr sz="2400" spc="29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4" dirty="0">
                <a:solidFill>
                  <a:srgbClr val="EBEBEB"/>
                </a:solidFill>
                <a:latin typeface="Arial"/>
                <a:cs typeface="Arial"/>
              </a:rPr>
              <a:t>negative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=</a:t>
            </a:r>
            <a:r>
              <a:rPr sz="2400" spc="26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15" dirty="0">
                <a:solidFill>
                  <a:srgbClr val="A0D312"/>
                </a:solidFill>
                <a:latin typeface="Arial"/>
                <a:cs typeface="Arial"/>
              </a:rPr>
              <a:t>-1</a:t>
            </a:r>
            <a:r>
              <a:rPr sz="2400" spc="215" dirty="0">
                <a:solidFill>
                  <a:srgbClr val="EBEBEB"/>
                </a:solidFill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  <a:p>
            <a:pPr marL="902969">
              <a:lnSpc>
                <a:spcPct val="100000"/>
              </a:lnSpc>
              <a:spcBef>
                <a:spcPts val="20"/>
              </a:spcBef>
              <a:tabLst>
                <a:tab pos="2353310" algn="l"/>
              </a:tabLst>
            </a:pPr>
            <a:r>
              <a:rPr sz="2400" spc="175" dirty="0">
                <a:solidFill>
                  <a:srgbClr val="EBEBEB"/>
                </a:solidFill>
                <a:latin typeface="Arial"/>
                <a:cs typeface="Arial"/>
              </a:rPr>
              <a:t>decimal	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=</a:t>
            </a:r>
            <a:r>
              <a:rPr sz="2400" spc="20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75" dirty="0">
                <a:solidFill>
                  <a:srgbClr val="A0D312"/>
                </a:solidFill>
                <a:latin typeface="Arial"/>
                <a:cs typeface="Arial"/>
              </a:rPr>
              <a:t>3.14</a:t>
            </a:r>
            <a:r>
              <a:rPr sz="2400" spc="275" dirty="0">
                <a:solidFill>
                  <a:srgbClr val="EBEBEB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369" y="412750"/>
            <a:ext cx="193675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80" dirty="0" smtClean="0">
                <a:solidFill>
                  <a:srgbClr val="EBEBEB"/>
                </a:solidFill>
                <a:latin typeface="Arial"/>
                <a:cs typeface="Arial"/>
              </a:rPr>
              <a:t>Introduction to JavaScript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579" y="685800"/>
            <a:ext cx="11443335" cy="635"/>
          </a:xfrm>
          <a:custGeom>
            <a:avLst/>
            <a:gdLst/>
            <a:ahLst/>
            <a:cxnLst/>
            <a:rect l="l" t="t" r="r" b="b"/>
            <a:pathLst>
              <a:path w="11443335" h="634">
                <a:moveTo>
                  <a:pt x="0" y="0"/>
                </a:moveTo>
                <a:lnTo>
                  <a:pt x="11442820" y="139"/>
                </a:lnTo>
              </a:path>
            </a:pathLst>
          </a:custGeom>
          <a:ln w="127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3124" y="660276"/>
            <a:ext cx="1936750" cy="635"/>
          </a:xfrm>
          <a:custGeom>
            <a:avLst/>
            <a:gdLst/>
            <a:ahLst/>
            <a:cxnLst/>
            <a:rect l="l" t="t" r="r" b="b"/>
            <a:pathLst>
              <a:path w="1936750" h="634">
                <a:moveTo>
                  <a:pt x="0" y="123"/>
                </a:moveTo>
                <a:lnTo>
                  <a:pt x="1936754" y="0"/>
                </a:lnTo>
              </a:path>
            </a:pathLst>
          </a:custGeom>
          <a:ln w="508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0" y="673100"/>
            <a:ext cx="7273290" cy="787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95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Data </a:t>
            </a:r>
            <a:r>
              <a:rPr b="1" spc="-14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type:</a:t>
            </a:r>
            <a:r>
              <a:rPr b="1" spc="-93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spc="-310" dirty="0"/>
              <a:t>Booleans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1284" y="2051050"/>
            <a:ext cx="11506200" cy="1816100"/>
          </a:xfrm>
          <a:prstGeom prst="rect">
            <a:avLst/>
          </a:prstGeom>
          <a:solidFill>
            <a:srgbClr val="2D2D2D"/>
          </a:solidFill>
          <a:ln w="12700">
            <a:solidFill>
              <a:srgbClr val="DEDEDE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902969" marR="8693150" indent="-731520">
              <a:lnSpc>
                <a:spcPct val="100699"/>
              </a:lnSpc>
              <a:spcBef>
                <a:spcPts val="1330"/>
              </a:spcBef>
              <a:tabLst>
                <a:tab pos="920750" algn="l"/>
                <a:tab pos="1536700" algn="l"/>
              </a:tabLst>
            </a:pPr>
            <a:r>
              <a:rPr sz="2400" spc="295" dirty="0">
                <a:solidFill>
                  <a:srgbClr val="EBEBEB"/>
                </a:solidFill>
                <a:latin typeface="Arial"/>
                <a:cs typeface="Arial"/>
              </a:rPr>
              <a:t>var		</a:t>
            </a:r>
            <a:r>
              <a:rPr sz="2400" spc="160" dirty="0">
                <a:solidFill>
                  <a:srgbClr val="EBEBEB"/>
                </a:solidFill>
                <a:latin typeface="Arial"/>
                <a:cs typeface="Arial"/>
              </a:rPr>
              <a:t>yes</a:t>
            </a:r>
            <a:r>
              <a:rPr sz="2400" spc="24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=</a:t>
            </a:r>
            <a:r>
              <a:rPr sz="2400" spc="24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345" dirty="0">
                <a:solidFill>
                  <a:srgbClr val="A0D312"/>
                </a:solidFill>
                <a:latin typeface="Arial"/>
                <a:cs typeface="Arial"/>
              </a:rPr>
              <a:t>true</a:t>
            </a:r>
            <a:r>
              <a:rPr sz="2400" spc="345" dirty="0">
                <a:solidFill>
                  <a:srgbClr val="EBEBEB"/>
                </a:solidFill>
                <a:latin typeface="Arial"/>
                <a:cs typeface="Arial"/>
              </a:rPr>
              <a:t>, </a:t>
            </a:r>
            <a:r>
              <a:rPr sz="2400" spc="29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0" dirty="0">
                <a:solidFill>
                  <a:srgbClr val="EBEBEB"/>
                </a:solidFill>
                <a:latin typeface="Arial"/>
                <a:cs typeface="Arial"/>
              </a:rPr>
              <a:t>no	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=</a:t>
            </a:r>
            <a:r>
              <a:rPr sz="2400" spc="19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75" dirty="0">
                <a:solidFill>
                  <a:srgbClr val="A0D312"/>
                </a:solidFill>
                <a:latin typeface="Arial"/>
                <a:cs typeface="Arial"/>
              </a:rPr>
              <a:t>false</a:t>
            </a:r>
            <a:r>
              <a:rPr sz="2400" spc="275" dirty="0">
                <a:solidFill>
                  <a:srgbClr val="EBEBEB"/>
                </a:solidFill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  <a:p>
            <a:pPr marL="902969" marR="6754495">
              <a:lnSpc>
                <a:spcPct val="100699"/>
              </a:lnSpc>
              <a:tabLst>
                <a:tab pos="2414270" algn="l"/>
              </a:tabLst>
            </a:pPr>
            <a:r>
              <a:rPr sz="2400" spc="204" dirty="0">
                <a:solidFill>
                  <a:srgbClr val="EBEBEB"/>
                </a:solidFill>
                <a:latin typeface="Arial"/>
                <a:cs typeface="Arial"/>
              </a:rPr>
              <a:t>also_yes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= </a:t>
            </a:r>
            <a:r>
              <a:rPr sz="2400" spc="245" dirty="0">
                <a:solidFill>
                  <a:srgbClr val="A0D312"/>
                </a:solidFill>
                <a:latin typeface="Arial"/>
                <a:cs typeface="Arial"/>
              </a:rPr>
              <a:t>1</a:t>
            </a:r>
            <a:r>
              <a:rPr sz="2400" spc="245" dirty="0">
                <a:solidFill>
                  <a:srgbClr val="EBEBEB"/>
                </a:solidFill>
                <a:latin typeface="Arial"/>
                <a:cs typeface="Arial"/>
              </a:rPr>
              <a:t>, </a:t>
            </a:r>
            <a:r>
              <a:rPr sz="2400" spc="865" dirty="0">
                <a:solidFill>
                  <a:srgbClr val="EBEBEB"/>
                </a:solidFill>
                <a:latin typeface="Arial"/>
                <a:cs typeface="Arial"/>
              </a:rPr>
              <a:t>//</a:t>
            </a:r>
            <a:r>
              <a:rPr sz="2400" spc="54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340" dirty="0">
                <a:solidFill>
                  <a:srgbClr val="EBEBEB"/>
                </a:solidFill>
                <a:latin typeface="Arial"/>
                <a:cs typeface="Arial"/>
              </a:rPr>
              <a:t>truthy  </a:t>
            </a:r>
            <a:r>
              <a:rPr sz="2400" spc="225" dirty="0">
                <a:solidFill>
                  <a:srgbClr val="EBEBEB"/>
                </a:solidFill>
                <a:latin typeface="Arial"/>
                <a:cs typeface="Arial"/>
              </a:rPr>
              <a:t>also_no	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= </a:t>
            </a:r>
            <a:r>
              <a:rPr sz="2400" spc="340" dirty="0">
                <a:solidFill>
                  <a:srgbClr val="A0D312"/>
                </a:solidFill>
                <a:latin typeface="Arial"/>
                <a:cs typeface="Arial"/>
              </a:rPr>
              <a:t>0</a:t>
            </a:r>
            <a:r>
              <a:rPr sz="2400" spc="340" dirty="0">
                <a:solidFill>
                  <a:srgbClr val="EBEBEB"/>
                </a:solidFill>
                <a:latin typeface="Arial"/>
                <a:cs typeface="Arial"/>
              </a:rPr>
              <a:t>; </a:t>
            </a:r>
            <a:r>
              <a:rPr sz="2400" spc="865" dirty="0">
                <a:solidFill>
                  <a:srgbClr val="EBEBEB"/>
                </a:solidFill>
                <a:latin typeface="Arial"/>
                <a:cs typeface="Arial"/>
              </a:rPr>
              <a:t>//</a:t>
            </a:r>
            <a:r>
              <a:rPr sz="2400" spc="3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0" dirty="0">
                <a:solidFill>
                  <a:srgbClr val="EBEBEB"/>
                </a:solidFill>
                <a:latin typeface="Arial"/>
                <a:cs typeface="Arial"/>
              </a:rPr>
              <a:t>falsey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369" y="412750"/>
            <a:ext cx="193675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80" dirty="0" smtClean="0">
                <a:solidFill>
                  <a:srgbClr val="EBEBEB"/>
                </a:solidFill>
                <a:latin typeface="Arial"/>
                <a:cs typeface="Arial"/>
              </a:rPr>
              <a:t>Introduction to JavaScript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579" y="685800"/>
            <a:ext cx="11443335" cy="635"/>
          </a:xfrm>
          <a:custGeom>
            <a:avLst/>
            <a:gdLst/>
            <a:ahLst/>
            <a:cxnLst/>
            <a:rect l="l" t="t" r="r" b="b"/>
            <a:pathLst>
              <a:path w="11443335" h="634">
                <a:moveTo>
                  <a:pt x="0" y="0"/>
                </a:moveTo>
                <a:lnTo>
                  <a:pt x="11442820" y="139"/>
                </a:lnTo>
              </a:path>
            </a:pathLst>
          </a:custGeom>
          <a:ln w="127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3124" y="660276"/>
            <a:ext cx="1936750" cy="635"/>
          </a:xfrm>
          <a:custGeom>
            <a:avLst/>
            <a:gdLst/>
            <a:ahLst/>
            <a:cxnLst/>
            <a:rect l="l" t="t" r="r" b="b"/>
            <a:pathLst>
              <a:path w="1936750" h="634">
                <a:moveTo>
                  <a:pt x="0" y="123"/>
                </a:moveTo>
                <a:lnTo>
                  <a:pt x="1936754" y="0"/>
                </a:lnTo>
              </a:path>
            </a:pathLst>
          </a:custGeom>
          <a:ln w="508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0" y="673100"/>
            <a:ext cx="6247765" cy="787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95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Data </a:t>
            </a:r>
            <a:r>
              <a:rPr b="1" spc="-14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type:</a:t>
            </a:r>
            <a:r>
              <a:rPr b="1" spc="-925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spc="-340" dirty="0"/>
              <a:t>Arrays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1284" y="2051050"/>
            <a:ext cx="11506200" cy="2552700"/>
          </a:xfrm>
          <a:prstGeom prst="rect">
            <a:avLst/>
          </a:prstGeom>
          <a:solidFill>
            <a:srgbClr val="2D2D2D"/>
          </a:solidFill>
          <a:ln w="12700">
            <a:solidFill>
              <a:srgbClr val="DEDEDE"/>
            </a:solidFill>
          </a:ln>
        </p:spPr>
        <p:txBody>
          <a:bodyPr vert="horz" wrap="square" lIns="0" tIns="17145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350"/>
              </a:spcBef>
            </a:pPr>
            <a:r>
              <a:rPr sz="2400" spc="295" dirty="0">
                <a:solidFill>
                  <a:srgbClr val="EBEBEB"/>
                </a:solidFill>
                <a:latin typeface="Arial"/>
                <a:cs typeface="Arial"/>
              </a:rPr>
              <a:t>var </a:t>
            </a:r>
            <a:r>
              <a:rPr sz="2400" spc="120" dirty="0">
                <a:solidFill>
                  <a:srgbClr val="A0D312"/>
                </a:solidFill>
                <a:latin typeface="Arial"/>
                <a:cs typeface="Arial"/>
              </a:rPr>
              <a:t>my_cats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=</a:t>
            </a:r>
            <a:r>
              <a:rPr sz="2400" spc="3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740" dirty="0">
                <a:solidFill>
                  <a:srgbClr val="06CDE7"/>
                </a:solidFill>
                <a:latin typeface="Arial"/>
                <a:cs typeface="Arial"/>
              </a:rPr>
              <a:t>[]</a:t>
            </a:r>
            <a:r>
              <a:rPr sz="2400" spc="740" dirty="0">
                <a:solidFill>
                  <a:srgbClr val="EBEBEB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171450" marR="6120130">
              <a:lnSpc>
                <a:spcPct val="100699"/>
              </a:lnSpc>
            </a:pPr>
            <a:r>
              <a:rPr sz="2400" spc="275" dirty="0">
                <a:solidFill>
                  <a:srgbClr val="A0D312"/>
                </a:solidFill>
                <a:latin typeface="Arial"/>
                <a:cs typeface="Arial"/>
              </a:rPr>
              <a:t>my_cats</a:t>
            </a:r>
            <a:r>
              <a:rPr sz="2400" spc="275" dirty="0">
                <a:solidFill>
                  <a:srgbClr val="06CDE7"/>
                </a:solidFill>
                <a:latin typeface="Arial"/>
                <a:cs typeface="Arial"/>
              </a:rPr>
              <a:t>[0]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= </a:t>
            </a:r>
            <a:r>
              <a:rPr sz="2400" spc="295" dirty="0">
                <a:solidFill>
                  <a:srgbClr val="EBEBEB"/>
                </a:solidFill>
                <a:latin typeface="Arial"/>
                <a:cs typeface="Arial"/>
              </a:rPr>
              <a:t>'Sabine';  </a:t>
            </a:r>
            <a:r>
              <a:rPr sz="2400" spc="275" dirty="0">
                <a:solidFill>
                  <a:srgbClr val="A0D312"/>
                </a:solidFill>
                <a:latin typeface="Arial"/>
                <a:cs typeface="Arial"/>
              </a:rPr>
              <a:t>my_cats</a:t>
            </a:r>
            <a:r>
              <a:rPr sz="2400" spc="275" dirty="0">
                <a:solidFill>
                  <a:srgbClr val="06CDE7"/>
                </a:solidFill>
                <a:latin typeface="Arial"/>
                <a:cs typeface="Arial"/>
              </a:rPr>
              <a:t>[1]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=</a:t>
            </a:r>
            <a:r>
              <a:rPr sz="2400" spc="2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4" dirty="0">
                <a:solidFill>
                  <a:srgbClr val="EBEBEB"/>
                </a:solidFill>
                <a:latin typeface="Arial"/>
                <a:cs typeface="Arial"/>
              </a:rPr>
              <a:t>'Dakota';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71450">
              <a:lnSpc>
                <a:spcPct val="100000"/>
              </a:lnSpc>
            </a:pPr>
            <a:r>
              <a:rPr sz="2400" spc="165" dirty="0">
                <a:solidFill>
                  <a:srgbClr val="A0D312"/>
                </a:solidFill>
                <a:latin typeface="Arial"/>
                <a:cs typeface="Arial"/>
              </a:rPr>
              <a:t>my_cats; </a:t>
            </a:r>
            <a:r>
              <a:rPr sz="2400" spc="865" dirty="0">
                <a:solidFill>
                  <a:srgbClr val="EBEBEB"/>
                </a:solidFill>
                <a:latin typeface="Arial"/>
                <a:cs typeface="Arial"/>
              </a:rPr>
              <a:t>//</a:t>
            </a:r>
            <a:r>
              <a:rPr sz="2400" spc="39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315" dirty="0">
                <a:solidFill>
                  <a:srgbClr val="EBEBEB"/>
                </a:solidFill>
                <a:latin typeface="Arial"/>
                <a:cs typeface="Arial"/>
              </a:rPr>
              <a:t>['Sabine','Dakota']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369" y="412750"/>
            <a:ext cx="193675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80" dirty="0" smtClean="0">
                <a:solidFill>
                  <a:srgbClr val="EBEBEB"/>
                </a:solidFill>
                <a:latin typeface="Arial"/>
                <a:cs typeface="Arial"/>
              </a:rPr>
              <a:t>Introduction to JavaScript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579" y="685800"/>
            <a:ext cx="11443335" cy="635"/>
          </a:xfrm>
          <a:custGeom>
            <a:avLst/>
            <a:gdLst/>
            <a:ahLst/>
            <a:cxnLst/>
            <a:rect l="l" t="t" r="r" b="b"/>
            <a:pathLst>
              <a:path w="11443335" h="634">
                <a:moveTo>
                  <a:pt x="0" y="0"/>
                </a:moveTo>
                <a:lnTo>
                  <a:pt x="11442820" y="139"/>
                </a:lnTo>
              </a:path>
            </a:pathLst>
          </a:custGeom>
          <a:ln w="127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3124" y="660276"/>
            <a:ext cx="1936750" cy="635"/>
          </a:xfrm>
          <a:custGeom>
            <a:avLst/>
            <a:gdLst/>
            <a:ahLst/>
            <a:cxnLst/>
            <a:rect l="l" t="t" r="r" b="b"/>
            <a:pathLst>
              <a:path w="1936750" h="634">
                <a:moveTo>
                  <a:pt x="0" y="123"/>
                </a:moveTo>
                <a:lnTo>
                  <a:pt x="1936754" y="0"/>
                </a:lnTo>
              </a:path>
            </a:pathLst>
          </a:custGeom>
          <a:ln w="508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0" y="673100"/>
            <a:ext cx="6247765" cy="787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95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Data </a:t>
            </a:r>
            <a:r>
              <a:rPr b="1" spc="-14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type:</a:t>
            </a:r>
            <a:r>
              <a:rPr b="1" spc="-925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spc="-340" dirty="0"/>
              <a:t>Arrays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1284" y="2051050"/>
            <a:ext cx="11506200" cy="3657600"/>
          </a:xfrm>
          <a:prstGeom prst="rect">
            <a:avLst/>
          </a:prstGeom>
          <a:solidFill>
            <a:srgbClr val="2D2D2D"/>
          </a:solidFill>
          <a:ln w="12700">
            <a:solidFill>
              <a:srgbClr val="DEDEDE"/>
            </a:solidFill>
          </a:ln>
        </p:spPr>
        <p:txBody>
          <a:bodyPr vert="horz" wrap="square" lIns="0" tIns="17145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350"/>
              </a:spcBef>
            </a:pPr>
            <a:r>
              <a:rPr sz="2400" spc="295" dirty="0">
                <a:solidFill>
                  <a:srgbClr val="EBEBEB"/>
                </a:solidFill>
                <a:latin typeface="Arial"/>
                <a:cs typeface="Arial"/>
              </a:rPr>
              <a:t>var </a:t>
            </a:r>
            <a:r>
              <a:rPr sz="2400" spc="210" dirty="0">
                <a:solidFill>
                  <a:srgbClr val="A0D312"/>
                </a:solidFill>
                <a:latin typeface="Arial"/>
                <a:cs typeface="Arial"/>
              </a:rPr>
              <a:t>sabine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=</a:t>
            </a:r>
            <a:r>
              <a:rPr sz="2400" spc="29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865" dirty="0">
                <a:solidFill>
                  <a:srgbClr val="06CDE7"/>
                </a:solidFill>
                <a:latin typeface="Arial"/>
                <a:cs typeface="Arial"/>
              </a:rPr>
              <a:t>[</a:t>
            </a:r>
            <a:endParaRPr sz="2400">
              <a:latin typeface="Arial"/>
              <a:cs typeface="Arial"/>
            </a:endParaRPr>
          </a:p>
          <a:p>
            <a:pPr marL="415290" marR="6586855">
              <a:lnSpc>
                <a:spcPct val="100699"/>
              </a:lnSpc>
              <a:tabLst>
                <a:tab pos="2573020" algn="l"/>
                <a:tab pos="2606675" algn="l"/>
              </a:tabLst>
            </a:pPr>
            <a:r>
              <a:rPr sz="2400" spc="270" dirty="0">
                <a:solidFill>
                  <a:srgbClr val="EBEBEB"/>
                </a:solidFill>
                <a:latin typeface="Arial"/>
                <a:cs typeface="Arial"/>
              </a:rPr>
              <a:t>'Sabine',		</a:t>
            </a:r>
            <a:r>
              <a:rPr sz="2400" spc="865" dirty="0">
                <a:solidFill>
                  <a:srgbClr val="EBEBEB"/>
                </a:solidFill>
                <a:latin typeface="Arial"/>
                <a:cs typeface="Arial"/>
              </a:rPr>
              <a:t>// </a:t>
            </a:r>
            <a:r>
              <a:rPr sz="2400" spc="200" dirty="0">
                <a:solidFill>
                  <a:srgbClr val="EBEBEB"/>
                </a:solidFill>
                <a:latin typeface="Arial"/>
                <a:cs typeface="Arial"/>
              </a:rPr>
              <a:t>0</a:t>
            </a:r>
            <a:r>
              <a:rPr sz="2400" spc="-3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=</a:t>
            </a:r>
            <a:r>
              <a:rPr sz="2400" spc="26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EBEBEB"/>
                </a:solidFill>
                <a:latin typeface="Arial"/>
                <a:cs typeface="Arial"/>
              </a:rPr>
              <a:t>name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335" dirty="0">
                <a:solidFill>
                  <a:srgbClr val="EBEBEB"/>
                </a:solidFill>
                <a:latin typeface="Arial"/>
                <a:cs typeface="Arial"/>
              </a:rPr>
              <a:t>'cat',		</a:t>
            </a:r>
            <a:r>
              <a:rPr sz="2400" spc="865" dirty="0">
                <a:solidFill>
                  <a:srgbClr val="EBEBEB"/>
                </a:solidFill>
                <a:latin typeface="Arial"/>
                <a:cs typeface="Arial"/>
              </a:rPr>
              <a:t>// </a:t>
            </a:r>
            <a:r>
              <a:rPr sz="2400" spc="200" dirty="0">
                <a:solidFill>
                  <a:srgbClr val="EBEBEB"/>
                </a:solidFill>
                <a:latin typeface="Arial"/>
                <a:cs typeface="Arial"/>
              </a:rPr>
              <a:t>1</a:t>
            </a:r>
            <a:r>
              <a:rPr sz="2400" spc="-29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=</a:t>
            </a:r>
            <a:r>
              <a:rPr sz="2400" spc="28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4" dirty="0">
                <a:solidFill>
                  <a:srgbClr val="EBEBEB"/>
                </a:solidFill>
                <a:latin typeface="Arial"/>
                <a:cs typeface="Arial"/>
              </a:rPr>
              <a:t>type </a:t>
            </a:r>
            <a:r>
              <a:rPr sz="2400" spc="15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60" dirty="0">
                <a:solidFill>
                  <a:srgbClr val="EBEBEB"/>
                </a:solidFill>
                <a:latin typeface="Arial"/>
                <a:cs typeface="Arial"/>
              </a:rPr>
              <a:t>'female',		</a:t>
            </a:r>
            <a:r>
              <a:rPr sz="2400" spc="865" dirty="0">
                <a:solidFill>
                  <a:srgbClr val="EBEBEB"/>
                </a:solidFill>
                <a:latin typeface="Arial"/>
                <a:cs typeface="Arial"/>
              </a:rPr>
              <a:t>// </a:t>
            </a:r>
            <a:r>
              <a:rPr sz="2400" spc="200" dirty="0">
                <a:solidFill>
                  <a:srgbClr val="EBEBEB"/>
                </a:solidFill>
                <a:latin typeface="Arial"/>
                <a:cs typeface="Arial"/>
              </a:rPr>
              <a:t>2</a:t>
            </a:r>
            <a:r>
              <a:rPr sz="2400" spc="-3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=</a:t>
            </a:r>
            <a:r>
              <a:rPr sz="2400" spc="26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4" dirty="0">
                <a:solidFill>
                  <a:srgbClr val="EBEBEB"/>
                </a:solidFill>
                <a:latin typeface="Arial"/>
                <a:cs typeface="Arial"/>
              </a:rPr>
              <a:t>gender </a:t>
            </a:r>
            <a:r>
              <a:rPr sz="2400" spc="1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29" dirty="0">
                <a:solidFill>
                  <a:srgbClr val="EBEBEB"/>
                </a:solidFill>
                <a:latin typeface="Arial"/>
                <a:cs typeface="Arial"/>
              </a:rPr>
              <a:t>17,	</a:t>
            </a:r>
            <a:r>
              <a:rPr sz="2400" spc="865" dirty="0">
                <a:solidFill>
                  <a:srgbClr val="EBEBEB"/>
                </a:solidFill>
                <a:latin typeface="Arial"/>
                <a:cs typeface="Arial"/>
              </a:rPr>
              <a:t>// </a:t>
            </a:r>
            <a:r>
              <a:rPr sz="2400" spc="200" dirty="0">
                <a:solidFill>
                  <a:srgbClr val="EBEBEB"/>
                </a:solidFill>
                <a:latin typeface="Arial"/>
                <a:cs typeface="Arial"/>
              </a:rPr>
              <a:t>3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=</a:t>
            </a:r>
            <a:r>
              <a:rPr sz="2400" spc="-28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0" dirty="0">
                <a:solidFill>
                  <a:srgbClr val="EBEBEB"/>
                </a:solidFill>
                <a:latin typeface="Arial"/>
                <a:cs typeface="Arial"/>
              </a:rPr>
              <a:t>age</a:t>
            </a:r>
            <a:endParaRPr sz="2400">
              <a:latin typeface="Arial"/>
              <a:cs typeface="Arial"/>
            </a:endParaRPr>
          </a:p>
          <a:p>
            <a:pPr marL="415290">
              <a:lnSpc>
                <a:spcPct val="100000"/>
              </a:lnSpc>
              <a:spcBef>
                <a:spcPts val="20"/>
              </a:spcBef>
              <a:tabLst>
                <a:tab pos="2585085" algn="l"/>
              </a:tabLst>
            </a:pPr>
            <a:r>
              <a:rPr sz="2400" spc="355" dirty="0">
                <a:solidFill>
                  <a:srgbClr val="EBEBEB"/>
                </a:solidFill>
                <a:latin typeface="Arial"/>
                <a:cs typeface="Arial"/>
              </a:rPr>
              <a:t>true	</a:t>
            </a:r>
            <a:r>
              <a:rPr sz="2400" spc="865" dirty="0">
                <a:solidFill>
                  <a:srgbClr val="EBEBEB"/>
                </a:solidFill>
                <a:latin typeface="Arial"/>
                <a:cs typeface="Arial"/>
              </a:rPr>
              <a:t>// </a:t>
            </a:r>
            <a:r>
              <a:rPr sz="2400" spc="200" dirty="0">
                <a:solidFill>
                  <a:srgbClr val="EBEBEB"/>
                </a:solidFill>
                <a:latin typeface="Arial"/>
                <a:cs typeface="Arial"/>
              </a:rPr>
              <a:t>4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=</a:t>
            </a:r>
            <a:r>
              <a:rPr sz="2400" spc="-26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65" dirty="0">
                <a:solidFill>
                  <a:srgbClr val="EBEBEB"/>
                </a:solidFill>
                <a:latin typeface="Arial"/>
                <a:cs typeface="Arial"/>
              </a:rPr>
              <a:t>spayed/neutered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20"/>
              </a:spcBef>
            </a:pPr>
            <a:r>
              <a:rPr sz="2400" spc="675" dirty="0">
                <a:solidFill>
                  <a:srgbClr val="06CDE7"/>
                </a:solidFill>
                <a:latin typeface="Arial"/>
                <a:cs typeface="Arial"/>
              </a:rPr>
              <a:t>]</a:t>
            </a:r>
            <a:r>
              <a:rPr sz="2400" spc="675" dirty="0">
                <a:solidFill>
                  <a:srgbClr val="EBEBEB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71450">
              <a:lnSpc>
                <a:spcPct val="100000"/>
              </a:lnSpc>
            </a:pPr>
            <a:r>
              <a:rPr sz="2400" spc="370" dirty="0">
                <a:solidFill>
                  <a:srgbClr val="A0D312"/>
                </a:solidFill>
                <a:latin typeface="Arial"/>
                <a:cs typeface="Arial"/>
              </a:rPr>
              <a:t>sabine</a:t>
            </a:r>
            <a:r>
              <a:rPr sz="2400" spc="370" dirty="0">
                <a:solidFill>
                  <a:srgbClr val="06CDE7"/>
                </a:solidFill>
                <a:latin typeface="Arial"/>
                <a:cs typeface="Arial"/>
              </a:rPr>
              <a:t>[2]</a:t>
            </a:r>
            <a:r>
              <a:rPr sz="2400" spc="370" dirty="0">
                <a:solidFill>
                  <a:srgbClr val="EBEBEB"/>
                </a:solidFill>
                <a:latin typeface="Arial"/>
                <a:cs typeface="Arial"/>
              </a:rPr>
              <a:t>; </a:t>
            </a:r>
            <a:r>
              <a:rPr sz="2400" spc="865" dirty="0">
                <a:solidFill>
                  <a:srgbClr val="EBEBEB"/>
                </a:solidFill>
                <a:latin typeface="Arial"/>
                <a:cs typeface="Arial"/>
              </a:rPr>
              <a:t>//</a:t>
            </a:r>
            <a:r>
              <a:rPr sz="2400" spc="12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4" dirty="0">
                <a:solidFill>
                  <a:srgbClr val="EBEBEB"/>
                </a:solidFill>
                <a:latin typeface="Arial"/>
                <a:cs typeface="Arial"/>
              </a:rPr>
              <a:t>'female'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369" y="412750"/>
            <a:ext cx="193675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80" dirty="0" smtClean="0">
                <a:solidFill>
                  <a:srgbClr val="EBEBEB"/>
                </a:solidFill>
                <a:latin typeface="Arial"/>
                <a:cs typeface="Arial"/>
              </a:rPr>
              <a:t>Introduction to JavaScript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579" y="685800"/>
            <a:ext cx="11443335" cy="635"/>
          </a:xfrm>
          <a:custGeom>
            <a:avLst/>
            <a:gdLst/>
            <a:ahLst/>
            <a:cxnLst/>
            <a:rect l="l" t="t" r="r" b="b"/>
            <a:pathLst>
              <a:path w="11443335" h="634">
                <a:moveTo>
                  <a:pt x="0" y="0"/>
                </a:moveTo>
                <a:lnTo>
                  <a:pt x="11442820" y="139"/>
                </a:lnTo>
              </a:path>
            </a:pathLst>
          </a:custGeom>
          <a:ln w="127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3124" y="660276"/>
            <a:ext cx="1936750" cy="635"/>
          </a:xfrm>
          <a:custGeom>
            <a:avLst/>
            <a:gdLst/>
            <a:ahLst/>
            <a:cxnLst/>
            <a:rect l="l" t="t" r="r" b="b"/>
            <a:pathLst>
              <a:path w="1936750" h="634">
                <a:moveTo>
                  <a:pt x="0" y="123"/>
                </a:moveTo>
                <a:lnTo>
                  <a:pt x="1936754" y="0"/>
                </a:lnTo>
              </a:path>
            </a:pathLst>
          </a:custGeom>
          <a:ln w="508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0" y="673100"/>
            <a:ext cx="6247765" cy="787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95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Data </a:t>
            </a:r>
            <a:r>
              <a:rPr b="1" spc="-14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type:</a:t>
            </a:r>
            <a:r>
              <a:rPr b="1" spc="-925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spc="-340" dirty="0"/>
              <a:t>Arrays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1284" y="2051050"/>
            <a:ext cx="11506200" cy="2552700"/>
          </a:xfrm>
          <a:prstGeom prst="rect">
            <a:avLst/>
          </a:prstGeom>
          <a:solidFill>
            <a:srgbClr val="2D2D2D"/>
          </a:solidFill>
          <a:ln w="12700">
            <a:solidFill>
              <a:srgbClr val="DEDEDE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31215" marR="3194050" indent="-660400">
              <a:lnSpc>
                <a:spcPct val="100699"/>
              </a:lnSpc>
              <a:spcBef>
                <a:spcPts val="1330"/>
              </a:spcBef>
            </a:pPr>
            <a:r>
              <a:rPr sz="2400" spc="295" dirty="0">
                <a:solidFill>
                  <a:srgbClr val="EBEBEB"/>
                </a:solidFill>
                <a:latin typeface="Arial"/>
                <a:cs typeface="Arial"/>
              </a:rPr>
              <a:t>var </a:t>
            </a:r>
            <a:r>
              <a:rPr sz="2400" spc="210" dirty="0">
                <a:solidFill>
                  <a:srgbClr val="A0D312"/>
                </a:solidFill>
                <a:latin typeface="Arial"/>
                <a:cs typeface="Arial"/>
              </a:rPr>
              <a:t>sabine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= </a:t>
            </a:r>
            <a:r>
              <a:rPr sz="2400" spc="330" dirty="0">
                <a:solidFill>
                  <a:srgbClr val="06CDE7"/>
                </a:solidFill>
                <a:latin typeface="Arial"/>
                <a:cs typeface="Arial"/>
              </a:rPr>
              <a:t>[</a:t>
            </a:r>
            <a:r>
              <a:rPr sz="2400" spc="330" dirty="0">
                <a:solidFill>
                  <a:srgbClr val="EBEBEB"/>
                </a:solidFill>
                <a:latin typeface="Arial"/>
                <a:cs typeface="Arial"/>
              </a:rPr>
              <a:t>'Sabine', </a:t>
            </a:r>
            <a:r>
              <a:rPr sz="2400" spc="335" dirty="0">
                <a:solidFill>
                  <a:srgbClr val="EBEBEB"/>
                </a:solidFill>
                <a:latin typeface="Arial"/>
                <a:cs typeface="Arial"/>
              </a:rPr>
              <a:t>'cat', </a:t>
            </a:r>
            <a:r>
              <a:rPr sz="2400" spc="260" dirty="0">
                <a:solidFill>
                  <a:srgbClr val="EBEBEB"/>
                </a:solidFill>
                <a:latin typeface="Arial"/>
                <a:cs typeface="Arial"/>
              </a:rPr>
              <a:t>'female', </a:t>
            </a:r>
            <a:r>
              <a:rPr sz="2400" spc="229" dirty="0">
                <a:solidFill>
                  <a:srgbClr val="EBEBEB"/>
                </a:solidFill>
                <a:latin typeface="Arial"/>
                <a:cs typeface="Arial"/>
              </a:rPr>
              <a:t>14, </a:t>
            </a:r>
            <a:r>
              <a:rPr sz="2400" spc="430" dirty="0">
                <a:solidFill>
                  <a:srgbClr val="EBEBEB"/>
                </a:solidFill>
                <a:latin typeface="Arial"/>
                <a:cs typeface="Arial"/>
              </a:rPr>
              <a:t>true</a:t>
            </a:r>
            <a:r>
              <a:rPr sz="2400" spc="430" dirty="0">
                <a:solidFill>
                  <a:srgbClr val="06CDE7"/>
                </a:solidFill>
                <a:latin typeface="Arial"/>
                <a:cs typeface="Arial"/>
              </a:rPr>
              <a:t>]</a:t>
            </a:r>
            <a:r>
              <a:rPr sz="2400" spc="430" dirty="0">
                <a:solidFill>
                  <a:srgbClr val="EBEBEB"/>
                </a:solidFill>
                <a:latin typeface="Arial"/>
                <a:cs typeface="Arial"/>
              </a:rPr>
              <a:t>,  </a:t>
            </a:r>
            <a:r>
              <a:rPr sz="2400" spc="204" dirty="0">
                <a:solidFill>
                  <a:srgbClr val="F2622A"/>
                </a:solidFill>
                <a:latin typeface="Arial"/>
                <a:cs typeface="Arial"/>
              </a:rPr>
              <a:t>dakota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= </a:t>
            </a:r>
            <a:r>
              <a:rPr sz="2400" spc="300" dirty="0">
                <a:solidFill>
                  <a:srgbClr val="06CDE7"/>
                </a:solidFill>
                <a:latin typeface="Arial"/>
                <a:cs typeface="Arial"/>
              </a:rPr>
              <a:t>[</a:t>
            </a:r>
            <a:r>
              <a:rPr sz="2400" spc="300" dirty="0">
                <a:solidFill>
                  <a:srgbClr val="EBEBEB"/>
                </a:solidFill>
                <a:latin typeface="Arial"/>
                <a:cs typeface="Arial"/>
              </a:rPr>
              <a:t>'Dakota', </a:t>
            </a:r>
            <a:r>
              <a:rPr sz="2400" spc="335" dirty="0">
                <a:solidFill>
                  <a:srgbClr val="EBEBEB"/>
                </a:solidFill>
                <a:latin typeface="Arial"/>
                <a:cs typeface="Arial"/>
              </a:rPr>
              <a:t>'cat', </a:t>
            </a:r>
            <a:r>
              <a:rPr sz="2400" spc="250" dirty="0">
                <a:solidFill>
                  <a:srgbClr val="EBEBEB"/>
                </a:solidFill>
                <a:latin typeface="Arial"/>
                <a:cs typeface="Arial"/>
              </a:rPr>
              <a:t>'male', </a:t>
            </a:r>
            <a:r>
              <a:rPr sz="2400" spc="229" dirty="0">
                <a:solidFill>
                  <a:srgbClr val="EBEBEB"/>
                </a:solidFill>
                <a:latin typeface="Arial"/>
                <a:cs typeface="Arial"/>
              </a:rPr>
              <a:t>13,</a:t>
            </a:r>
            <a:r>
              <a:rPr sz="2400" spc="48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459" dirty="0">
                <a:solidFill>
                  <a:srgbClr val="EBEBEB"/>
                </a:solidFill>
                <a:latin typeface="Arial"/>
                <a:cs typeface="Arial"/>
              </a:rPr>
              <a:t>true</a:t>
            </a:r>
            <a:r>
              <a:rPr sz="2400" spc="459" dirty="0">
                <a:solidFill>
                  <a:srgbClr val="06CDE7"/>
                </a:solidFill>
                <a:latin typeface="Arial"/>
                <a:cs typeface="Arial"/>
              </a:rPr>
              <a:t>]</a:t>
            </a:r>
            <a:r>
              <a:rPr sz="2400" spc="459" dirty="0">
                <a:solidFill>
                  <a:srgbClr val="EBEBEB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171450" marR="7034530">
              <a:lnSpc>
                <a:spcPct val="201399"/>
              </a:lnSpc>
            </a:pPr>
            <a:r>
              <a:rPr sz="2400" spc="204" dirty="0">
                <a:solidFill>
                  <a:srgbClr val="EBD73A"/>
                </a:solidFill>
                <a:latin typeface="Arial"/>
                <a:cs typeface="Arial"/>
              </a:rPr>
              <a:t>pets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= </a:t>
            </a:r>
            <a:r>
              <a:rPr sz="2400" spc="865" dirty="0">
                <a:solidFill>
                  <a:srgbClr val="06CDE7"/>
                </a:solidFill>
                <a:latin typeface="Arial"/>
                <a:cs typeface="Arial"/>
              </a:rPr>
              <a:t>[ </a:t>
            </a:r>
            <a:r>
              <a:rPr sz="2400" spc="220" dirty="0">
                <a:solidFill>
                  <a:srgbClr val="A0D312"/>
                </a:solidFill>
                <a:latin typeface="Arial"/>
                <a:cs typeface="Arial"/>
              </a:rPr>
              <a:t>sabine</a:t>
            </a:r>
            <a:r>
              <a:rPr sz="2400" spc="220" dirty="0">
                <a:solidFill>
                  <a:srgbClr val="EBEBEB"/>
                </a:solidFill>
                <a:latin typeface="Arial"/>
                <a:cs typeface="Arial"/>
              </a:rPr>
              <a:t>, </a:t>
            </a:r>
            <a:r>
              <a:rPr sz="2400" spc="204" dirty="0">
                <a:solidFill>
                  <a:srgbClr val="F2622A"/>
                </a:solidFill>
                <a:latin typeface="Arial"/>
                <a:cs typeface="Arial"/>
              </a:rPr>
              <a:t>dakota</a:t>
            </a:r>
            <a:r>
              <a:rPr sz="2400" spc="-15" dirty="0">
                <a:solidFill>
                  <a:srgbClr val="F2622A"/>
                </a:solidFill>
                <a:latin typeface="Arial"/>
                <a:cs typeface="Arial"/>
              </a:rPr>
              <a:t> </a:t>
            </a:r>
            <a:r>
              <a:rPr sz="2400" spc="675" dirty="0">
                <a:solidFill>
                  <a:srgbClr val="06CDE7"/>
                </a:solidFill>
                <a:latin typeface="Arial"/>
                <a:cs typeface="Arial"/>
              </a:rPr>
              <a:t>]</a:t>
            </a:r>
            <a:r>
              <a:rPr sz="2400" spc="675" dirty="0">
                <a:solidFill>
                  <a:srgbClr val="EBEBEB"/>
                </a:solidFill>
                <a:latin typeface="Arial"/>
                <a:cs typeface="Arial"/>
              </a:rPr>
              <a:t>;  </a:t>
            </a:r>
            <a:r>
              <a:rPr sz="2400" spc="470" dirty="0">
                <a:solidFill>
                  <a:srgbClr val="EBD73A"/>
                </a:solidFill>
                <a:latin typeface="Arial"/>
                <a:cs typeface="Arial"/>
              </a:rPr>
              <a:t>pets</a:t>
            </a:r>
            <a:r>
              <a:rPr sz="2400" spc="470" dirty="0">
                <a:solidFill>
                  <a:srgbClr val="06CDE7"/>
                </a:solidFill>
                <a:latin typeface="Arial"/>
                <a:cs typeface="Arial"/>
              </a:rPr>
              <a:t>[1][0]</a:t>
            </a:r>
            <a:r>
              <a:rPr sz="2400" spc="470" dirty="0">
                <a:solidFill>
                  <a:srgbClr val="EBEBEB"/>
                </a:solidFill>
                <a:latin typeface="Arial"/>
                <a:cs typeface="Arial"/>
              </a:rPr>
              <a:t>; </a:t>
            </a:r>
            <a:r>
              <a:rPr sz="2400" spc="865" dirty="0">
                <a:solidFill>
                  <a:srgbClr val="EBEBEB"/>
                </a:solidFill>
                <a:latin typeface="Arial"/>
                <a:cs typeface="Arial"/>
              </a:rPr>
              <a:t>//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29" dirty="0">
                <a:solidFill>
                  <a:srgbClr val="EBEBEB"/>
                </a:solidFill>
                <a:latin typeface="Arial"/>
                <a:cs typeface="Arial"/>
              </a:rPr>
              <a:t>'Dakota'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369" y="412750"/>
            <a:ext cx="193675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80" dirty="0" smtClean="0">
                <a:solidFill>
                  <a:srgbClr val="EBEBEB"/>
                </a:solidFill>
                <a:latin typeface="Arial"/>
                <a:cs typeface="Arial"/>
              </a:rPr>
              <a:t>Introduction to JavaScript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579" y="685800"/>
            <a:ext cx="11443335" cy="635"/>
          </a:xfrm>
          <a:custGeom>
            <a:avLst/>
            <a:gdLst/>
            <a:ahLst/>
            <a:cxnLst/>
            <a:rect l="l" t="t" r="r" b="b"/>
            <a:pathLst>
              <a:path w="11443335" h="634">
                <a:moveTo>
                  <a:pt x="0" y="0"/>
                </a:moveTo>
                <a:lnTo>
                  <a:pt x="11442820" y="139"/>
                </a:lnTo>
              </a:path>
            </a:pathLst>
          </a:custGeom>
          <a:ln w="127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3124" y="660276"/>
            <a:ext cx="1936750" cy="635"/>
          </a:xfrm>
          <a:custGeom>
            <a:avLst/>
            <a:gdLst/>
            <a:ahLst/>
            <a:cxnLst/>
            <a:rect l="l" t="t" r="r" b="b"/>
            <a:pathLst>
              <a:path w="1936750" h="634">
                <a:moveTo>
                  <a:pt x="0" y="123"/>
                </a:moveTo>
                <a:lnTo>
                  <a:pt x="1936754" y="0"/>
                </a:lnTo>
              </a:path>
            </a:pathLst>
          </a:custGeom>
          <a:ln w="508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0" y="673100"/>
            <a:ext cx="6526530" cy="787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95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Data </a:t>
            </a:r>
            <a:r>
              <a:rPr b="1" spc="-14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type:</a:t>
            </a:r>
            <a:r>
              <a:rPr b="1" spc="-935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spc="-385" dirty="0"/>
              <a:t>Hashes</a:t>
            </a:r>
          </a:p>
        </p:txBody>
      </p:sp>
      <p:sp>
        <p:nvSpPr>
          <p:cNvPr id="6" name="object 6"/>
          <p:cNvSpPr/>
          <p:nvPr/>
        </p:nvSpPr>
        <p:spPr>
          <a:xfrm>
            <a:off x="751284" y="2051050"/>
            <a:ext cx="11506200" cy="4394200"/>
          </a:xfrm>
          <a:custGeom>
            <a:avLst/>
            <a:gdLst/>
            <a:ahLst/>
            <a:cxnLst/>
            <a:rect l="l" t="t" r="r" b="b"/>
            <a:pathLst>
              <a:path w="11506200" h="4394200">
                <a:moveTo>
                  <a:pt x="0" y="0"/>
                </a:moveTo>
                <a:lnTo>
                  <a:pt x="11506199" y="0"/>
                </a:lnTo>
                <a:lnTo>
                  <a:pt x="11506199" y="4394200"/>
                </a:lnTo>
                <a:lnTo>
                  <a:pt x="0" y="4394200"/>
                </a:lnTo>
                <a:lnTo>
                  <a:pt x="0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1284" y="2051050"/>
            <a:ext cx="11506200" cy="4394200"/>
          </a:xfrm>
          <a:custGeom>
            <a:avLst/>
            <a:gdLst/>
            <a:ahLst/>
            <a:cxnLst/>
            <a:rect l="l" t="t" r="r" b="b"/>
            <a:pathLst>
              <a:path w="11506200" h="4394200">
                <a:moveTo>
                  <a:pt x="0" y="0"/>
                </a:moveTo>
                <a:lnTo>
                  <a:pt x="11506199" y="0"/>
                </a:lnTo>
                <a:lnTo>
                  <a:pt x="11506199" y="4394200"/>
                </a:lnTo>
                <a:lnTo>
                  <a:pt x="0" y="4394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29084" y="2228850"/>
            <a:ext cx="270764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spc="295" dirty="0">
                <a:solidFill>
                  <a:srgbClr val="EBEBEB"/>
                </a:solidFill>
                <a:latin typeface="Arial"/>
                <a:cs typeface="Arial"/>
              </a:rPr>
              <a:t>var </a:t>
            </a:r>
            <a:r>
              <a:rPr sz="2400" spc="210" dirty="0">
                <a:solidFill>
                  <a:srgbClr val="A0D312"/>
                </a:solidFill>
                <a:latin typeface="Arial"/>
                <a:cs typeface="Arial"/>
              </a:rPr>
              <a:t>sabine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=</a:t>
            </a:r>
            <a:r>
              <a:rPr sz="2400" spc="29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740" dirty="0">
                <a:solidFill>
                  <a:srgbClr val="06CDE7"/>
                </a:solidFill>
                <a:latin typeface="Arial"/>
                <a:cs typeface="Arial"/>
              </a:rPr>
              <a:t>[]</a:t>
            </a:r>
            <a:r>
              <a:rPr sz="2400" spc="740" dirty="0">
                <a:solidFill>
                  <a:srgbClr val="EBEBEB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9084" y="2962889"/>
            <a:ext cx="2512060" cy="73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>
              <a:lnSpc>
                <a:spcPct val="100699"/>
              </a:lnSpc>
            </a:pPr>
            <a:r>
              <a:rPr sz="2400" spc="40" dirty="0">
                <a:solidFill>
                  <a:srgbClr val="A0D312"/>
                </a:solidFill>
                <a:latin typeface="Arial"/>
                <a:cs typeface="Arial"/>
              </a:rPr>
              <a:t>s</a:t>
            </a:r>
            <a:r>
              <a:rPr sz="2400" spc="245" dirty="0">
                <a:solidFill>
                  <a:srgbClr val="A0D312"/>
                </a:solidFill>
                <a:latin typeface="Arial"/>
                <a:cs typeface="Arial"/>
              </a:rPr>
              <a:t>abine</a:t>
            </a:r>
            <a:r>
              <a:rPr sz="2400" spc="355" dirty="0">
                <a:solidFill>
                  <a:srgbClr val="06CDE7"/>
                </a:solidFill>
                <a:latin typeface="Arial"/>
                <a:cs typeface="Arial"/>
              </a:rPr>
              <a:t>['name']  </a:t>
            </a:r>
            <a:r>
              <a:rPr sz="2400" spc="360" dirty="0">
                <a:solidFill>
                  <a:srgbClr val="A0D312"/>
                </a:solidFill>
                <a:latin typeface="Arial"/>
                <a:cs typeface="Arial"/>
              </a:rPr>
              <a:t>sabine</a:t>
            </a:r>
            <a:r>
              <a:rPr sz="2400" spc="360" dirty="0">
                <a:solidFill>
                  <a:srgbClr val="06CDE7"/>
                </a:solidFill>
                <a:latin typeface="Arial"/>
                <a:cs typeface="Arial"/>
              </a:rPr>
              <a:t>['type']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96666" y="2965450"/>
            <a:ext cx="1915160" cy="734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ct val="100000"/>
              </a:lnSpc>
            </a:pP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=</a:t>
            </a:r>
            <a:r>
              <a:rPr sz="2400" spc="19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95" dirty="0">
                <a:solidFill>
                  <a:srgbClr val="EBEBEB"/>
                </a:solidFill>
                <a:latin typeface="Arial"/>
                <a:cs typeface="Arial"/>
              </a:rPr>
              <a:t>'Sabine';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=</a:t>
            </a:r>
            <a:r>
              <a:rPr sz="2400" spc="2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365" dirty="0">
                <a:solidFill>
                  <a:srgbClr val="EBEBEB"/>
                </a:solidFill>
                <a:latin typeface="Arial"/>
                <a:cs typeface="Arial"/>
              </a:rPr>
              <a:t>'cat';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9084" y="3699489"/>
            <a:ext cx="4731385" cy="2578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>
              <a:lnSpc>
                <a:spcPct val="100699"/>
              </a:lnSpc>
            </a:pPr>
            <a:r>
              <a:rPr sz="2400" spc="345" dirty="0">
                <a:solidFill>
                  <a:srgbClr val="A0D312"/>
                </a:solidFill>
                <a:latin typeface="Arial"/>
                <a:cs typeface="Arial"/>
              </a:rPr>
              <a:t>sabine</a:t>
            </a:r>
            <a:r>
              <a:rPr sz="2400" spc="345" dirty="0">
                <a:solidFill>
                  <a:srgbClr val="06CDE7"/>
                </a:solidFill>
                <a:latin typeface="Arial"/>
                <a:cs typeface="Arial"/>
              </a:rPr>
              <a:t>['gender']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= </a:t>
            </a:r>
            <a:r>
              <a:rPr sz="2400" spc="280" dirty="0">
                <a:solidFill>
                  <a:srgbClr val="EBEBEB"/>
                </a:solidFill>
                <a:latin typeface="Arial"/>
                <a:cs typeface="Arial"/>
              </a:rPr>
              <a:t>'female';  </a:t>
            </a:r>
            <a:r>
              <a:rPr sz="2400" spc="355" dirty="0">
                <a:solidFill>
                  <a:srgbClr val="A0D312"/>
                </a:solidFill>
                <a:latin typeface="Arial"/>
                <a:cs typeface="Arial"/>
              </a:rPr>
              <a:t>sabine</a:t>
            </a:r>
            <a:r>
              <a:rPr sz="2400" spc="355" dirty="0">
                <a:solidFill>
                  <a:srgbClr val="06CDE7"/>
                </a:solidFill>
                <a:latin typeface="Arial"/>
                <a:cs typeface="Arial"/>
              </a:rPr>
              <a:t>['age']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= </a:t>
            </a:r>
            <a:r>
              <a:rPr sz="2400" spc="295" dirty="0">
                <a:solidFill>
                  <a:srgbClr val="EBEBEB"/>
                </a:solidFill>
                <a:latin typeface="Arial"/>
                <a:cs typeface="Arial"/>
              </a:rPr>
              <a:t>14;  </a:t>
            </a:r>
            <a:r>
              <a:rPr sz="2400" spc="365" dirty="0">
                <a:solidFill>
                  <a:srgbClr val="A0D312"/>
                </a:solidFill>
                <a:latin typeface="Arial"/>
                <a:cs typeface="Arial"/>
              </a:rPr>
              <a:t>sabine</a:t>
            </a:r>
            <a:r>
              <a:rPr sz="2400" spc="365" dirty="0">
                <a:solidFill>
                  <a:srgbClr val="06CDE7"/>
                </a:solidFill>
                <a:latin typeface="Arial"/>
                <a:cs typeface="Arial"/>
              </a:rPr>
              <a:t>['fixed']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=</a:t>
            </a:r>
            <a:r>
              <a:rPr sz="2400" spc="1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380" dirty="0">
                <a:solidFill>
                  <a:srgbClr val="EBEBEB"/>
                </a:solidFill>
                <a:latin typeface="Arial"/>
                <a:cs typeface="Arial"/>
              </a:rPr>
              <a:t>true;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R="102235">
              <a:lnSpc>
                <a:spcPct val="100699"/>
              </a:lnSpc>
              <a:tabLst>
                <a:tab pos="2742565" algn="l"/>
                <a:tab pos="2791460" algn="l"/>
              </a:tabLst>
            </a:pPr>
            <a:r>
              <a:rPr sz="2400" spc="250" dirty="0">
                <a:solidFill>
                  <a:srgbClr val="A0D312"/>
                </a:solidFill>
                <a:latin typeface="Arial"/>
                <a:cs typeface="Arial"/>
              </a:rPr>
              <a:t>sabine</a:t>
            </a:r>
            <a:r>
              <a:rPr sz="2400" spc="250" dirty="0">
                <a:solidFill>
                  <a:srgbClr val="EBEBEB"/>
                </a:solidFill>
                <a:latin typeface="Arial"/>
                <a:cs typeface="Arial"/>
              </a:rPr>
              <a:t>;		</a:t>
            </a:r>
            <a:r>
              <a:rPr sz="2400" spc="865" dirty="0">
                <a:solidFill>
                  <a:srgbClr val="EBEBEB"/>
                </a:solidFill>
                <a:latin typeface="Arial"/>
                <a:cs typeface="Arial"/>
              </a:rPr>
              <a:t>//</a:t>
            </a:r>
            <a:r>
              <a:rPr sz="2400" spc="204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865" dirty="0">
                <a:solidFill>
                  <a:srgbClr val="EBEBEB"/>
                </a:solidFill>
                <a:latin typeface="Arial"/>
                <a:cs typeface="Arial"/>
              </a:rPr>
              <a:t>[]  </a:t>
            </a:r>
            <a:r>
              <a:rPr sz="2400" spc="320" dirty="0">
                <a:solidFill>
                  <a:srgbClr val="A0D312"/>
                </a:solidFill>
                <a:latin typeface="Arial"/>
                <a:cs typeface="Arial"/>
              </a:rPr>
              <a:t>sabine</a:t>
            </a:r>
            <a:r>
              <a:rPr sz="2400" spc="320" dirty="0">
                <a:solidFill>
                  <a:srgbClr val="06CDE7"/>
                </a:solidFill>
                <a:latin typeface="Arial"/>
                <a:cs typeface="Arial"/>
              </a:rPr>
              <a:t>['name']</a:t>
            </a:r>
            <a:r>
              <a:rPr sz="2400" spc="320" dirty="0">
                <a:solidFill>
                  <a:srgbClr val="EBEBEB"/>
                </a:solidFill>
                <a:latin typeface="Arial"/>
                <a:cs typeface="Arial"/>
              </a:rPr>
              <a:t>; </a:t>
            </a:r>
            <a:r>
              <a:rPr sz="2400" spc="865" dirty="0">
                <a:solidFill>
                  <a:srgbClr val="EBEBEB"/>
                </a:solidFill>
                <a:latin typeface="Arial"/>
                <a:cs typeface="Arial"/>
              </a:rPr>
              <a:t>//</a:t>
            </a:r>
            <a:r>
              <a:rPr sz="2400" spc="2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70" dirty="0">
                <a:solidFill>
                  <a:srgbClr val="EBEBEB"/>
                </a:solidFill>
                <a:latin typeface="Arial"/>
                <a:cs typeface="Arial"/>
              </a:rPr>
              <a:t>'Sabine'  </a:t>
            </a:r>
            <a:r>
              <a:rPr sz="2400" spc="195" dirty="0">
                <a:solidFill>
                  <a:srgbClr val="A0D312"/>
                </a:solidFill>
                <a:latin typeface="Arial"/>
                <a:cs typeface="Arial"/>
              </a:rPr>
              <a:t>sabine</a:t>
            </a:r>
            <a:r>
              <a:rPr sz="2400" spc="195" dirty="0">
                <a:solidFill>
                  <a:srgbClr val="06CDE7"/>
                </a:solidFill>
                <a:latin typeface="Arial"/>
                <a:cs typeface="Arial"/>
              </a:rPr>
              <a:t>.name</a:t>
            </a:r>
            <a:r>
              <a:rPr sz="2400" spc="195" dirty="0">
                <a:solidFill>
                  <a:srgbClr val="EBEBEB"/>
                </a:solidFill>
                <a:latin typeface="Arial"/>
                <a:cs typeface="Arial"/>
              </a:rPr>
              <a:t>;	</a:t>
            </a:r>
            <a:r>
              <a:rPr sz="2400" spc="865" dirty="0">
                <a:solidFill>
                  <a:srgbClr val="EBEBEB"/>
                </a:solidFill>
                <a:latin typeface="Arial"/>
                <a:cs typeface="Arial"/>
              </a:rPr>
              <a:t>//</a:t>
            </a:r>
            <a:r>
              <a:rPr sz="2400" spc="204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70" dirty="0">
                <a:solidFill>
                  <a:srgbClr val="EBEBEB"/>
                </a:solidFill>
                <a:latin typeface="Arial"/>
                <a:cs typeface="Arial"/>
              </a:rPr>
              <a:t>'Sabine'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369" y="412750"/>
            <a:ext cx="193675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80" dirty="0" smtClean="0">
                <a:solidFill>
                  <a:srgbClr val="EBEBEB"/>
                </a:solidFill>
                <a:latin typeface="Arial"/>
                <a:cs typeface="Arial"/>
              </a:rPr>
              <a:t>Introduction to JavaScript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579" y="685800"/>
            <a:ext cx="11443335" cy="635"/>
          </a:xfrm>
          <a:custGeom>
            <a:avLst/>
            <a:gdLst/>
            <a:ahLst/>
            <a:cxnLst/>
            <a:rect l="l" t="t" r="r" b="b"/>
            <a:pathLst>
              <a:path w="11443335" h="634">
                <a:moveTo>
                  <a:pt x="0" y="0"/>
                </a:moveTo>
                <a:lnTo>
                  <a:pt x="11442820" y="139"/>
                </a:lnTo>
              </a:path>
            </a:pathLst>
          </a:custGeom>
          <a:ln w="127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3124" y="660276"/>
            <a:ext cx="1936750" cy="635"/>
          </a:xfrm>
          <a:custGeom>
            <a:avLst/>
            <a:gdLst/>
            <a:ahLst/>
            <a:cxnLst/>
            <a:rect l="l" t="t" r="r" b="b"/>
            <a:pathLst>
              <a:path w="1936750" h="634">
                <a:moveTo>
                  <a:pt x="0" y="123"/>
                </a:moveTo>
                <a:lnTo>
                  <a:pt x="1936754" y="0"/>
                </a:lnTo>
              </a:path>
            </a:pathLst>
          </a:custGeom>
          <a:ln w="508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0" y="673100"/>
            <a:ext cx="6694170" cy="787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95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Data </a:t>
            </a:r>
            <a:r>
              <a:rPr b="1" spc="-14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type:</a:t>
            </a:r>
            <a:r>
              <a:rPr b="1" spc="-925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spc="-245" dirty="0"/>
              <a:t>Objects</a:t>
            </a:r>
          </a:p>
        </p:txBody>
      </p:sp>
      <p:sp>
        <p:nvSpPr>
          <p:cNvPr id="6" name="object 6"/>
          <p:cNvSpPr/>
          <p:nvPr/>
        </p:nvSpPr>
        <p:spPr>
          <a:xfrm>
            <a:off x="751284" y="2051050"/>
            <a:ext cx="11506200" cy="4394200"/>
          </a:xfrm>
          <a:custGeom>
            <a:avLst/>
            <a:gdLst/>
            <a:ahLst/>
            <a:cxnLst/>
            <a:rect l="l" t="t" r="r" b="b"/>
            <a:pathLst>
              <a:path w="11506200" h="4394200">
                <a:moveTo>
                  <a:pt x="0" y="0"/>
                </a:moveTo>
                <a:lnTo>
                  <a:pt x="11506199" y="0"/>
                </a:lnTo>
                <a:lnTo>
                  <a:pt x="11506199" y="4394200"/>
                </a:lnTo>
                <a:lnTo>
                  <a:pt x="0" y="4394200"/>
                </a:lnTo>
                <a:lnTo>
                  <a:pt x="0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1284" y="2051050"/>
            <a:ext cx="11506200" cy="4394200"/>
          </a:xfrm>
          <a:custGeom>
            <a:avLst/>
            <a:gdLst/>
            <a:ahLst/>
            <a:cxnLst/>
            <a:rect l="l" t="t" r="r" b="b"/>
            <a:pathLst>
              <a:path w="11506200" h="4394200">
                <a:moveTo>
                  <a:pt x="0" y="0"/>
                </a:moveTo>
                <a:lnTo>
                  <a:pt x="11506199" y="0"/>
                </a:lnTo>
                <a:lnTo>
                  <a:pt x="11506199" y="4394200"/>
                </a:lnTo>
                <a:lnTo>
                  <a:pt x="0" y="4394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29084" y="2228850"/>
            <a:ext cx="4633595" cy="404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spc="295" dirty="0">
                <a:solidFill>
                  <a:srgbClr val="EBEBEB"/>
                </a:solidFill>
                <a:latin typeface="Arial"/>
                <a:cs typeface="Arial"/>
              </a:rPr>
              <a:t>var </a:t>
            </a:r>
            <a:r>
              <a:rPr sz="2400" spc="210" dirty="0">
                <a:solidFill>
                  <a:srgbClr val="A0D312"/>
                </a:solidFill>
                <a:latin typeface="Arial"/>
                <a:cs typeface="Arial"/>
              </a:rPr>
              <a:t>sabine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=</a:t>
            </a:r>
            <a:r>
              <a:rPr sz="2400" spc="29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650" dirty="0">
                <a:solidFill>
                  <a:srgbClr val="06CDE7"/>
                </a:solidFill>
                <a:latin typeface="Arial"/>
                <a:cs typeface="Arial"/>
              </a:rPr>
              <a:t>{}</a:t>
            </a:r>
            <a:r>
              <a:rPr sz="2400" spc="650" dirty="0">
                <a:solidFill>
                  <a:srgbClr val="EBEBEB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R="309880">
              <a:lnSpc>
                <a:spcPct val="100699"/>
              </a:lnSpc>
            </a:pPr>
            <a:r>
              <a:rPr sz="2400" spc="170" dirty="0">
                <a:solidFill>
                  <a:srgbClr val="A0D312"/>
                </a:solidFill>
                <a:latin typeface="Arial"/>
                <a:cs typeface="Arial"/>
              </a:rPr>
              <a:t>sabine</a:t>
            </a:r>
            <a:r>
              <a:rPr sz="2400" spc="170" dirty="0">
                <a:solidFill>
                  <a:srgbClr val="06CDE7"/>
                </a:solidFill>
                <a:latin typeface="Arial"/>
                <a:cs typeface="Arial"/>
              </a:rPr>
              <a:t>.name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= </a:t>
            </a:r>
            <a:r>
              <a:rPr sz="2400" spc="295" dirty="0">
                <a:solidFill>
                  <a:srgbClr val="EBEBEB"/>
                </a:solidFill>
                <a:latin typeface="Arial"/>
                <a:cs typeface="Arial"/>
              </a:rPr>
              <a:t>'Sabine';  </a:t>
            </a:r>
            <a:r>
              <a:rPr sz="2400" spc="235" dirty="0">
                <a:solidFill>
                  <a:srgbClr val="A0D312"/>
                </a:solidFill>
                <a:latin typeface="Arial"/>
                <a:cs typeface="Arial"/>
              </a:rPr>
              <a:t>sabine</a:t>
            </a:r>
            <a:r>
              <a:rPr sz="2400" spc="235" dirty="0">
                <a:solidFill>
                  <a:srgbClr val="06CDE7"/>
                </a:solidFill>
                <a:latin typeface="Arial"/>
                <a:cs typeface="Arial"/>
              </a:rPr>
              <a:t>.type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= </a:t>
            </a:r>
            <a:r>
              <a:rPr sz="2400" spc="365" dirty="0">
                <a:solidFill>
                  <a:srgbClr val="EBEBEB"/>
                </a:solidFill>
                <a:latin typeface="Arial"/>
                <a:cs typeface="Arial"/>
              </a:rPr>
              <a:t>'cat';  </a:t>
            </a:r>
            <a:r>
              <a:rPr sz="2400" spc="240" dirty="0">
                <a:solidFill>
                  <a:srgbClr val="A0D312"/>
                </a:solidFill>
                <a:latin typeface="Arial"/>
                <a:cs typeface="Arial"/>
              </a:rPr>
              <a:t>sabine</a:t>
            </a:r>
            <a:r>
              <a:rPr sz="2400" spc="240" dirty="0">
                <a:solidFill>
                  <a:srgbClr val="06CDE7"/>
                </a:solidFill>
                <a:latin typeface="Arial"/>
                <a:cs typeface="Arial"/>
              </a:rPr>
              <a:t>.gender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= </a:t>
            </a:r>
            <a:r>
              <a:rPr sz="2400" spc="280" dirty="0">
                <a:solidFill>
                  <a:srgbClr val="EBEBEB"/>
                </a:solidFill>
                <a:latin typeface="Arial"/>
                <a:cs typeface="Arial"/>
              </a:rPr>
              <a:t>'female';  </a:t>
            </a:r>
            <a:r>
              <a:rPr sz="2400" spc="215" dirty="0">
                <a:solidFill>
                  <a:srgbClr val="A0D312"/>
                </a:solidFill>
                <a:latin typeface="Arial"/>
                <a:cs typeface="Arial"/>
              </a:rPr>
              <a:t>sabine</a:t>
            </a:r>
            <a:r>
              <a:rPr sz="2400" spc="215" dirty="0">
                <a:solidFill>
                  <a:srgbClr val="06CDE7"/>
                </a:solidFill>
                <a:latin typeface="Arial"/>
                <a:cs typeface="Arial"/>
              </a:rPr>
              <a:t>.age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= </a:t>
            </a:r>
            <a:r>
              <a:rPr sz="2400" spc="295" dirty="0">
                <a:solidFill>
                  <a:srgbClr val="EBEBEB"/>
                </a:solidFill>
                <a:latin typeface="Arial"/>
                <a:cs typeface="Arial"/>
              </a:rPr>
              <a:t>14;  </a:t>
            </a:r>
            <a:r>
              <a:rPr sz="2400" spc="250" dirty="0">
                <a:solidFill>
                  <a:srgbClr val="A0D312"/>
                </a:solidFill>
                <a:latin typeface="Arial"/>
                <a:cs typeface="Arial"/>
              </a:rPr>
              <a:t>sabine</a:t>
            </a:r>
            <a:r>
              <a:rPr sz="2400" spc="250" dirty="0">
                <a:solidFill>
                  <a:srgbClr val="06CDE7"/>
                </a:solidFill>
                <a:latin typeface="Arial"/>
                <a:cs typeface="Arial"/>
              </a:rPr>
              <a:t>.fixed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=</a:t>
            </a:r>
            <a:r>
              <a:rPr sz="2400" spc="2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380" dirty="0">
                <a:solidFill>
                  <a:srgbClr val="EBEBEB"/>
                </a:solidFill>
                <a:latin typeface="Arial"/>
                <a:cs typeface="Arial"/>
              </a:rPr>
              <a:t>true;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R="5080">
              <a:lnSpc>
                <a:spcPct val="100699"/>
              </a:lnSpc>
              <a:tabLst>
                <a:tab pos="2742565" algn="l"/>
                <a:tab pos="2791460" algn="l"/>
              </a:tabLst>
            </a:pPr>
            <a:r>
              <a:rPr sz="2400" spc="250" dirty="0">
                <a:solidFill>
                  <a:srgbClr val="A0D312"/>
                </a:solidFill>
                <a:latin typeface="Arial"/>
                <a:cs typeface="Arial"/>
              </a:rPr>
              <a:t>sabine</a:t>
            </a:r>
            <a:r>
              <a:rPr sz="2400" spc="250" dirty="0">
                <a:solidFill>
                  <a:srgbClr val="EBEBEB"/>
                </a:solidFill>
                <a:latin typeface="Arial"/>
                <a:cs typeface="Arial"/>
              </a:rPr>
              <a:t>;		</a:t>
            </a:r>
            <a:r>
              <a:rPr sz="2400" spc="865" dirty="0">
                <a:solidFill>
                  <a:srgbClr val="EBEBEB"/>
                </a:solidFill>
                <a:latin typeface="Arial"/>
                <a:cs typeface="Arial"/>
              </a:rPr>
              <a:t>//</a:t>
            </a:r>
            <a:r>
              <a:rPr sz="2400" spc="204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70" dirty="0">
                <a:solidFill>
                  <a:srgbClr val="EBEBEB"/>
                </a:solidFill>
                <a:latin typeface="Arial"/>
                <a:cs typeface="Arial"/>
              </a:rPr>
              <a:t>Object </a:t>
            </a:r>
            <a:r>
              <a:rPr sz="2400" spc="484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320" dirty="0">
                <a:solidFill>
                  <a:srgbClr val="A0D312"/>
                </a:solidFill>
                <a:latin typeface="Arial"/>
                <a:cs typeface="Arial"/>
              </a:rPr>
              <a:t>sabine</a:t>
            </a:r>
            <a:r>
              <a:rPr sz="2400" spc="320" dirty="0">
                <a:solidFill>
                  <a:srgbClr val="06CDE7"/>
                </a:solidFill>
                <a:latin typeface="Arial"/>
                <a:cs typeface="Arial"/>
              </a:rPr>
              <a:t>['name']</a:t>
            </a:r>
            <a:r>
              <a:rPr sz="2400" spc="320" dirty="0">
                <a:solidFill>
                  <a:srgbClr val="EBEBEB"/>
                </a:solidFill>
                <a:latin typeface="Arial"/>
                <a:cs typeface="Arial"/>
              </a:rPr>
              <a:t>; </a:t>
            </a:r>
            <a:r>
              <a:rPr sz="2400" spc="865" dirty="0">
                <a:solidFill>
                  <a:srgbClr val="EBEBEB"/>
                </a:solidFill>
                <a:latin typeface="Arial"/>
                <a:cs typeface="Arial"/>
              </a:rPr>
              <a:t>//</a:t>
            </a:r>
            <a:r>
              <a:rPr sz="2400" spc="2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70" dirty="0">
                <a:solidFill>
                  <a:srgbClr val="EBEBEB"/>
                </a:solidFill>
                <a:latin typeface="Arial"/>
                <a:cs typeface="Arial"/>
              </a:rPr>
              <a:t>'Sabine'  </a:t>
            </a:r>
            <a:r>
              <a:rPr sz="2400" spc="195" dirty="0">
                <a:solidFill>
                  <a:srgbClr val="A0D312"/>
                </a:solidFill>
                <a:latin typeface="Arial"/>
                <a:cs typeface="Arial"/>
              </a:rPr>
              <a:t>sabine</a:t>
            </a:r>
            <a:r>
              <a:rPr sz="2400" spc="195" dirty="0">
                <a:solidFill>
                  <a:srgbClr val="06CDE7"/>
                </a:solidFill>
                <a:latin typeface="Arial"/>
                <a:cs typeface="Arial"/>
              </a:rPr>
              <a:t>.name</a:t>
            </a:r>
            <a:r>
              <a:rPr sz="2400" spc="195" dirty="0">
                <a:solidFill>
                  <a:srgbClr val="EBEBEB"/>
                </a:solidFill>
                <a:latin typeface="Arial"/>
                <a:cs typeface="Arial"/>
              </a:rPr>
              <a:t>;	</a:t>
            </a:r>
            <a:r>
              <a:rPr sz="2400" spc="865" dirty="0">
                <a:solidFill>
                  <a:srgbClr val="EBEBEB"/>
                </a:solidFill>
                <a:latin typeface="Arial"/>
                <a:cs typeface="Arial"/>
              </a:rPr>
              <a:t>//</a:t>
            </a:r>
            <a:r>
              <a:rPr sz="2400" spc="204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70" dirty="0">
                <a:solidFill>
                  <a:srgbClr val="EBEBEB"/>
                </a:solidFill>
                <a:latin typeface="Arial"/>
                <a:cs typeface="Arial"/>
              </a:rPr>
              <a:t>'Sabine'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5976" y="3530600"/>
            <a:ext cx="5502275" cy="2235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9600" b="1" spc="-55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</a:t>
            </a:r>
            <a:r>
              <a:rPr sz="9600" b="1" spc="-1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</a:t>
            </a:r>
            <a:r>
              <a:rPr sz="9600" b="1" spc="-275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</a:t>
            </a:r>
            <a:r>
              <a:rPr sz="9600" b="1" spc="-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</a:t>
            </a:r>
            <a:r>
              <a:rPr sz="9600" b="1" spc="-355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</a:t>
            </a:r>
            <a:r>
              <a:rPr sz="9600" b="1" spc="275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</a:t>
            </a:r>
            <a:r>
              <a:rPr sz="9600" b="1" spc="-53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ors</a:t>
            </a:r>
            <a:endParaRPr sz="9600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algn="ctr">
              <a:lnSpc>
                <a:spcPct val="100000"/>
              </a:lnSpc>
              <a:spcBef>
                <a:spcPts val="1480"/>
              </a:spcBef>
            </a:pPr>
            <a:r>
              <a:rPr sz="3600" b="0" spc="-180" dirty="0">
                <a:latin typeface="Arial"/>
                <a:cs typeface="Arial"/>
              </a:rPr>
              <a:t>(i.e. </a:t>
            </a:r>
            <a:r>
              <a:rPr sz="3600" b="0" spc="15" dirty="0" smtClean="0">
                <a:latin typeface="Arial"/>
                <a:cs typeface="Arial"/>
              </a:rPr>
              <a:t>telling</a:t>
            </a:r>
            <a:r>
              <a:rPr lang="en-US" sz="3600" b="0" spc="15" dirty="0" smtClean="0">
                <a:latin typeface="Arial"/>
                <a:cs typeface="Arial"/>
              </a:rPr>
              <a:t> </a:t>
            </a:r>
            <a:r>
              <a:rPr sz="3600" b="0" spc="-550" dirty="0" smtClean="0">
                <a:latin typeface="Arial"/>
                <a:cs typeface="Arial"/>
              </a:rPr>
              <a:t>JS </a:t>
            </a:r>
            <a:r>
              <a:rPr lang="en-US" sz="3600" b="0" spc="-550" dirty="0" smtClean="0">
                <a:latin typeface="Arial"/>
                <a:cs typeface="Arial"/>
              </a:rPr>
              <a:t> </a:t>
            </a:r>
            <a:r>
              <a:rPr sz="3600" b="0" spc="-15" dirty="0" smtClean="0">
                <a:latin typeface="Arial"/>
                <a:cs typeface="Arial"/>
              </a:rPr>
              <a:t>what </a:t>
            </a:r>
            <a:r>
              <a:rPr sz="3600" b="0" spc="70" dirty="0">
                <a:latin typeface="Arial"/>
                <a:cs typeface="Arial"/>
              </a:rPr>
              <a:t>to</a:t>
            </a:r>
            <a:r>
              <a:rPr sz="3600" b="0" spc="-520" dirty="0">
                <a:latin typeface="Arial"/>
                <a:cs typeface="Arial"/>
              </a:rPr>
              <a:t> </a:t>
            </a:r>
            <a:r>
              <a:rPr sz="3600" b="0" spc="-65" dirty="0">
                <a:latin typeface="Arial"/>
                <a:cs typeface="Arial"/>
              </a:rPr>
              <a:t>do)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369" y="412750"/>
            <a:ext cx="193675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80" dirty="0" smtClean="0">
                <a:solidFill>
                  <a:srgbClr val="EBEBEB"/>
                </a:solidFill>
                <a:latin typeface="Arial"/>
                <a:cs typeface="Arial"/>
              </a:rPr>
              <a:t>Introduction to JavaScript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579" y="685800"/>
            <a:ext cx="11443335" cy="635"/>
          </a:xfrm>
          <a:custGeom>
            <a:avLst/>
            <a:gdLst/>
            <a:ahLst/>
            <a:cxnLst/>
            <a:rect l="l" t="t" r="r" b="b"/>
            <a:pathLst>
              <a:path w="11443335" h="634">
                <a:moveTo>
                  <a:pt x="0" y="0"/>
                </a:moveTo>
                <a:lnTo>
                  <a:pt x="11442820" y="139"/>
                </a:lnTo>
              </a:path>
            </a:pathLst>
          </a:custGeom>
          <a:ln w="127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3124" y="660276"/>
            <a:ext cx="1936750" cy="635"/>
          </a:xfrm>
          <a:custGeom>
            <a:avLst/>
            <a:gdLst/>
            <a:ahLst/>
            <a:cxnLst/>
            <a:rect l="l" t="t" r="r" b="b"/>
            <a:pathLst>
              <a:path w="1936750" h="634">
                <a:moveTo>
                  <a:pt x="0" y="123"/>
                </a:moveTo>
                <a:lnTo>
                  <a:pt x="1936754" y="0"/>
                </a:lnTo>
              </a:path>
            </a:pathLst>
          </a:custGeom>
          <a:ln w="508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0" y="673100"/>
            <a:ext cx="7902575" cy="787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235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Operators:</a:t>
            </a:r>
            <a:r>
              <a:rPr b="1" spc="-55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spc="-135" dirty="0"/>
              <a:t>Arithmetic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1284" y="2051050"/>
            <a:ext cx="11506200" cy="2552700"/>
          </a:xfrm>
          <a:prstGeom prst="rect">
            <a:avLst/>
          </a:prstGeom>
          <a:solidFill>
            <a:srgbClr val="2D2D2D"/>
          </a:solidFill>
          <a:ln w="12700">
            <a:solidFill>
              <a:srgbClr val="DEDEDE"/>
            </a:solidFill>
          </a:ln>
        </p:spPr>
        <p:txBody>
          <a:bodyPr vert="horz" wrap="square" lIns="0" tIns="17145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350"/>
              </a:spcBef>
            </a:pPr>
            <a:r>
              <a:rPr sz="2400" spc="295" dirty="0">
                <a:solidFill>
                  <a:srgbClr val="EBEBEB"/>
                </a:solidFill>
                <a:latin typeface="Arial"/>
                <a:cs typeface="Arial"/>
              </a:rPr>
              <a:t>var </a:t>
            </a:r>
            <a:r>
              <a:rPr sz="2400" spc="200" dirty="0">
                <a:solidFill>
                  <a:srgbClr val="EBEBEB"/>
                </a:solidFill>
                <a:latin typeface="Arial"/>
                <a:cs typeface="Arial"/>
              </a:rPr>
              <a:t>one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= </a:t>
            </a:r>
            <a:r>
              <a:rPr sz="2400" spc="200" dirty="0">
                <a:solidFill>
                  <a:srgbClr val="EBEBEB"/>
                </a:solidFill>
                <a:latin typeface="Arial"/>
                <a:cs typeface="Arial"/>
              </a:rPr>
              <a:t>2 </a:t>
            </a:r>
            <a:r>
              <a:rPr sz="2400" spc="160" dirty="0">
                <a:solidFill>
                  <a:srgbClr val="EBEBEB"/>
                </a:solidFill>
                <a:latin typeface="Arial"/>
                <a:cs typeface="Arial"/>
              </a:rPr>
              <a:t>-</a:t>
            </a:r>
            <a:r>
              <a:rPr sz="2400" spc="54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45" dirty="0">
                <a:solidFill>
                  <a:srgbClr val="EBEBEB"/>
                </a:solidFill>
                <a:latin typeface="Arial"/>
                <a:cs typeface="Arial"/>
              </a:rPr>
              <a:t>1,</a:t>
            </a:r>
            <a:endParaRPr sz="2400">
              <a:latin typeface="Arial"/>
              <a:cs typeface="Arial"/>
            </a:endParaRPr>
          </a:p>
          <a:p>
            <a:pPr marL="857250">
              <a:lnSpc>
                <a:spcPct val="100000"/>
              </a:lnSpc>
              <a:spcBef>
                <a:spcPts val="20"/>
              </a:spcBef>
            </a:pPr>
            <a:r>
              <a:rPr sz="2400" spc="160" dirty="0">
                <a:solidFill>
                  <a:srgbClr val="EBEBEB"/>
                </a:solidFill>
                <a:latin typeface="Arial"/>
                <a:cs typeface="Arial"/>
              </a:rPr>
              <a:t>two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= </a:t>
            </a:r>
            <a:r>
              <a:rPr sz="2400" spc="200" dirty="0">
                <a:solidFill>
                  <a:srgbClr val="EBEBEB"/>
                </a:solidFill>
                <a:latin typeface="Arial"/>
                <a:cs typeface="Arial"/>
              </a:rPr>
              <a:t>1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+</a:t>
            </a:r>
            <a:r>
              <a:rPr sz="2400" spc="59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45" dirty="0">
                <a:solidFill>
                  <a:srgbClr val="EBEBEB"/>
                </a:solidFill>
                <a:latin typeface="Arial"/>
                <a:cs typeface="Arial"/>
              </a:rPr>
              <a:t>1,</a:t>
            </a:r>
            <a:endParaRPr sz="2400">
              <a:latin typeface="Arial"/>
              <a:cs typeface="Arial"/>
            </a:endParaRPr>
          </a:p>
          <a:p>
            <a:pPr marL="857250">
              <a:lnSpc>
                <a:spcPct val="100000"/>
              </a:lnSpc>
              <a:spcBef>
                <a:spcPts val="20"/>
              </a:spcBef>
            </a:pPr>
            <a:r>
              <a:rPr sz="2400" spc="305" dirty="0">
                <a:solidFill>
                  <a:srgbClr val="EBEBEB"/>
                </a:solidFill>
                <a:latin typeface="Arial"/>
                <a:cs typeface="Arial"/>
              </a:rPr>
              <a:t>three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= </a:t>
            </a:r>
            <a:r>
              <a:rPr sz="2400" spc="200" dirty="0">
                <a:solidFill>
                  <a:srgbClr val="EBEBEB"/>
                </a:solidFill>
                <a:latin typeface="Arial"/>
                <a:cs typeface="Arial"/>
              </a:rPr>
              <a:t>9 </a:t>
            </a:r>
            <a:r>
              <a:rPr sz="2400" spc="865" dirty="0">
                <a:solidFill>
                  <a:srgbClr val="EBEBEB"/>
                </a:solidFill>
                <a:latin typeface="Arial"/>
                <a:cs typeface="Arial"/>
              </a:rPr>
              <a:t>/</a:t>
            </a:r>
            <a:r>
              <a:rPr sz="2400" spc="44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45" dirty="0">
                <a:solidFill>
                  <a:srgbClr val="EBEBEB"/>
                </a:solidFill>
                <a:latin typeface="Arial"/>
                <a:cs typeface="Arial"/>
              </a:rPr>
              <a:t>3,</a:t>
            </a:r>
            <a:endParaRPr sz="2400">
              <a:latin typeface="Arial"/>
              <a:cs typeface="Arial"/>
            </a:endParaRPr>
          </a:p>
          <a:p>
            <a:pPr marL="857250">
              <a:lnSpc>
                <a:spcPct val="100000"/>
              </a:lnSpc>
              <a:spcBef>
                <a:spcPts val="20"/>
              </a:spcBef>
              <a:tabLst>
                <a:tab pos="1795780" algn="l"/>
              </a:tabLst>
            </a:pPr>
            <a:r>
              <a:rPr sz="2400" spc="330" dirty="0">
                <a:solidFill>
                  <a:srgbClr val="EBEBEB"/>
                </a:solidFill>
                <a:latin typeface="Arial"/>
                <a:cs typeface="Arial"/>
              </a:rPr>
              <a:t>four	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= </a:t>
            </a:r>
            <a:r>
              <a:rPr sz="2400" spc="200" dirty="0">
                <a:solidFill>
                  <a:srgbClr val="EBEBEB"/>
                </a:solidFill>
                <a:latin typeface="Arial"/>
                <a:cs typeface="Arial"/>
              </a:rPr>
              <a:t>2 </a:t>
            </a:r>
            <a:r>
              <a:rPr sz="2400" spc="600" dirty="0">
                <a:solidFill>
                  <a:srgbClr val="EBEBEB"/>
                </a:solidFill>
                <a:latin typeface="Arial"/>
                <a:cs typeface="Arial"/>
              </a:rPr>
              <a:t>*</a:t>
            </a:r>
            <a:r>
              <a:rPr sz="2400" spc="45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45" dirty="0">
                <a:solidFill>
                  <a:srgbClr val="EBEBEB"/>
                </a:solidFill>
                <a:latin typeface="Arial"/>
                <a:cs typeface="Arial"/>
              </a:rPr>
              <a:t>2,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71450">
              <a:lnSpc>
                <a:spcPct val="100000"/>
              </a:lnSpc>
              <a:tabLst>
                <a:tab pos="1049020" algn="l"/>
              </a:tabLst>
            </a:pPr>
            <a:r>
              <a:rPr sz="2400" spc="310" dirty="0">
                <a:solidFill>
                  <a:srgbClr val="EBEBEB"/>
                </a:solidFill>
                <a:latin typeface="Arial"/>
                <a:cs typeface="Arial"/>
              </a:rPr>
              <a:t>five	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= </a:t>
            </a:r>
            <a:r>
              <a:rPr sz="2400" spc="305" dirty="0">
                <a:solidFill>
                  <a:srgbClr val="EBEBEB"/>
                </a:solidFill>
                <a:latin typeface="Arial"/>
                <a:cs typeface="Arial"/>
              </a:rPr>
              <a:t>three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+</a:t>
            </a:r>
            <a:r>
              <a:rPr sz="2400" spc="36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40" dirty="0">
                <a:solidFill>
                  <a:srgbClr val="EBEBEB"/>
                </a:solidFill>
                <a:latin typeface="Arial"/>
                <a:cs typeface="Arial"/>
              </a:rPr>
              <a:t>two;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369" y="412750"/>
            <a:ext cx="193675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80" dirty="0" smtClean="0">
                <a:solidFill>
                  <a:srgbClr val="EBEBEB"/>
                </a:solidFill>
                <a:latin typeface="Arial"/>
                <a:cs typeface="Arial"/>
              </a:rPr>
              <a:t>Introduction to JavaScript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579" y="685800"/>
            <a:ext cx="11443335" cy="635"/>
          </a:xfrm>
          <a:custGeom>
            <a:avLst/>
            <a:gdLst/>
            <a:ahLst/>
            <a:cxnLst/>
            <a:rect l="l" t="t" r="r" b="b"/>
            <a:pathLst>
              <a:path w="11443335" h="634">
                <a:moveTo>
                  <a:pt x="0" y="0"/>
                </a:moveTo>
                <a:lnTo>
                  <a:pt x="11442820" y="139"/>
                </a:lnTo>
              </a:path>
            </a:pathLst>
          </a:custGeom>
          <a:ln w="127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3124" y="660276"/>
            <a:ext cx="1936750" cy="635"/>
          </a:xfrm>
          <a:custGeom>
            <a:avLst/>
            <a:gdLst/>
            <a:ahLst/>
            <a:cxnLst/>
            <a:rect l="l" t="t" r="r" b="b"/>
            <a:pathLst>
              <a:path w="1936750" h="634">
                <a:moveTo>
                  <a:pt x="0" y="123"/>
                </a:moveTo>
                <a:lnTo>
                  <a:pt x="1936754" y="0"/>
                </a:lnTo>
              </a:path>
            </a:pathLst>
          </a:custGeom>
          <a:ln w="508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0" y="673100"/>
            <a:ext cx="9347200" cy="787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235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Operators:</a:t>
            </a:r>
            <a:r>
              <a:rPr b="1" spc="-54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spc="-215" dirty="0"/>
              <a:t>Concatenation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1284" y="2051050"/>
            <a:ext cx="11506200" cy="711200"/>
          </a:xfrm>
          <a:prstGeom prst="rect">
            <a:avLst/>
          </a:prstGeom>
          <a:solidFill>
            <a:srgbClr val="2D2D2D"/>
          </a:solidFill>
          <a:ln w="12700">
            <a:solidFill>
              <a:srgbClr val="DEDEDE"/>
            </a:solidFill>
          </a:ln>
        </p:spPr>
        <p:txBody>
          <a:bodyPr vert="horz" wrap="square" lIns="0" tIns="17145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350"/>
              </a:spcBef>
              <a:tabLst>
                <a:tab pos="4121150" algn="l"/>
              </a:tabLst>
            </a:pPr>
            <a:r>
              <a:rPr sz="2400" spc="229" dirty="0">
                <a:solidFill>
                  <a:srgbClr val="A0D312"/>
                </a:solidFill>
                <a:latin typeface="Arial"/>
                <a:cs typeface="Arial"/>
              </a:rPr>
              <a:t>'This </a:t>
            </a:r>
            <a:r>
              <a:rPr sz="2400" spc="285" dirty="0">
                <a:solidFill>
                  <a:srgbClr val="A0D312"/>
                </a:solidFill>
                <a:latin typeface="Arial"/>
                <a:cs typeface="Arial"/>
              </a:rPr>
              <a:t>is </a:t>
            </a:r>
            <a:r>
              <a:rPr sz="2400" spc="200" dirty="0">
                <a:solidFill>
                  <a:srgbClr val="A0D312"/>
                </a:solidFill>
                <a:latin typeface="Arial"/>
                <a:cs typeface="Arial"/>
              </a:rPr>
              <a:t>a </a:t>
            </a:r>
            <a:r>
              <a:rPr sz="2400" spc="500" dirty="0">
                <a:solidFill>
                  <a:srgbClr val="A0D312"/>
                </a:solidFill>
                <a:latin typeface="Arial"/>
                <a:cs typeface="Arial"/>
              </a:rPr>
              <a:t>'</a:t>
            </a:r>
            <a:r>
              <a:rPr sz="2400" spc="465" dirty="0">
                <a:solidFill>
                  <a:srgbClr val="A0D312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+</a:t>
            </a:r>
            <a:r>
              <a:rPr sz="2400" spc="29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385" dirty="0">
                <a:solidFill>
                  <a:srgbClr val="A0D312"/>
                </a:solidFill>
                <a:latin typeface="Arial"/>
                <a:cs typeface="Arial"/>
              </a:rPr>
              <a:t>'string'</a:t>
            </a:r>
            <a:r>
              <a:rPr sz="2400" spc="385" dirty="0">
                <a:solidFill>
                  <a:srgbClr val="EBEBEB"/>
                </a:solidFill>
                <a:latin typeface="Arial"/>
                <a:cs typeface="Arial"/>
              </a:rPr>
              <a:t>;	</a:t>
            </a:r>
            <a:r>
              <a:rPr sz="2400" spc="865" dirty="0">
                <a:solidFill>
                  <a:srgbClr val="EBEBEB"/>
                </a:solidFill>
                <a:latin typeface="Arial"/>
                <a:cs typeface="Arial"/>
              </a:rPr>
              <a:t>// </a:t>
            </a:r>
            <a:r>
              <a:rPr sz="2400" spc="229" dirty="0">
                <a:solidFill>
                  <a:srgbClr val="EBEBEB"/>
                </a:solidFill>
                <a:latin typeface="Arial"/>
                <a:cs typeface="Arial"/>
              </a:rPr>
              <a:t>'This </a:t>
            </a:r>
            <a:r>
              <a:rPr sz="2400" spc="285" dirty="0">
                <a:solidFill>
                  <a:srgbClr val="EBEBEB"/>
                </a:solidFill>
                <a:latin typeface="Arial"/>
                <a:cs typeface="Arial"/>
              </a:rPr>
              <a:t>is </a:t>
            </a:r>
            <a:r>
              <a:rPr sz="2400" spc="200" dirty="0">
                <a:solidFill>
                  <a:srgbClr val="EBEBEB"/>
                </a:solidFill>
                <a:latin typeface="Arial"/>
                <a:cs typeface="Arial"/>
              </a:rPr>
              <a:t>a</a:t>
            </a:r>
            <a:r>
              <a:rPr sz="2400" spc="-29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355" dirty="0">
                <a:solidFill>
                  <a:srgbClr val="EBEBEB"/>
                </a:solidFill>
                <a:latin typeface="Arial"/>
                <a:cs typeface="Arial"/>
              </a:rPr>
              <a:t>string'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984" y="1219200"/>
            <a:ext cx="10893215" cy="7372962"/>
          </a:xfrm>
        </p:spPr>
        <p:txBody>
          <a:bodyPr/>
          <a:lstStyle/>
          <a:p>
            <a:pPr>
              <a:buFont typeface="Wingdings" charset="2"/>
              <a:buChar char="v"/>
            </a:pPr>
            <a:r>
              <a:rPr lang="en-US" sz="3600" dirty="0" smtClean="0"/>
              <a:t>Introduction to JavaScript Functions</a:t>
            </a:r>
          </a:p>
          <a:p>
            <a:pPr lvl="1">
              <a:buFont typeface="Wingdings" charset="2"/>
              <a:buChar char="§"/>
            </a:pPr>
            <a:r>
              <a:rPr lang="en-US" dirty="0" smtClean="0">
                <a:solidFill>
                  <a:schemeClr val="accent1"/>
                </a:solidFill>
              </a:rPr>
              <a:t>Thursday, January 5</a:t>
            </a:r>
            <a:r>
              <a:rPr lang="en-US" baseline="30000" dirty="0" smtClean="0">
                <a:solidFill>
                  <a:schemeClr val="accent1"/>
                </a:solidFill>
              </a:rPr>
              <a:t>th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dirty="0" smtClean="0"/>
          </a:p>
          <a:p>
            <a:pPr>
              <a:buFont typeface="Wingdings" charset="2"/>
              <a:buChar char="v"/>
            </a:pPr>
            <a:r>
              <a:rPr lang="en-US" sz="3600" dirty="0" smtClean="0"/>
              <a:t>Galvanize Web Development Foundation with JavaScript</a:t>
            </a:r>
          </a:p>
          <a:p>
            <a:pPr lvl="1">
              <a:buFont typeface="Wingdings" charset="2"/>
              <a:buChar char="§"/>
            </a:pPr>
            <a:r>
              <a:rPr lang="en-US" dirty="0" smtClean="0">
                <a:solidFill>
                  <a:schemeClr val="accent1"/>
                </a:solidFill>
              </a:rPr>
              <a:t>Starts Monday, January 16</a:t>
            </a:r>
            <a:r>
              <a:rPr lang="en-US" baseline="30000" dirty="0" smtClean="0">
                <a:solidFill>
                  <a:schemeClr val="accent1"/>
                </a:solidFill>
              </a:rPr>
              <a:t>th</a:t>
            </a:r>
            <a:endParaRPr lang="en-US" dirty="0" smtClean="0">
              <a:solidFill>
                <a:schemeClr val="accent1"/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en-US" dirty="0" smtClean="0">
                <a:solidFill>
                  <a:schemeClr val="accent1"/>
                </a:solidFill>
              </a:rPr>
              <a:t>8 week course (Mon &amp; Wed)</a:t>
            </a:r>
          </a:p>
          <a:p>
            <a:pPr lvl="1"/>
            <a:endParaRPr lang="en-US" dirty="0" smtClean="0"/>
          </a:p>
          <a:p>
            <a:pPr>
              <a:buFont typeface="Wingdings" charset="2"/>
              <a:buChar char="v"/>
            </a:pPr>
            <a:r>
              <a:rPr lang="en-US" sz="3600" dirty="0" smtClean="0"/>
              <a:t>Introduction to Python &amp; the Python Ecosystem</a:t>
            </a:r>
          </a:p>
          <a:p>
            <a:pPr lvl="1">
              <a:buFont typeface="Wingdings" charset="2"/>
              <a:buChar char="§"/>
            </a:pPr>
            <a:r>
              <a:rPr lang="en-US" dirty="0" smtClean="0">
                <a:solidFill>
                  <a:schemeClr val="accent1"/>
                </a:solidFill>
              </a:rPr>
              <a:t>Tuesday, January 31st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611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369" y="412750"/>
            <a:ext cx="193675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80" dirty="0" smtClean="0">
                <a:solidFill>
                  <a:srgbClr val="EBEBEB"/>
                </a:solidFill>
                <a:latin typeface="Arial"/>
                <a:cs typeface="Arial"/>
              </a:rPr>
              <a:t>Introduction to JavaScript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579" y="685800"/>
            <a:ext cx="11443335" cy="635"/>
          </a:xfrm>
          <a:custGeom>
            <a:avLst/>
            <a:gdLst/>
            <a:ahLst/>
            <a:cxnLst/>
            <a:rect l="l" t="t" r="r" b="b"/>
            <a:pathLst>
              <a:path w="11443335" h="634">
                <a:moveTo>
                  <a:pt x="0" y="0"/>
                </a:moveTo>
                <a:lnTo>
                  <a:pt x="11442820" y="139"/>
                </a:lnTo>
              </a:path>
            </a:pathLst>
          </a:custGeom>
          <a:ln w="127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3124" y="660276"/>
            <a:ext cx="1936750" cy="635"/>
          </a:xfrm>
          <a:custGeom>
            <a:avLst/>
            <a:gdLst/>
            <a:ahLst/>
            <a:cxnLst/>
            <a:rect l="l" t="t" r="r" b="b"/>
            <a:pathLst>
              <a:path w="1936750" h="634">
                <a:moveTo>
                  <a:pt x="0" y="123"/>
                </a:moveTo>
                <a:lnTo>
                  <a:pt x="1936754" y="0"/>
                </a:lnTo>
              </a:path>
            </a:pathLst>
          </a:custGeom>
          <a:ln w="508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0" y="673100"/>
            <a:ext cx="8433435" cy="787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235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Operators:</a:t>
            </a:r>
            <a:r>
              <a:rPr b="1" spc="-56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spc="-285" dirty="0"/>
              <a:t>Comparison</a:t>
            </a:r>
          </a:p>
        </p:txBody>
      </p:sp>
      <p:sp>
        <p:nvSpPr>
          <p:cNvPr id="6" name="object 6"/>
          <p:cNvSpPr/>
          <p:nvPr/>
        </p:nvSpPr>
        <p:spPr>
          <a:xfrm>
            <a:off x="751284" y="2051050"/>
            <a:ext cx="11506200" cy="4025900"/>
          </a:xfrm>
          <a:custGeom>
            <a:avLst/>
            <a:gdLst/>
            <a:ahLst/>
            <a:cxnLst/>
            <a:rect l="l" t="t" r="r" b="b"/>
            <a:pathLst>
              <a:path w="11506200" h="4025900">
                <a:moveTo>
                  <a:pt x="0" y="0"/>
                </a:moveTo>
                <a:lnTo>
                  <a:pt x="11506199" y="0"/>
                </a:lnTo>
                <a:lnTo>
                  <a:pt x="11506199" y="4025900"/>
                </a:lnTo>
                <a:lnTo>
                  <a:pt x="0" y="4025900"/>
                </a:lnTo>
                <a:lnTo>
                  <a:pt x="0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1284" y="2051050"/>
            <a:ext cx="11506200" cy="4025900"/>
          </a:xfrm>
          <a:custGeom>
            <a:avLst/>
            <a:gdLst/>
            <a:ahLst/>
            <a:cxnLst/>
            <a:rect l="l" t="t" r="r" b="b"/>
            <a:pathLst>
              <a:path w="11506200" h="4025900">
                <a:moveTo>
                  <a:pt x="0" y="0"/>
                </a:moveTo>
                <a:lnTo>
                  <a:pt x="11506199" y="0"/>
                </a:lnTo>
                <a:lnTo>
                  <a:pt x="11506199" y="4025900"/>
                </a:lnTo>
                <a:lnTo>
                  <a:pt x="0" y="4025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29084" y="2228850"/>
            <a:ext cx="257302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spc="295" dirty="0">
                <a:solidFill>
                  <a:srgbClr val="EBEBEB"/>
                </a:solidFill>
                <a:latin typeface="Arial"/>
                <a:cs typeface="Arial"/>
              </a:rPr>
              <a:t>var </a:t>
            </a:r>
            <a:r>
              <a:rPr sz="2400" spc="160" dirty="0">
                <a:solidFill>
                  <a:srgbClr val="A0D312"/>
                </a:solidFill>
                <a:latin typeface="Arial"/>
                <a:cs typeface="Arial"/>
              </a:rPr>
              <a:t>my_var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=</a:t>
            </a:r>
            <a:r>
              <a:rPr sz="2400" spc="3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340" dirty="0">
                <a:solidFill>
                  <a:srgbClr val="EBEBEB"/>
                </a:solidFill>
                <a:latin typeface="Arial"/>
                <a:cs typeface="Arial"/>
              </a:rPr>
              <a:t>1;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9084" y="2965450"/>
            <a:ext cx="2110105" cy="2207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spc="160" dirty="0">
                <a:solidFill>
                  <a:srgbClr val="A0D312"/>
                </a:solidFill>
                <a:latin typeface="Arial"/>
                <a:cs typeface="Arial"/>
              </a:rPr>
              <a:t>my_var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&gt;</a:t>
            </a:r>
            <a:r>
              <a:rPr sz="2400" spc="3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340" dirty="0">
                <a:solidFill>
                  <a:srgbClr val="EBEBEB"/>
                </a:solidFill>
                <a:latin typeface="Arial"/>
                <a:cs typeface="Arial"/>
              </a:rPr>
              <a:t>2;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spc="160" dirty="0">
                <a:solidFill>
                  <a:srgbClr val="A0D312"/>
                </a:solidFill>
                <a:latin typeface="Arial"/>
                <a:cs typeface="Arial"/>
              </a:rPr>
              <a:t>my_var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&lt;</a:t>
            </a:r>
            <a:r>
              <a:rPr sz="2400" spc="3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340" dirty="0">
                <a:solidFill>
                  <a:srgbClr val="EBEBEB"/>
                </a:solidFill>
                <a:latin typeface="Arial"/>
                <a:cs typeface="Arial"/>
              </a:rPr>
              <a:t>2;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spc="160" dirty="0">
                <a:solidFill>
                  <a:srgbClr val="A0D312"/>
                </a:solidFill>
                <a:latin typeface="Arial"/>
                <a:cs typeface="Arial"/>
              </a:rPr>
              <a:t>my_var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==</a:t>
            </a:r>
            <a:r>
              <a:rPr sz="2400" spc="3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340" dirty="0">
                <a:solidFill>
                  <a:srgbClr val="EBEBEB"/>
                </a:solidFill>
                <a:latin typeface="Arial"/>
                <a:cs typeface="Arial"/>
              </a:rPr>
              <a:t>2;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spc="160" dirty="0">
                <a:solidFill>
                  <a:srgbClr val="A0D312"/>
                </a:solidFill>
                <a:latin typeface="Arial"/>
                <a:cs typeface="Arial"/>
              </a:rPr>
              <a:t>my_var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&gt;=</a:t>
            </a:r>
            <a:r>
              <a:rPr sz="2400" spc="3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340" dirty="0">
                <a:solidFill>
                  <a:srgbClr val="EBEBEB"/>
                </a:solidFill>
                <a:latin typeface="Arial"/>
                <a:cs typeface="Arial"/>
              </a:rPr>
              <a:t>2;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spc="160" dirty="0">
                <a:solidFill>
                  <a:srgbClr val="A0D312"/>
                </a:solidFill>
                <a:latin typeface="Arial"/>
                <a:cs typeface="Arial"/>
              </a:rPr>
              <a:t>my_var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&lt;=</a:t>
            </a:r>
            <a:r>
              <a:rPr sz="2400" spc="3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340" dirty="0">
                <a:solidFill>
                  <a:srgbClr val="EBEBEB"/>
                </a:solidFill>
                <a:latin typeface="Arial"/>
                <a:cs typeface="Arial"/>
              </a:rPr>
              <a:t>2;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spc="160" dirty="0">
                <a:solidFill>
                  <a:srgbClr val="A0D312"/>
                </a:solidFill>
                <a:latin typeface="Arial"/>
                <a:cs typeface="Arial"/>
              </a:rPr>
              <a:t>my_var </a:t>
            </a:r>
            <a:r>
              <a:rPr sz="2400" spc="305" dirty="0">
                <a:solidFill>
                  <a:srgbClr val="EBEBEB"/>
                </a:solidFill>
                <a:latin typeface="Arial"/>
                <a:cs typeface="Arial"/>
              </a:rPr>
              <a:t>!=</a:t>
            </a:r>
            <a:r>
              <a:rPr sz="2400" spc="340" dirty="0">
                <a:solidFill>
                  <a:srgbClr val="EBEBEB"/>
                </a:solidFill>
                <a:latin typeface="Arial"/>
                <a:cs typeface="Arial"/>
              </a:rPr>
              <a:t> 2;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91868" y="2965450"/>
            <a:ext cx="1390650" cy="2207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ct val="100000"/>
              </a:lnSpc>
            </a:pPr>
            <a:r>
              <a:rPr sz="2400" spc="865" dirty="0">
                <a:solidFill>
                  <a:srgbClr val="EBEBEB"/>
                </a:solidFill>
                <a:latin typeface="Arial"/>
                <a:cs typeface="Arial"/>
              </a:rPr>
              <a:t>//</a:t>
            </a:r>
            <a:r>
              <a:rPr sz="2400" spc="204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70" dirty="0">
                <a:solidFill>
                  <a:srgbClr val="EBEBEB"/>
                </a:solidFill>
                <a:latin typeface="Arial"/>
                <a:cs typeface="Arial"/>
              </a:rPr>
              <a:t>false</a:t>
            </a:r>
            <a:endParaRPr sz="2400">
              <a:latin typeface="Arial"/>
              <a:cs typeface="Arial"/>
            </a:endParaRPr>
          </a:p>
          <a:p>
            <a:pPr marL="48260">
              <a:lnSpc>
                <a:spcPct val="100000"/>
              </a:lnSpc>
              <a:spcBef>
                <a:spcPts val="20"/>
              </a:spcBef>
            </a:pPr>
            <a:r>
              <a:rPr sz="2400" spc="865" dirty="0">
                <a:solidFill>
                  <a:srgbClr val="EBEBEB"/>
                </a:solidFill>
                <a:latin typeface="Arial"/>
                <a:cs typeface="Arial"/>
              </a:rPr>
              <a:t>//</a:t>
            </a:r>
            <a:r>
              <a:rPr sz="2400" spc="2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355" dirty="0">
                <a:solidFill>
                  <a:srgbClr val="EBEBEB"/>
                </a:solidFill>
                <a:latin typeface="Arial"/>
                <a:cs typeface="Arial"/>
              </a:rPr>
              <a:t>true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spc="865" dirty="0">
                <a:solidFill>
                  <a:srgbClr val="EBEBEB"/>
                </a:solidFill>
                <a:latin typeface="Arial"/>
                <a:cs typeface="Arial"/>
              </a:rPr>
              <a:t>//</a:t>
            </a:r>
            <a:r>
              <a:rPr sz="2400" spc="204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70" dirty="0">
                <a:solidFill>
                  <a:srgbClr val="EBEBEB"/>
                </a:solidFill>
                <a:latin typeface="Arial"/>
                <a:cs typeface="Arial"/>
              </a:rPr>
              <a:t>false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spc="865" dirty="0">
                <a:solidFill>
                  <a:srgbClr val="EBEBEB"/>
                </a:solidFill>
                <a:latin typeface="Arial"/>
                <a:cs typeface="Arial"/>
              </a:rPr>
              <a:t>//</a:t>
            </a:r>
            <a:r>
              <a:rPr sz="2400" spc="204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70" dirty="0">
                <a:solidFill>
                  <a:srgbClr val="EBEBEB"/>
                </a:solidFill>
                <a:latin typeface="Arial"/>
                <a:cs typeface="Arial"/>
              </a:rPr>
              <a:t>false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spc="865" dirty="0">
                <a:solidFill>
                  <a:srgbClr val="EBEBEB"/>
                </a:solidFill>
                <a:latin typeface="Arial"/>
                <a:cs typeface="Arial"/>
              </a:rPr>
              <a:t>//</a:t>
            </a:r>
            <a:r>
              <a:rPr sz="2400" spc="2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355" dirty="0">
                <a:solidFill>
                  <a:srgbClr val="EBEBEB"/>
                </a:solidFill>
                <a:latin typeface="Arial"/>
                <a:cs typeface="Arial"/>
              </a:rPr>
              <a:t>true</a:t>
            </a:r>
            <a:endParaRPr sz="240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20"/>
              </a:spcBef>
            </a:pPr>
            <a:r>
              <a:rPr sz="2400" spc="865" dirty="0">
                <a:solidFill>
                  <a:srgbClr val="EBEBEB"/>
                </a:solidFill>
                <a:latin typeface="Arial"/>
                <a:cs typeface="Arial"/>
              </a:rPr>
              <a:t>//</a:t>
            </a:r>
            <a:r>
              <a:rPr sz="2400" spc="2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355" dirty="0">
                <a:solidFill>
                  <a:srgbClr val="EBEBEB"/>
                </a:solidFill>
                <a:latin typeface="Arial"/>
                <a:cs typeface="Arial"/>
              </a:rPr>
              <a:t>true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9084" y="5172689"/>
            <a:ext cx="3816985" cy="73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>
              <a:lnSpc>
                <a:spcPct val="100699"/>
              </a:lnSpc>
              <a:tabLst>
                <a:tab pos="2474595" algn="l"/>
              </a:tabLst>
            </a:pPr>
            <a:r>
              <a:rPr sz="2400" spc="160" dirty="0">
                <a:solidFill>
                  <a:srgbClr val="A0D312"/>
                </a:solidFill>
                <a:latin typeface="Arial"/>
                <a:cs typeface="Arial"/>
              </a:rPr>
              <a:t>my_var</a:t>
            </a:r>
            <a:r>
              <a:rPr sz="2400" spc="295" dirty="0">
                <a:solidFill>
                  <a:srgbClr val="A0D312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===</a:t>
            </a:r>
            <a:r>
              <a:rPr sz="2400" spc="29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340" dirty="0">
                <a:solidFill>
                  <a:srgbClr val="EBEBEB"/>
                </a:solidFill>
                <a:latin typeface="Arial"/>
                <a:cs typeface="Arial"/>
              </a:rPr>
              <a:t>2;	</a:t>
            </a:r>
            <a:r>
              <a:rPr sz="2400" spc="865" dirty="0">
                <a:solidFill>
                  <a:srgbClr val="EBEBEB"/>
                </a:solidFill>
                <a:latin typeface="Arial"/>
                <a:cs typeface="Arial"/>
              </a:rPr>
              <a:t>//</a:t>
            </a:r>
            <a:r>
              <a:rPr sz="2400" spc="204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70" dirty="0">
                <a:solidFill>
                  <a:srgbClr val="EBEBEB"/>
                </a:solidFill>
                <a:latin typeface="Arial"/>
                <a:cs typeface="Arial"/>
              </a:rPr>
              <a:t>false </a:t>
            </a:r>
            <a:r>
              <a:rPr sz="2400" spc="14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60" dirty="0">
                <a:solidFill>
                  <a:srgbClr val="A0D312"/>
                </a:solidFill>
                <a:latin typeface="Arial"/>
                <a:cs typeface="Arial"/>
              </a:rPr>
              <a:t>my_var</a:t>
            </a:r>
            <a:r>
              <a:rPr sz="2400" spc="290" dirty="0">
                <a:solidFill>
                  <a:srgbClr val="A0D312"/>
                </a:solidFill>
                <a:latin typeface="Arial"/>
                <a:cs typeface="Arial"/>
              </a:rPr>
              <a:t> </a:t>
            </a:r>
            <a:r>
              <a:rPr sz="2400" spc="250" dirty="0">
                <a:solidFill>
                  <a:srgbClr val="EBEBEB"/>
                </a:solidFill>
                <a:latin typeface="Arial"/>
                <a:cs typeface="Arial"/>
              </a:rPr>
              <a:t>!==</a:t>
            </a:r>
            <a:r>
              <a:rPr sz="2400" spc="29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340" dirty="0">
                <a:solidFill>
                  <a:srgbClr val="EBEBEB"/>
                </a:solidFill>
                <a:latin typeface="Arial"/>
                <a:cs typeface="Arial"/>
              </a:rPr>
              <a:t>2;	</a:t>
            </a:r>
            <a:r>
              <a:rPr sz="2400" spc="865" dirty="0">
                <a:solidFill>
                  <a:srgbClr val="EBEBEB"/>
                </a:solidFill>
                <a:latin typeface="Arial"/>
                <a:cs typeface="Arial"/>
              </a:rPr>
              <a:t>//</a:t>
            </a:r>
            <a:r>
              <a:rPr sz="2400" spc="2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355" dirty="0">
                <a:solidFill>
                  <a:srgbClr val="EBEBEB"/>
                </a:solidFill>
                <a:latin typeface="Arial"/>
                <a:cs typeface="Arial"/>
              </a:rPr>
              <a:t>true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369" y="412750"/>
            <a:ext cx="193675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80" dirty="0" smtClean="0">
                <a:solidFill>
                  <a:srgbClr val="EBEBEB"/>
                </a:solidFill>
                <a:latin typeface="Arial"/>
                <a:cs typeface="Arial"/>
              </a:rPr>
              <a:t>Introduction to JavaScript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579" y="685800"/>
            <a:ext cx="11443335" cy="635"/>
          </a:xfrm>
          <a:custGeom>
            <a:avLst/>
            <a:gdLst/>
            <a:ahLst/>
            <a:cxnLst/>
            <a:rect l="l" t="t" r="r" b="b"/>
            <a:pathLst>
              <a:path w="11443335" h="634">
                <a:moveTo>
                  <a:pt x="0" y="0"/>
                </a:moveTo>
                <a:lnTo>
                  <a:pt x="11442820" y="139"/>
                </a:lnTo>
              </a:path>
            </a:pathLst>
          </a:custGeom>
          <a:ln w="127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3124" y="660276"/>
            <a:ext cx="1936750" cy="635"/>
          </a:xfrm>
          <a:custGeom>
            <a:avLst/>
            <a:gdLst/>
            <a:ahLst/>
            <a:cxnLst/>
            <a:rect l="l" t="t" r="r" b="b"/>
            <a:pathLst>
              <a:path w="1936750" h="634">
                <a:moveTo>
                  <a:pt x="0" y="123"/>
                </a:moveTo>
                <a:lnTo>
                  <a:pt x="1936754" y="0"/>
                </a:lnTo>
              </a:path>
            </a:pathLst>
          </a:custGeom>
          <a:ln w="508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0" y="673100"/>
            <a:ext cx="6915150" cy="787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235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Operators:</a:t>
            </a:r>
            <a:r>
              <a:rPr b="1" spc="-545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spc="-30" dirty="0"/>
              <a:t>Identity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1284" y="2051050"/>
            <a:ext cx="11506200" cy="3657600"/>
          </a:xfrm>
          <a:prstGeom prst="rect">
            <a:avLst/>
          </a:prstGeom>
          <a:solidFill>
            <a:srgbClr val="2D2D2D"/>
          </a:solidFill>
          <a:ln w="12700">
            <a:solidFill>
              <a:srgbClr val="DEDEDE"/>
            </a:solidFill>
          </a:ln>
        </p:spPr>
        <p:txBody>
          <a:bodyPr vert="horz" wrap="square" lIns="0" tIns="17145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350"/>
              </a:spcBef>
            </a:pPr>
            <a:r>
              <a:rPr sz="2400" spc="280" dirty="0">
                <a:solidFill>
                  <a:srgbClr val="A0D312"/>
                </a:solidFill>
                <a:latin typeface="Arial"/>
                <a:cs typeface="Arial"/>
              </a:rPr>
              <a:t>function </a:t>
            </a:r>
            <a:r>
              <a:rPr sz="2400" spc="245" dirty="0">
                <a:solidFill>
                  <a:srgbClr val="A0D312"/>
                </a:solidFill>
                <a:latin typeface="Arial"/>
                <a:cs typeface="Arial"/>
              </a:rPr>
              <a:t>isTrue</a:t>
            </a:r>
            <a:r>
              <a:rPr sz="2400" spc="245" dirty="0">
                <a:solidFill>
                  <a:srgbClr val="EBEBEB"/>
                </a:solidFill>
                <a:latin typeface="Arial"/>
                <a:cs typeface="Arial"/>
              </a:rPr>
              <a:t>( </a:t>
            </a:r>
            <a:r>
              <a:rPr sz="2400" spc="229" dirty="0">
                <a:solidFill>
                  <a:srgbClr val="06CDE7"/>
                </a:solidFill>
                <a:latin typeface="Arial"/>
                <a:cs typeface="Arial"/>
              </a:rPr>
              <a:t>value</a:t>
            </a:r>
            <a:r>
              <a:rPr sz="2400" spc="310" dirty="0">
                <a:solidFill>
                  <a:srgbClr val="06CDE7"/>
                </a:solidFill>
                <a:latin typeface="Arial"/>
                <a:cs typeface="Arial"/>
              </a:rPr>
              <a:t> </a:t>
            </a:r>
            <a:r>
              <a:rPr sz="2400" spc="350" dirty="0">
                <a:solidFill>
                  <a:srgbClr val="EBEBEB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20"/>
              </a:spcBef>
            </a:pPr>
            <a:r>
              <a:rPr sz="2400" spc="730" dirty="0">
                <a:solidFill>
                  <a:srgbClr val="A0D312"/>
                </a:solidFill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659130">
              <a:lnSpc>
                <a:spcPct val="100000"/>
              </a:lnSpc>
              <a:spcBef>
                <a:spcPts val="20"/>
              </a:spcBef>
            </a:pPr>
            <a:r>
              <a:rPr sz="2400" spc="325" dirty="0">
                <a:solidFill>
                  <a:srgbClr val="EBEBEB"/>
                </a:solidFill>
                <a:latin typeface="Arial"/>
                <a:cs typeface="Arial"/>
              </a:rPr>
              <a:t>return </a:t>
            </a:r>
            <a:r>
              <a:rPr sz="2400" spc="229" dirty="0">
                <a:solidFill>
                  <a:srgbClr val="06CBE5"/>
                </a:solidFill>
                <a:latin typeface="Arial"/>
                <a:cs typeface="Arial"/>
              </a:rPr>
              <a:t>value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===</a:t>
            </a:r>
            <a:r>
              <a:rPr sz="2400" spc="29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380" dirty="0">
                <a:solidFill>
                  <a:srgbClr val="EBEBEB"/>
                </a:solidFill>
                <a:latin typeface="Arial"/>
                <a:cs typeface="Arial"/>
              </a:rPr>
              <a:t>true;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20"/>
              </a:spcBef>
            </a:pPr>
            <a:r>
              <a:rPr sz="2400" spc="730" dirty="0">
                <a:solidFill>
                  <a:srgbClr val="A0D312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171450" marR="7339330">
              <a:lnSpc>
                <a:spcPct val="100699"/>
              </a:lnSpc>
              <a:tabLst>
                <a:tab pos="2682875" algn="l"/>
                <a:tab pos="2828925" algn="l"/>
              </a:tabLst>
            </a:pPr>
            <a:r>
              <a:rPr sz="2400" spc="245" dirty="0">
                <a:solidFill>
                  <a:srgbClr val="A0D312"/>
                </a:solidFill>
                <a:latin typeface="Arial"/>
                <a:cs typeface="Arial"/>
              </a:rPr>
              <a:t>isTrue</a:t>
            </a:r>
            <a:r>
              <a:rPr sz="2400" spc="245" dirty="0">
                <a:solidFill>
                  <a:srgbClr val="EBEBEB"/>
                </a:solidFill>
                <a:latin typeface="Arial"/>
                <a:cs typeface="Arial"/>
              </a:rPr>
              <a:t>(</a:t>
            </a:r>
            <a:r>
              <a:rPr sz="2400" spc="30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355" dirty="0">
                <a:solidFill>
                  <a:srgbClr val="06CDE7"/>
                </a:solidFill>
                <a:latin typeface="Arial"/>
                <a:cs typeface="Arial"/>
              </a:rPr>
              <a:t>true</a:t>
            </a:r>
            <a:r>
              <a:rPr sz="2400" spc="305" dirty="0">
                <a:solidFill>
                  <a:srgbClr val="06CDE7"/>
                </a:solidFill>
                <a:latin typeface="Arial"/>
                <a:cs typeface="Arial"/>
              </a:rPr>
              <a:t> </a:t>
            </a:r>
            <a:r>
              <a:rPr sz="2400" spc="415" dirty="0">
                <a:solidFill>
                  <a:srgbClr val="EBEBEB"/>
                </a:solidFill>
                <a:latin typeface="Arial"/>
                <a:cs typeface="Arial"/>
              </a:rPr>
              <a:t>);		</a:t>
            </a:r>
            <a:r>
              <a:rPr sz="2400" spc="865" dirty="0">
                <a:solidFill>
                  <a:srgbClr val="EBEBEB"/>
                </a:solidFill>
                <a:latin typeface="Arial"/>
                <a:cs typeface="Arial"/>
              </a:rPr>
              <a:t>//</a:t>
            </a:r>
            <a:r>
              <a:rPr sz="2400" spc="2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355" dirty="0">
                <a:solidFill>
                  <a:srgbClr val="EBEBEB"/>
                </a:solidFill>
                <a:latin typeface="Arial"/>
                <a:cs typeface="Arial"/>
              </a:rPr>
              <a:t>true </a:t>
            </a:r>
            <a:r>
              <a:rPr sz="2400" spc="229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45" dirty="0">
                <a:solidFill>
                  <a:srgbClr val="A0D312"/>
                </a:solidFill>
                <a:latin typeface="Arial"/>
                <a:cs typeface="Arial"/>
              </a:rPr>
              <a:t>isTrue</a:t>
            </a:r>
            <a:r>
              <a:rPr sz="2400" spc="245" dirty="0">
                <a:solidFill>
                  <a:srgbClr val="EBEBEB"/>
                </a:solidFill>
                <a:latin typeface="Arial"/>
                <a:cs typeface="Arial"/>
              </a:rPr>
              <a:t>( </a:t>
            </a:r>
            <a:r>
              <a:rPr sz="2400" spc="270" dirty="0">
                <a:solidFill>
                  <a:srgbClr val="06CDE7"/>
                </a:solidFill>
                <a:latin typeface="Arial"/>
                <a:cs typeface="Arial"/>
              </a:rPr>
              <a:t>false </a:t>
            </a:r>
            <a:r>
              <a:rPr sz="2400" spc="415" dirty="0">
                <a:solidFill>
                  <a:srgbClr val="EBEBEB"/>
                </a:solidFill>
                <a:latin typeface="Arial"/>
                <a:cs typeface="Arial"/>
              </a:rPr>
              <a:t>); </a:t>
            </a:r>
            <a:r>
              <a:rPr sz="2400" spc="865" dirty="0">
                <a:solidFill>
                  <a:srgbClr val="EBEBEB"/>
                </a:solidFill>
                <a:latin typeface="Arial"/>
                <a:cs typeface="Arial"/>
              </a:rPr>
              <a:t>//</a:t>
            </a:r>
            <a:r>
              <a:rPr sz="2400" spc="19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70" dirty="0">
                <a:solidFill>
                  <a:srgbClr val="EBEBEB"/>
                </a:solidFill>
                <a:latin typeface="Arial"/>
                <a:cs typeface="Arial"/>
              </a:rPr>
              <a:t>false  </a:t>
            </a:r>
            <a:r>
              <a:rPr sz="2400" spc="245" dirty="0">
                <a:solidFill>
                  <a:srgbClr val="A0D312"/>
                </a:solidFill>
                <a:latin typeface="Arial"/>
                <a:cs typeface="Arial"/>
              </a:rPr>
              <a:t>isTrue</a:t>
            </a:r>
            <a:r>
              <a:rPr sz="2400" spc="245" dirty="0">
                <a:solidFill>
                  <a:srgbClr val="EBEBEB"/>
                </a:solidFill>
                <a:latin typeface="Arial"/>
                <a:cs typeface="Arial"/>
              </a:rPr>
              <a:t>(</a:t>
            </a:r>
            <a:r>
              <a:rPr sz="2400" spc="30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0" dirty="0">
                <a:solidFill>
                  <a:srgbClr val="06CDE7"/>
                </a:solidFill>
                <a:latin typeface="Arial"/>
                <a:cs typeface="Arial"/>
              </a:rPr>
              <a:t>1</a:t>
            </a:r>
            <a:r>
              <a:rPr sz="2400" spc="300" dirty="0">
                <a:solidFill>
                  <a:srgbClr val="06CDE7"/>
                </a:solidFill>
                <a:latin typeface="Arial"/>
                <a:cs typeface="Arial"/>
              </a:rPr>
              <a:t> </a:t>
            </a:r>
            <a:r>
              <a:rPr sz="2400" spc="415" dirty="0">
                <a:solidFill>
                  <a:srgbClr val="EBEBEB"/>
                </a:solidFill>
                <a:latin typeface="Arial"/>
                <a:cs typeface="Arial"/>
              </a:rPr>
              <a:t>);	</a:t>
            </a:r>
            <a:r>
              <a:rPr sz="2400" spc="865" dirty="0">
                <a:solidFill>
                  <a:srgbClr val="EBEBEB"/>
                </a:solidFill>
                <a:latin typeface="Arial"/>
                <a:cs typeface="Arial"/>
              </a:rPr>
              <a:t>//</a:t>
            </a:r>
            <a:r>
              <a:rPr sz="2400" spc="204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70" dirty="0">
                <a:solidFill>
                  <a:srgbClr val="EBEBEB"/>
                </a:solidFill>
                <a:latin typeface="Arial"/>
                <a:cs typeface="Arial"/>
              </a:rPr>
              <a:t>false </a:t>
            </a:r>
            <a:r>
              <a:rPr sz="2400" spc="14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45" dirty="0">
                <a:solidFill>
                  <a:srgbClr val="A0D312"/>
                </a:solidFill>
                <a:latin typeface="Arial"/>
                <a:cs typeface="Arial"/>
              </a:rPr>
              <a:t>isTrue</a:t>
            </a:r>
            <a:r>
              <a:rPr sz="2400" spc="245" dirty="0">
                <a:solidFill>
                  <a:srgbClr val="EBEBEB"/>
                </a:solidFill>
                <a:latin typeface="Arial"/>
                <a:cs typeface="Arial"/>
              </a:rPr>
              <a:t>(</a:t>
            </a:r>
            <a:r>
              <a:rPr sz="2400" spc="30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0" dirty="0">
                <a:solidFill>
                  <a:srgbClr val="06CDE7"/>
                </a:solidFill>
                <a:latin typeface="Arial"/>
                <a:cs typeface="Arial"/>
              </a:rPr>
              <a:t>0</a:t>
            </a:r>
            <a:r>
              <a:rPr sz="2400" spc="300" dirty="0">
                <a:solidFill>
                  <a:srgbClr val="06CDE7"/>
                </a:solidFill>
                <a:latin typeface="Arial"/>
                <a:cs typeface="Arial"/>
              </a:rPr>
              <a:t> </a:t>
            </a:r>
            <a:r>
              <a:rPr sz="2400" spc="415" dirty="0">
                <a:solidFill>
                  <a:srgbClr val="EBEBEB"/>
                </a:solidFill>
                <a:latin typeface="Arial"/>
                <a:cs typeface="Arial"/>
              </a:rPr>
              <a:t>);	</a:t>
            </a:r>
            <a:r>
              <a:rPr sz="2400" spc="865" dirty="0">
                <a:solidFill>
                  <a:srgbClr val="EBEBEB"/>
                </a:solidFill>
                <a:latin typeface="Arial"/>
                <a:cs typeface="Arial"/>
              </a:rPr>
              <a:t>//</a:t>
            </a:r>
            <a:r>
              <a:rPr sz="2400" spc="204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70" dirty="0">
                <a:solidFill>
                  <a:srgbClr val="EBEBEB"/>
                </a:solidFill>
                <a:latin typeface="Arial"/>
                <a:cs typeface="Arial"/>
              </a:rPr>
              <a:t>false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369" y="412750"/>
            <a:ext cx="193675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80" dirty="0" smtClean="0">
                <a:solidFill>
                  <a:srgbClr val="EBEBEB"/>
                </a:solidFill>
                <a:latin typeface="Arial"/>
                <a:cs typeface="Arial"/>
              </a:rPr>
              <a:t>Introduction to JavaScript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579" y="685800"/>
            <a:ext cx="11443335" cy="635"/>
          </a:xfrm>
          <a:custGeom>
            <a:avLst/>
            <a:gdLst/>
            <a:ahLst/>
            <a:cxnLst/>
            <a:rect l="l" t="t" r="r" b="b"/>
            <a:pathLst>
              <a:path w="11443335" h="634">
                <a:moveTo>
                  <a:pt x="0" y="0"/>
                </a:moveTo>
                <a:lnTo>
                  <a:pt x="11442820" y="139"/>
                </a:lnTo>
              </a:path>
            </a:pathLst>
          </a:custGeom>
          <a:ln w="127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3124" y="660276"/>
            <a:ext cx="1936750" cy="635"/>
          </a:xfrm>
          <a:custGeom>
            <a:avLst/>
            <a:gdLst/>
            <a:ahLst/>
            <a:cxnLst/>
            <a:rect l="l" t="t" r="r" b="b"/>
            <a:pathLst>
              <a:path w="1936750" h="634">
                <a:moveTo>
                  <a:pt x="0" y="123"/>
                </a:moveTo>
                <a:lnTo>
                  <a:pt x="1936754" y="0"/>
                </a:lnTo>
              </a:path>
            </a:pathLst>
          </a:custGeom>
          <a:ln w="508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0" y="673100"/>
            <a:ext cx="6652259" cy="787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235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Operators:</a:t>
            </a:r>
            <a:r>
              <a:rPr b="1" spc="-54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spc="-280" dirty="0"/>
              <a:t>Logical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1284" y="2051050"/>
            <a:ext cx="11506200" cy="6235700"/>
          </a:xfrm>
          <a:prstGeom prst="rect">
            <a:avLst/>
          </a:prstGeom>
          <a:solidFill>
            <a:srgbClr val="2D2D2D"/>
          </a:solidFill>
          <a:ln w="12700">
            <a:solidFill>
              <a:srgbClr val="DEDEDE"/>
            </a:solidFill>
          </a:ln>
        </p:spPr>
        <p:txBody>
          <a:bodyPr vert="horz" wrap="square" lIns="0" tIns="17145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350"/>
              </a:spcBef>
            </a:pPr>
            <a:r>
              <a:rPr sz="2400" spc="455" dirty="0">
                <a:solidFill>
                  <a:srgbClr val="A0D312"/>
                </a:solidFill>
                <a:latin typeface="Arial"/>
                <a:cs typeface="Arial"/>
              </a:rPr>
              <a:t>if </a:t>
            </a:r>
            <a:r>
              <a:rPr sz="2400" spc="350" dirty="0">
                <a:solidFill>
                  <a:srgbClr val="A0D312"/>
                </a:solidFill>
                <a:latin typeface="Arial"/>
                <a:cs typeface="Arial"/>
              </a:rPr>
              <a:t>( </a:t>
            </a:r>
            <a:r>
              <a:rPr sz="2400" spc="484" dirty="0">
                <a:solidFill>
                  <a:srgbClr val="06CDE7"/>
                </a:solidFill>
                <a:latin typeface="Arial"/>
                <a:cs typeface="Arial"/>
              </a:rPr>
              <a:t>! </a:t>
            </a:r>
            <a:r>
              <a:rPr sz="2400" spc="160" dirty="0">
                <a:solidFill>
                  <a:srgbClr val="A0D312"/>
                </a:solidFill>
                <a:latin typeface="Arial"/>
                <a:cs typeface="Arial"/>
              </a:rPr>
              <a:t>my_var</a:t>
            </a:r>
            <a:r>
              <a:rPr sz="2400" spc="-220" dirty="0">
                <a:solidFill>
                  <a:srgbClr val="A0D312"/>
                </a:solidFill>
                <a:latin typeface="Arial"/>
                <a:cs typeface="Arial"/>
              </a:rPr>
              <a:t> </a:t>
            </a:r>
            <a:r>
              <a:rPr sz="2400" spc="350" dirty="0">
                <a:solidFill>
                  <a:srgbClr val="A0D312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20"/>
              </a:spcBef>
            </a:pPr>
            <a:r>
              <a:rPr sz="2400" spc="730" dirty="0">
                <a:solidFill>
                  <a:srgbClr val="A0D312"/>
                </a:solidFill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659130">
              <a:lnSpc>
                <a:spcPct val="100000"/>
              </a:lnSpc>
              <a:spcBef>
                <a:spcPts val="20"/>
              </a:spcBef>
            </a:pPr>
            <a:r>
              <a:rPr sz="2400" spc="865" dirty="0">
                <a:solidFill>
                  <a:srgbClr val="EBEBEB"/>
                </a:solidFill>
                <a:latin typeface="Arial"/>
                <a:cs typeface="Arial"/>
              </a:rPr>
              <a:t>// </a:t>
            </a:r>
            <a:r>
              <a:rPr sz="2400" spc="160" dirty="0">
                <a:solidFill>
                  <a:srgbClr val="EBEBEB"/>
                </a:solidFill>
                <a:latin typeface="Arial"/>
                <a:cs typeface="Arial"/>
              </a:rPr>
              <a:t>my_var </a:t>
            </a:r>
            <a:r>
              <a:rPr sz="2400" spc="285" dirty="0">
                <a:solidFill>
                  <a:srgbClr val="EBEBEB"/>
                </a:solidFill>
                <a:latin typeface="Arial"/>
                <a:cs typeface="Arial"/>
              </a:rPr>
              <a:t>is </a:t>
            </a:r>
            <a:r>
              <a:rPr sz="2400" spc="275" dirty="0">
                <a:solidFill>
                  <a:srgbClr val="EBEBEB"/>
                </a:solidFill>
                <a:latin typeface="Arial"/>
                <a:cs typeface="Arial"/>
              </a:rPr>
              <a:t>false, </a:t>
            </a:r>
            <a:r>
              <a:rPr sz="2400" spc="310" dirty="0">
                <a:solidFill>
                  <a:srgbClr val="EBEBEB"/>
                </a:solidFill>
                <a:latin typeface="Arial"/>
                <a:cs typeface="Arial"/>
              </a:rPr>
              <a:t>null </a:t>
            </a:r>
            <a:r>
              <a:rPr sz="2400" spc="370" dirty="0">
                <a:solidFill>
                  <a:srgbClr val="EBEBEB"/>
                </a:solidFill>
                <a:latin typeface="Arial"/>
                <a:cs typeface="Arial"/>
              </a:rPr>
              <a:t>or </a:t>
            </a:r>
            <a:r>
              <a:rPr sz="2400" spc="245" dirty="0">
                <a:solidFill>
                  <a:srgbClr val="EBEBEB"/>
                </a:solidFill>
                <a:latin typeface="Arial"/>
                <a:cs typeface="Arial"/>
              </a:rPr>
              <a:t>undefined</a:t>
            </a:r>
            <a:r>
              <a:rPr sz="2400" spc="-26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95" dirty="0">
                <a:solidFill>
                  <a:srgbClr val="EBEBEB"/>
                </a:solidFill>
                <a:latin typeface="Arial"/>
                <a:cs typeface="Arial"/>
              </a:rPr>
              <a:t>(not)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20"/>
              </a:spcBef>
            </a:pPr>
            <a:r>
              <a:rPr sz="2400" spc="730" dirty="0">
                <a:solidFill>
                  <a:srgbClr val="A0D312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71450">
              <a:lnSpc>
                <a:spcPct val="100000"/>
              </a:lnSpc>
            </a:pPr>
            <a:r>
              <a:rPr sz="2400" spc="455" dirty="0">
                <a:solidFill>
                  <a:srgbClr val="A0D312"/>
                </a:solidFill>
                <a:latin typeface="Arial"/>
                <a:cs typeface="Arial"/>
              </a:rPr>
              <a:t>if </a:t>
            </a:r>
            <a:r>
              <a:rPr sz="2400" spc="350" dirty="0">
                <a:solidFill>
                  <a:srgbClr val="A0D312"/>
                </a:solidFill>
                <a:latin typeface="Arial"/>
                <a:cs typeface="Arial"/>
              </a:rPr>
              <a:t>( </a:t>
            </a:r>
            <a:r>
              <a:rPr sz="2400" spc="160" dirty="0">
                <a:solidFill>
                  <a:srgbClr val="A0D312"/>
                </a:solidFill>
                <a:latin typeface="Arial"/>
                <a:cs typeface="Arial"/>
              </a:rPr>
              <a:t>my_var </a:t>
            </a:r>
            <a:r>
              <a:rPr sz="2400" spc="130" dirty="0">
                <a:solidFill>
                  <a:srgbClr val="A0D312"/>
                </a:solidFill>
                <a:latin typeface="Arial"/>
                <a:cs typeface="Arial"/>
              </a:rPr>
              <a:t>&gt; </a:t>
            </a:r>
            <a:r>
              <a:rPr sz="2400" spc="200" dirty="0">
                <a:solidFill>
                  <a:srgbClr val="A0D312"/>
                </a:solidFill>
                <a:latin typeface="Arial"/>
                <a:cs typeface="Arial"/>
              </a:rPr>
              <a:t>2 </a:t>
            </a:r>
            <a:r>
              <a:rPr sz="2400" spc="-65" dirty="0">
                <a:solidFill>
                  <a:srgbClr val="06CDE7"/>
                </a:solidFill>
                <a:latin typeface="Arial"/>
                <a:cs typeface="Arial"/>
              </a:rPr>
              <a:t>&amp;&amp;  </a:t>
            </a:r>
            <a:r>
              <a:rPr sz="2400" spc="160" dirty="0">
                <a:solidFill>
                  <a:srgbClr val="A0D312"/>
                </a:solidFill>
                <a:latin typeface="Arial"/>
                <a:cs typeface="Arial"/>
              </a:rPr>
              <a:t>my_var </a:t>
            </a:r>
            <a:r>
              <a:rPr sz="2400" spc="130" dirty="0">
                <a:solidFill>
                  <a:srgbClr val="A0D312"/>
                </a:solidFill>
                <a:latin typeface="Arial"/>
                <a:cs typeface="Arial"/>
              </a:rPr>
              <a:t>&lt; </a:t>
            </a:r>
            <a:r>
              <a:rPr sz="2400" spc="200" dirty="0">
                <a:solidFill>
                  <a:srgbClr val="A0D312"/>
                </a:solidFill>
                <a:latin typeface="Arial"/>
                <a:cs typeface="Arial"/>
              </a:rPr>
              <a:t>10</a:t>
            </a:r>
            <a:r>
              <a:rPr sz="2400" spc="415" dirty="0">
                <a:solidFill>
                  <a:srgbClr val="A0D312"/>
                </a:solidFill>
                <a:latin typeface="Arial"/>
                <a:cs typeface="Arial"/>
              </a:rPr>
              <a:t> </a:t>
            </a:r>
            <a:r>
              <a:rPr sz="2400" spc="350" dirty="0">
                <a:solidFill>
                  <a:srgbClr val="A0D312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20"/>
              </a:spcBef>
            </a:pPr>
            <a:r>
              <a:rPr sz="2400" spc="730" dirty="0">
                <a:solidFill>
                  <a:srgbClr val="A0D312"/>
                </a:solidFill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659130">
              <a:lnSpc>
                <a:spcPct val="100000"/>
              </a:lnSpc>
              <a:spcBef>
                <a:spcPts val="20"/>
              </a:spcBef>
            </a:pPr>
            <a:r>
              <a:rPr sz="2400" spc="865" dirty="0">
                <a:solidFill>
                  <a:srgbClr val="EBEBEB"/>
                </a:solidFill>
                <a:latin typeface="Arial"/>
                <a:cs typeface="Arial"/>
              </a:rPr>
              <a:t>// </a:t>
            </a:r>
            <a:r>
              <a:rPr sz="2400" spc="160" dirty="0">
                <a:solidFill>
                  <a:srgbClr val="EBEBEB"/>
                </a:solidFill>
                <a:latin typeface="Arial"/>
                <a:cs typeface="Arial"/>
              </a:rPr>
              <a:t>my_var </a:t>
            </a:r>
            <a:r>
              <a:rPr sz="2400" spc="285" dirty="0">
                <a:solidFill>
                  <a:srgbClr val="EBEBEB"/>
                </a:solidFill>
                <a:latin typeface="Arial"/>
                <a:cs typeface="Arial"/>
              </a:rPr>
              <a:t>is </a:t>
            </a:r>
            <a:r>
              <a:rPr sz="2400" spc="170" dirty="0">
                <a:solidFill>
                  <a:srgbClr val="EBEBEB"/>
                </a:solidFill>
                <a:latin typeface="Arial"/>
                <a:cs typeface="Arial"/>
              </a:rPr>
              <a:t>between </a:t>
            </a:r>
            <a:r>
              <a:rPr sz="2400" spc="200" dirty="0">
                <a:solidFill>
                  <a:srgbClr val="EBEBEB"/>
                </a:solidFill>
                <a:latin typeface="Arial"/>
                <a:cs typeface="Arial"/>
              </a:rPr>
              <a:t>2 and 10</a:t>
            </a:r>
            <a:r>
              <a:rPr sz="2400" spc="12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35" dirty="0">
                <a:solidFill>
                  <a:srgbClr val="EBEBEB"/>
                </a:solidFill>
                <a:latin typeface="Arial"/>
                <a:cs typeface="Arial"/>
              </a:rPr>
              <a:t>(exclusive)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20"/>
              </a:spcBef>
            </a:pPr>
            <a:r>
              <a:rPr sz="2400" spc="730" dirty="0">
                <a:solidFill>
                  <a:srgbClr val="A0D312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71450">
              <a:lnSpc>
                <a:spcPct val="100000"/>
              </a:lnSpc>
            </a:pPr>
            <a:r>
              <a:rPr sz="2400" spc="455" dirty="0">
                <a:solidFill>
                  <a:srgbClr val="A0D312"/>
                </a:solidFill>
                <a:latin typeface="Arial"/>
                <a:cs typeface="Arial"/>
              </a:rPr>
              <a:t>if </a:t>
            </a:r>
            <a:r>
              <a:rPr sz="2400" spc="350" dirty="0">
                <a:solidFill>
                  <a:srgbClr val="A0D312"/>
                </a:solidFill>
                <a:latin typeface="Arial"/>
                <a:cs typeface="Arial"/>
              </a:rPr>
              <a:t>( </a:t>
            </a:r>
            <a:r>
              <a:rPr sz="2400" spc="160" dirty="0">
                <a:solidFill>
                  <a:srgbClr val="A0D312"/>
                </a:solidFill>
                <a:latin typeface="Arial"/>
                <a:cs typeface="Arial"/>
              </a:rPr>
              <a:t>my_var </a:t>
            </a:r>
            <a:r>
              <a:rPr sz="2400" spc="130" dirty="0">
                <a:solidFill>
                  <a:srgbClr val="A0D312"/>
                </a:solidFill>
                <a:latin typeface="Arial"/>
                <a:cs typeface="Arial"/>
              </a:rPr>
              <a:t>&gt; </a:t>
            </a:r>
            <a:r>
              <a:rPr sz="2400" spc="200" dirty="0">
                <a:solidFill>
                  <a:srgbClr val="A0D312"/>
                </a:solidFill>
                <a:latin typeface="Arial"/>
                <a:cs typeface="Arial"/>
              </a:rPr>
              <a:t>2 </a:t>
            </a:r>
            <a:r>
              <a:rPr sz="2400" spc="525" dirty="0">
                <a:solidFill>
                  <a:srgbClr val="06CDE7"/>
                </a:solidFill>
                <a:latin typeface="Arial"/>
                <a:cs typeface="Arial"/>
              </a:rPr>
              <a:t>|| </a:t>
            </a:r>
            <a:r>
              <a:rPr sz="2400" spc="160" dirty="0">
                <a:solidFill>
                  <a:srgbClr val="A0D312"/>
                </a:solidFill>
                <a:latin typeface="Arial"/>
                <a:cs typeface="Arial"/>
              </a:rPr>
              <a:t>my_var </a:t>
            </a:r>
            <a:r>
              <a:rPr sz="2400" spc="130" dirty="0">
                <a:solidFill>
                  <a:srgbClr val="A0D312"/>
                </a:solidFill>
                <a:latin typeface="Arial"/>
                <a:cs typeface="Arial"/>
              </a:rPr>
              <a:t>&lt; </a:t>
            </a:r>
            <a:r>
              <a:rPr sz="2400" spc="200" dirty="0">
                <a:solidFill>
                  <a:srgbClr val="A0D312"/>
                </a:solidFill>
                <a:latin typeface="Arial"/>
                <a:cs typeface="Arial"/>
              </a:rPr>
              <a:t>2</a:t>
            </a:r>
            <a:r>
              <a:rPr sz="2400" spc="430" dirty="0">
                <a:solidFill>
                  <a:srgbClr val="A0D312"/>
                </a:solidFill>
                <a:latin typeface="Arial"/>
                <a:cs typeface="Arial"/>
              </a:rPr>
              <a:t> </a:t>
            </a:r>
            <a:r>
              <a:rPr sz="2400" spc="350" dirty="0">
                <a:solidFill>
                  <a:srgbClr val="A0D312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20"/>
              </a:spcBef>
            </a:pPr>
            <a:r>
              <a:rPr sz="2400" spc="730" dirty="0">
                <a:solidFill>
                  <a:srgbClr val="A0D312"/>
                </a:solidFill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659130">
              <a:lnSpc>
                <a:spcPct val="100000"/>
              </a:lnSpc>
              <a:spcBef>
                <a:spcPts val="20"/>
              </a:spcBef>
            </a:pPr>
            <a:r>
              <a:rPr sz="2400" spc="865" dirty="0">
                <a:solidFill>
                  <a:srgbClr val="EBEBEB"/>
                </a:solidFill>
                <a:latin typeface="Arial"/>
                <a:cs typeface="Arial"/>
              </a:rPr>
              <a:t>// </a:t>
            </a:r>
            <a:r>
              <a:rPr sz="2400" spc="160" dirty="0">
                <a:solidFill>
                  <a:srgbClr val="EBEBEB"/>
                </a:solidFill>
                <a:latin typeface="Arial"/>
                <a:cs typeface="Arial"/>
              </a:rPr>
              <a:t>my_var </a:t>
            </a:r>
            <a:r>
              <a:rPr sz="2400" spc="285" dirty="0">
                <a:solidFill>
                  <a:srgbClr val="EBEBEB"/>
                </a:solidFill>
                <a:latin typeface="Arial"/>
                <a:cs typeface="Arial"/>
              </a:rPr>
              <a:t>is </a:t>
            </a:r>
            <a:r>
              <a:rPr sz="2400" spc="310" dirty="0">
                <a:solidFill>
                  <a:srgbClr val="EBEBEB"/>
                </a:solidFill>
                <a:latin typeface="Arial"/>
                <a:cs typeface="Arial"/>
              </a:rPr>
              <a:t>greater </a:t>
            </a:r>
            <a:r>
              <a:rPr sz="2400" spc="370" dirty="0">
                <a:solidFill>
                  <a:srgbClr val="EBEBEB"/>
                </a:solidFill>
                <a:latin typeface="Arial"/>
                <a:cs typeface="Arial"/>
              </a:rPr>
              <a:t>or </a:t>
            </a:r>
            <a:r>
              <a:rPr sz="2400" spc="200" dirty="0">
                <a:solidFill>
                  <a:srgbClr val="EBEBEB"/>
                </a:solidFill>
                <a:latin typeface="Arial"/>
                <a:cs typeface="Arial"/>
              </a:rPr>
              <a:t>less </a:t>
            </a:r>
            <a:r>
              <a:rPr sz="2400" spc="270" dirty="0">
                <a:solidFill>
                  <a:srgbClr val="EBEBEB"/>
                </a:solidFill>
                <a:latin typeface="Arial"/>
                <a:cs typeface="Arial"/>
              </a:rPr>
              <a:t>than</a:t>
            </a:r>
            <a:r>
              <a:rPr sz="2400" spc="-2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0" dirty="0">
                <a:solidFill>
                  <a:srgbClr val="EBEBEB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659130">
              <a:lnSpc>
                <a:spcPct val="100000"/>
              </a:lnSpc>
              <a:spcBef>
                <a:spcPts val="20"/>
              </a:spcBef>
            </a:pPr>
            <a:r>
              <a:rPr sz="2400" spc="865" dirty="0">
                <a:solidFill>
                  <a:srgbClr val="EBEBEB"/>
                </a:solidFill>
                <a:latin typeface="Arial"/>
                <a:cs typeface="Arial"/>
              </a:rPr>
              <a:t>// </a:t>
            </a:r>
            <a:r>
              <a:rPr sz="2400" spc="310" dirty="0">
                <a:solidFill>
                  <a:srgbClr val="EBEBEB"/>
                </a:solidFill>
                <a:latin typeface="Arial"/>
                <a:cs typeface="Arial"/>
              </a:rPr>
              <a:t>(i.e. </a:t>
            </a:r>
            <a:r>
              <a:rPr sz="2400" spc="160" dirty="0">
                <a:solidFill>
                  <a:srgbClr val="EBEBEB"/>
                </a:solidFill>
                <a:latin typeface="Arial"/>
                <a:cs typeface="Arial"/>
              </a:rPr>
              <a:t>my_var </a:t>
            </a:r>
            <a:r>
              <a:rPr sz="2400" spc="305" dirty="0">
                <a:solidFill>
                  <a:srgbClr val="EBEBEB"/>
                </a:solidFill>
                <a:latin typeface="Arial"/>
                <a:cs typeface="Arial"/>
              </a:rPr>
              <a:t>!=</a:t>
            </a:r>
            <a:r>
              <a:rPr sz="2400" spc="-2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75" dirty="0">
                <a:solidFill>
                  <a:srgbClr val="EBEBEB"/>
                </a:solidFill>
                <a:latin typeface="Arial"/>
                <a:cs typeface="Arial"/>
              </a:rPr>
              <a:t>2)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20"/>
              </a:spcBef>
            </a:pPr>
            <a:r>
              <a:rPr sz="2400" spc="730" dirty="0">
                <a:solidFill>
                  <a:srgbClr val="A0D312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369" y="412750"/>
            <a:ext cx="193675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80" dirty="0" smtClean="0">
                <a:solidFill>
                  <a:srgbClr val="EBEBEB"/>
                </a:solidFill>
                <a:latin typeface="Arial"/>
                <a:cs typeface="Arial"/>
              </a:rPr>
              <a:t>Introduction to JavaScript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579" y="685800"/>
            <a:ext cx="11443335" cy="635"/>
          </a:xfrm>
          <a:custGeom>
            <a:avLst/>
            <a:gdLst/>
            <a:ahLst/>
            <a:cxnLst/>
            <a:rect l="l" t="t" r="r" b="b"/>
            <a:pathLst>
              <a:path w="11443335" h="634">
                <a:moveTo>
                  <a:pt x="0" y="0"/>
                </a:moveTo>
                <a:lnTo>
                  <a:pt x="11442820" y="139"/>
                </a:lnTo>
              </a:path>
            </a:pathLst>
          </a:custGeom>
          <a:ln w="127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3124" y="660276"/>
            <a:ext cx="1936750" cy="635"/>
          </a:xfrm>
          <a:custGeom>
            <a:avLst/>
            <a:gdLst/>
            <a:ahLst/>
            <a:cxnLst/>
            <a:rect l="l" t="t" r="r" b="b"/>
            <a:pathLst>
              <a:path w="1936750" h="634">
                <a:moveTo>
                  <a:pt x="0" y="123"/>
                </a:moveTo>
                <a:lnTo>
                  <a:pt x="1936754" y="0"/>
                </a:lnTo>
              </a:path>
            </a:pathLst>
          </a:custGeom>
          <a:ln w="508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0" y="673100"/>
            <a:ext cx="6652259" cy="787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235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Operators:</a:t>
            </a:r>
            <a:r>
              <a:rPr b="1" spc="-54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spc="-280" dirty="0"/>
              <a:t>Logical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1284" y="2051050"/>
            <a:ext cx="11506200" cy="5499100"/>
          </a:xfrm>
          <a:prstGeom prst="rect">
            <a:avLst/>
          </a:prstGeom>
          <a:solidFill>
            <a:srgbClr val="2D2D2D"/>
          </a:solidFill>
          <a:ln w="12700">
            <a:solidFill>
              <a:srgbClr val="DEDEDE"/>
            </a:solidFill>
          </a:ln>
        </p:spPr>
        <p:txBody>
          <a:bodyPr vert="horz" wrap="square" lIns="0" tIns="17145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350"/>
              </a:spcBef>
            </a:pPr>
            <a:r>
              <a:rPr sz="2400" spc="455" dirty="0">
                <a:solidFill>
                  <a:srgbClr val="A0D312"/>
                </a:solidFill>
                <a:latin typeface="Arial"/>
                <a:cs typeface="Arial"/>
              </a:rPr>
              <a:t>if </a:t>
            </a:r>
            <a:r>
              <a:rPr sz="2400" spc="350" dirty="0">
                <a:solidFill>
                  <a:srgbClr val="A0D312"/>
                </a:solidFill>
                <a:latin typeface="Arial"/>
                <a:cs typeface="Arial"/>
              </a:rPr>
              <a:t>( </a:t>
            </a:r>
            <a:r>
              <a:rPr sz="2400" spc="484" dirty="0">
                <a:solidFill>
                  <a:srgbClr val="06CDE7"/>
                </a:solidFill>
                <a:latin typeface="Arial"/>
                <a:cs typeface="Arial"/>
              </a:rPr>
              <a:t>! </a:t>
            </a:r>
            <a:r>
              <a:rPr sz="2400" spc="350" dirty="0">
                <a:solidFill>
                  <a:srgbClr val="06CDE7"/>
                </a:solidFill>
                <a:latin typeface="Arial"/>
                <a:cs typeface="Arial"/>
              </a:rPr>
              <a:t>( </a:t>
            </a:r>
            <a:r>
              <a:rPr sz="2400" spc="160" dirty="0">
                <a:solidFill>
                  <a:srgbClr val="A0D312"/>
                </a:solidFill>
                <a:latin typeface="Arial"/>
                <a:cs typeface="Arial"/>
              </a:rPr>
              <a:t>my_var </a:t>
            </a:r>
            <a:r>
              <a:rPr sz="2400" spc="130" dirty="0">
                <a:solidFill>
                  <a:srgbClr val="A0D312"/>
                </a:solidFill>
                <a:latin typeface="Arial"/>
                <a:cs typeface="Arial"/>
              </a:rPr>
              <a:t>&lt; </a:t>
            </a:r>
            <a:r>
              <a:rPr sz="2400" spc="200" dirty="0">
                <a:solidFill>
                  <a:srgbClr val="A0D312"/>
                </a:solidFill>
                <a:latin typeface="Arial"/>
                <a:cs typeface="Arial"/>
              </a:rPr>
              <a:t>2 </a:t>
            </a:r>
            <a:r>
              <a:rPr sz="2400" spc="350" dirty="0">
                <a:solidFill>
                  <a:srgbClr val="06CDE7"/>
                </a:solidFill>
                <a:latin typeface="Arial"/>
                <a:cs typeface="Arial"/>
              </a:rPr>
              <a:t>)</a:t>
            </a:r>
            <a:r>
              <a:rPr sz="2400" spc="110" dirty="0">
                <a:solidFill>
                  <a:srgbClr val="06CDE7"/>
                </a:solidFill>
                <a:latin typeface="Arial"/>
                <a:cs typeface="Arial"/>
              </a:rPr>
              <a:t> </a:t>
            </a:r>
            <a:r>
              <a:rPr sz="2400" spc="350" dirty="0">
                <a:solidFill>
                  <a:srgbClr val="A0D312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20"/>
              </a:spcBef>
            </a:pPr>
            <a:r>
              <a:rPr sz="2400" spc="730" dirty="0">
                <a:solidFill>
                  <a:srgbClr val="A0D312"/>
                </a:solidFill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659130">
              <a:lnSpc>
                <a:spcPct val="100000"/>
              </a:lnSpc>
              <a:spcBef>
                <a:spcPts val="20"/>
              </a:spcBef>
            </a:pPr>
            <a:r>
              <a:rPr sz="2400" spc="865" dirty="0">
                <a:solidFill>
                  <a:srgbClr val="EBEBEB"/>
                </a:solidFill>
                <a:latin typeface="Arial"/>
                <a:cs typeface="Arial"/>
              </a:rPr>
              <a:t>// </a:t>
            </a:r>
            <a:r>
              <a:rPr sz="2400" spc="160" dirty="0">
                <a:solidFill>
                  <a:srgbClr val="EBEBEB"/>
                </a:solidFill>
                <a:latin typeface="Arial"/>
                <a:cs typeface="Arial"/>
              </a:rPr>
              <a:t>my_var </a:t>
            </a:r>
            <a:r>
              <a:rPr sz="2400" spc="285" dirty="0">
                <a:solidFill>
                  <a:srgbClr val="EBEBEB"/>
                </a:solidFill>
                <a:latin typeface="Arial"/>
                <a:cs typeface="Arial"/>
              </a:rPr>
              <a:t>is </a:t>
            </a:r>
            <a:r>
              <a:rPr sz="2400" spc="260" dirty="0">
                <a:solidFill>
                  <a:srgbClr val="EBEBEB"/>
                </a:solidFill>
                <a:latin typeface="Arial"/>
                <a:cs typeface="Arial"/>
              </a:rPr>
              <a:t>not </a:t>
            </a:r>
            <a:r>
              <a:rPr sz="2400" spc="200" dirty="0">
                <a:solidFill>
                  <a:srgbClr val="EBEBEB"/>
                </a:solidFill>
                <a:latin typeface="Arial"/>
                <a:cs typeface="Arial"/>
              </a:rPr>
              <a:t>less </a:t>
            </a:r>
            <a:r>
              <a:rPr sz="2400" spc="270" dirty="0">
                <a:solidFill>
                  <a:srgbClr val="EBEBEB"/>
                </a:solidFill>
                <a:latin typeface="Arial"/>
                <a:cs typeface="Arial"/>
              </a:rPr>
              <a:t>than</a:t>
            </a:r>
            <a:r>
              <a:rPr sz="2400" spc="-8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0" dirty="0">
                <a:solidFill>
                  <a:srgbClr val="EBEBEB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659130">
              <a:lnSpc>
                <a:spcPct val="100000"/>
              </a:lnSpc>
              <a:spcBef>
                <a:spcPts val="20"/>
              </a:spcBef>
            </a:pPr>
            <a:r>
              <a:rPr sz="2400" spc="865" dirty="0">
                <a:solidFill>
                  <a:srgbClr val="EBEBEB"/>
                </a:solidFill>
                <a:latin typeface="Arial"/>
                <a:cs typeface="Arial"/>
              </a:rPr>
              <a:t>// </a:t>
            </a:r>
            <a:r>
              <a:rPr sz="2400" spc="365" dirty="0">
                <a:solidFill>
                  <a:srgbClr val="EBEBEB"/>
                </a:solidFill>
                <a:latin typeface="Arial"/>
                <a:cs typeface="Arial"/>
              </a:rPr>
              <a:t>(or </a:t>
            </a:r>
            <a:r>
              <a:rPr sz="2400" spc="160" dirty="0">
                <a:solidFill>
                  <a:srgbClr val="EBEBEB"/>
                </a:solidFill>
                <a:latin typeface="Arial"/>
                <a:cs typeface="Arial"/>
              </a:rPr>
              <a:t>my_var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&gt;=</a:t>
            </a:r>
            <a:r>
              <a:rPr sz="2400" spc="-30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75" dirty="0">
                <a:solidFill>
                  <a:srgbClr val="EBEBEB"/>
                </a:solidFill>
                <a:latin typeface="Arial"/>
                <a:cs typeface="Arial"/>
              </a:rPr>
              <a:t>2)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20"/>
              </a:spcBef>
            </a:pPr>
            <a:r>
              <a:rPr sz="2400" spc="730" dirty="0">
                <a:solidFill>
                  <a:srgbClr val="A0D312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1024890" marR="7827009" indent="-853440">
              <a:lnSpc>
                <a:spcPct val="100699"/>
              </a:lnSpc>
            </a:pPr>
            <a:r>
              <a:rPr sz="2400" spc="455" dirty="0">
                <a:solidFill>
                  <a:srgbClr val="A0D312"/>
                </a:solidFill>
                <a:latin typeface="Arial"/>
                <a:cs typeface="Arial"/>
              </a:rPr>
              <a:t>if </a:t>
            </a:r>
            <a:r>
              <a:rPr sz="2400" spc="350" dirty="0">
                <a:solidFill>
                  <a:srgbClr val="A0D312"/>
                </a:solidFill>
                <a:latin typeface="Arial"/>
                <a:cs typeface="Arial"/>
              </a:rPr>
              <a:t>( </a:t>
            </a:r>
            <a:r>
              <a:rPr sz="2400" spc="350" dirty="0">
                <a:solidFill>
                  <a:srgbClr val="06CDE7"/>
                </a:solidFill>
                <a:latin typeface="Arial"/>
                <a:cs typeface="Arial"/>
              </a:rPr>
              <a:t>( </a:t>
            </a:r>
            <a:r>
              <a:rPr sz="2400" spc="160" dirty="0">
                <a:solidFill>
                  <a:srgbClr val="A0D312"/>
                </a:solidFill>
                <a:latin typeface="Arial"/>
                <a:cs typeface="Arial"/>
              </a:rPr>
              <a:t>my_var </a:t>
            </a:r>
            <a:r>
              <a:rPr sz="2400" spc="130" dirty="0">
                <a:solidFill>
                  <a:srgbClr val="A0D312"/>
                </a:solidFill>
                <a:latin typeface="Arial"/>
                <a:cs typeface="Arial"/>
              </a:rPr>
              <a:t>&gt; </a:t>
            </a:r>
            <a:r>
              <a:rPr sz="2400" spc="200" dirty="0">
                <a:solidFill>
                  <a:srgbClr val="A0D312"/>
                </a:solidFill>
                <a:latin typeface="Arial"/>
                <a:cs typeface="Arial"/>
              </a:rPr>
              <a:t>2 </a:t>
            </a:r>
            <a:r>
              <a:rPr sz="2400" spc="-65" dirty="0">
                <a:solidFill>
                  <a:srgbClr val="06CDE7"/>
                </a:solidFill>
                <a:latin typeface="Arial"/>
                <a:cs typeface="Arial"/>
              </a:rPr>
              <a:t>&amp;&amp;  </a:t>
            </a:r>
            <a:r>
              <a:rPr sz="2400" spc="160" dirty="0">
                <a:solidFill>
                  <a:srgbClr val="A0D312"/>
                </a:solidFill>
                <a:latin typeface="Arial"/>
                <a:cs typeface="Arial"/>
              </a:rPr>
              <a:t>my_var </a:t>
            </a:r>
            <a:r>
              <a:rPr sz="2400" spc="130" dirty="0">
                <a:solidFill>
                  <a:srgbClr val="A0D312"/>
                </a:solidFill>
                <a:latin typeface="Arial"/>
                <a:cs typeface="Arial"/>
              </a:rPr>
              <a:t>&lt; </a:t>
            </a:r>
            <a:r>
              <a:rPr sz="2400" spc="200" dirty="0">
                <a:solidFill>
                  <a:srgbClr val="A0D312"/>
                </a:solidFill>
                <a:latin typeface="Arial"/>
                <a:cs typeface="Arial"/>
              </a:rPr>
              <a:t>10 </a:t>
            </a:r>
            <a:r>
              <a:rPr sz="2400" spc="350" dirty="0">
                <a:solidFill>
                  <a:srgbClr val="06CDE7"/>
                </a:solidFill>
                <a:latin typeface="Arial"/>
                <a:cs typeface="Arial"/>
              </a:rPr>
              <a:t>)</a:t>
            </a:r>
            <a:r>
              <a:rPr sz="2400" spc="590" dirty="0">
                <a:solidFill>
                  <a:srgbClr val="06CDE7"/>
                </a:solidFill>
                <a:latin typeface="Arial"/>
                <a:cs typeface="Arial"/>
              </a:rPr>
              <a:t> </a:t>
            </a:r>
            <a:r>
              <a:rPr sz="2400" spc="525" dirty="0">
                <a:solidFill>
                  <a:srgbClr val="06CDE7"/>
                </a:solidFill>
                <a:latin typeface="Arial"/>
                <a:cs typeface="Arial"/>
              </a:rPr>
              <a:t>||</a:t>
            </a:r>
            <a:endParaRPr sz="2400">
              <a:latin typeface="Arial"/>
              <a:cs typeface="Arial"/>
            </a:endParaRPr>
          </a:p>
          <a:p>
            <a:pPr marL="781050">
              <a:lnSpc>
                <a:spcPct val="100000"/>
              </a:lnSpc>
              <a:spcBef>
                <a:spcPts val="20"/>
              </a:spcBef>
            </a:pPr>
            <a:r>
              <a:rPr sz="2400" spc="160" dirty="0">
                <a:solidFill>
                  <a:srgbClr val="A0D312"/>
                </a:solidFill>
                <a:latin typeface="Arial"/>
                <a:cs typeface="Arial"/>
              </a:rPr>
              <a:t>my_var </a:t>
            </a:r>
            <a:r>
              <a:rPr sz="2400" spc="130" dirty="0">
                <a:solidFill>
                  <a:srgbClr val="A0D312"/>
                </a:solidFill>
                <a:latin typeface="Arial"/>
                <a:cs typeface="Arial"/>
              </a:rPr>
              <a:t>== </a:t>
            </a:r>
            <a:r>
              <a:rPr sz="2400" spc="200" dirty="0">
                <a:solidFill>
                  <a:srgbClr val="A0D312"/>
                </a:solidFill>
                <a:latin typeface="Arial"/>
                <a:cs typeface="Arial"/>
              </a:rPr>
              <a:t>15</a:t>
            </a:r>
            <a:r>
              <a:rPr sz="2400" spc="495" dirty="0">
                <a:solidFill>
                  <a:srgbClr val="A0D312"/>
                </a:solidFill>
                <a:latin typeface="Arial"/>
                <a:cs typeface="Arial"/>
              </a:rPr>
              <a:t> </a:t>
            </a:r>
            <a:r>
              <a:rPr sz="2400" spc="350" dirty="0">
                <a:solidFill>
                  <a:srgbClr val="A0D312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20"/>
              </a:spcBef>
            </a:pPr>
            <a:r>
              <a:rPr sz="2400" spc="730" dirty="0">
                <a:solidFill>
                  <a:srgbClr val="A0D312"/>
                </a:solidFill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659130">
              <a:lnSpc>
                <a:spcPct val="100000"/>
              </a:lnSpc>
              <a:spcBef>
                <a:spcPts val="20"/>
              </a:spcBef>
            </a:pPr>
            <a:r>
              <a:rPr sz="2400" spc="865" dirty="0">
                <a:solidFill>
                  <a:srgbClr val="EBEBEB"/>
                </a:solidFill>
                <a:latin typeface="Arial"/>
                <a:cs typeface="Arial"/>
              </a:rPr>
              <a:t>// </a:t>
            </a:r>
            <a:r>
              <a:rPr sz="2400" spc="160" dirty="0">
                <a:solidFill>
                  <a:srgbClr val="EBEBEB"/>
                </a:solidFill>
                <a:latin typeface="Arial"/>
                <a:cs typeface="Arial"/>
              </a:rPr>
              <a:t>my_var </a:t>
            </a:r>
            <a:r>
              <a:rPr sz="2400" spc="285" dirty="0">
                <a:solidFill>
                  <a:srgbClr val="EBEBEB"/>
                </a:solidFill>
                <a:latin typeface="Arial"/>
                <a:cs typeface="Arial"/>
              </a:rPr>
              <a:t>is </a:t>
            </a:r>
            <a:r>
              <a:rPr sz="2400" spc="170" dirty="0">
                <a:solidFill>
                  <a:srgbClr val="EBEBEB"/>
                </a:solidFill>
                <a:latin typeface="Arial"/>
                <a:cs typeface="Arial"/>
              </a:rPr>
              <a:t>between </a:t>
            </a:r>
            <a:r>
              <a:rPr sz="2400" spc="200" dirty="0">
                <a:solidFill>
                  <a:srgbClr val="EBEBEB"/>
                </a:solidFill>
                <a:latin typeface="Arial"/>
                <a:cs typeface="Arial"/>
              </a:rPr>
              <a:t>2 and 10</a:t>
            </a:r>
            <a:r>
              <a:rPr sz="2400" spc="12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35" dirty="0">
                <a:solidFill>
                  <a:srgbClr val="EBEBEB"/>
                </a:solidFill>
                <a:latin typeface="Arial"/>
                <a:cs typeface="Arial"/>
              </a:rPr>
              <a:t>(exclusive)</a:t>
            </a:r>
            <a:endParaRPr sz="2400">
              <a:latin typeface="Arial"/>
              <a:cs typeface="Arial"/>
            </a:endParaRPr>
          </a:p>
          <a:p>
            <a:pPr marL="659130">
              <a:lnSpc>
                <a:spcPct val="100000"/>
              </a:lnSpc>
              <a:spcBef>
                <a:spcPts val="20"/>
              </a:spcBef>
            </a:pPr>
            <a:r>
              <a:rPr sz="2400" spc="865" dirty="0">
                <a:solidFill>
                  <a:srgbClr val="EBEBEB"/>
                </a:solidFill>
                <a:latin typeface="Arial"/>
                <a:cs typeface="Arial"/>
              </a:rPr>
              <a:t>// </a:t>
            </a:r>
            <a:r>
              <a:rPr sz="2400" spc="370" dirty="0">
                <a:solidFill>
                  <a:srgbClr val="EBEBEB"/>
                </a:solidFill>
                <a:latin typeface="Arial"/>
                <a:cs typeface="Arial"/>
              </a:rPr>
              <a:t>or </a:t>
            </a:r>
            <a:r>
              <a:rPr sz="2400" spc="160" dirty="0">
                <a:solidFill>
                  <a:srgbClr val="EBEBEB"/>
                </a:solidFill>
                <a:latin typeface="Arial"/>
                <a:cs typeface="Arial"/>
              </a:rPr>
              <a:t>my_var </a:t>
            </a:r>
            <a:r>
              <a:rPr sz="2400" spc="285" dirty="0">
                <a:solidFill>
                  <a:srgbClr val="EBEBEB"/>
                </a:solidFill>
                <a:latin typeface="Arial"/>
                <a:cs typeface="Arial"/>
              </a:rPr>
              <a:t>is</a:t>
            </a:r>
            <a:r>
              <a:rPr sz="2400" spc="-31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0" dirty="0">
                <a:solidFill>
                  <a:srgbClr val="EBEBEB"/>
                </a:solidFill>
                <a:latin typeface="Arial"/>
                <a:cs typeface="Arial"/>
              </a:rPr>
              <a:t>15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20"/>
              </a:spcBef>
            </a:pPr>
            <a:r>
              <a:rPr sz="2400" spc="730" dirty="0">
                <a:solidFill>
                  <a:srgbClr val="A0D312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2765" y="3530600"/>
            <a:ext cx="9948545" cy="2235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9600" b="1" spc="-32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Control</a:t>
            </a:r>
            <a:r>
              <a:rPr sz="9600" b="1" spc="-805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sz="9600" b="1" spc="-375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Structures</a:t>
            </a:r>
            <a:endParaRPr sz="9600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algn="ctr">
              <a:lnSpc>
                <a:spcPct val="100000"/>
              </a:lnSpc>
              <a:spcBef>
                <a:spcPts val="1480"/>
              </a:spcBef>
            </a:pPr>
            <a:r>
              <a:rPr sz="3600" b="0" spc="-180" dirty="0">
                <a:latin typeface="Arial"/>
                <a:cs typeface="Arial"/>
              </a:rPr>
              <a:t>(i.e. </a:t>
            </a:r>
            <a:r>
              <a:rPr sz="3600" b="0" spc="-15" dirty="0">
                <a:latin typeface="Arial"/>
                <a:cs typeface="Arial"/>
              </a:rPr>
              <a:t>conducting </a:t>
            </a:r>
            <a:r>
              <a:rPr sz="3600" b="0" spc="-5" dirty="0">
                <a:latin typeface="Arial"/>
                <a:cs typeface="Arial"/>
              </a:rPr>
              <a:t>the</a:t>
            </a:r>
            <a:r>
              <a:rPr sz="3600" b="0" spc="-580" dirty="0">
                <a:latin typeface="Arial"/>
                <a:cs typeface="Arial"/>
              </a:rPr>
              <a:t> </a:t>
            </a:r>
            <a:r>
              <a:rPr sz="3600" b="0" spc="-90" dirty="0">
                <a:latin typeface="Arial"/>
                <a:cs typeface="Arial"/>
              </a:rPr>
              <a:t>symphony)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369" y="412750"/>
            <a:ext cx="193675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80" dirty="0" smtClean="0">
                <a:solidFill>
                  <a:srgbClr val="EBEBEB"/>
                </a:solidFill>
                <a:latin typeface="Arial"/>
                <a:cs typeface="Arial"/>
              </a:rPr>
              <a:t>Introduction to JavaScript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579" y="685800"/>
            <a:ext cx="11443335" cy="635"/>
          </a:xfrm>
          <a:custGeom>
            <a:avLst/>
            <a:gdLst/>
            <a:ahLst/>
            <a:cxnLst/>
            <a:rect l="l" t="t" r="r" b="b"/>
            <a:pathLst>
              <a:path w="11443335" h="634">
                <a:moveTo>
                  <a:pt x="0" y="0"/>
                </a:moveTo>
                <a:lnTo>
                  <a:pt x="11442820" y="139"/>
                </a:lnTo>
              </a:path>
            </a:pathLst>
          </a:custGeom>
          <a:ln w="127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3124" y="660276"/>
            <a:ext cx="1936750" cy="635"/>
          </a:xfrm>
          <a:custGeom>
            <a:avLst/>
            <a:gdLst/>
            <a:ahLst/>
            <a:cxnLst/>
            <a:rect l="l" t="t" r="r" b="b"/>
            <a:pathLst>
              <a:path w="1936750" h="634">
                <a:moveTo>
                  <a:pt x="0" y="123"/>
                </a:moveTo>
                <a:lnTo>
                  <a:pt x="1936754" y="0"/>
                </a:lnTo>
              </a:path>
            </a:pathLst>
          </a:custGeom>
          <a:ln w="508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0" y="673100"/>
            <a:ext cx="6797040" cy="787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65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Conditional</a:t>
            </a:r>
            <a:r>
              <a:rPr b="1" spc="-57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b="1" spc="-215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1284" y="2051050"/>
            <a:ext cx="11506200" cy="1968500"/>
          </a:xfrm>
          <a:prstGeom prst="rect">
            <a:avLst/>
          </a:prstGeom>
          <a:solidFill>
            <a:srgbClr val="2D2D2D"/>
          </a:solidFill>
          <a:ln w="12700">
            <a:solidFill>
              <a:srgbClr val="DEDEDE"/>
            </a:solidFill>
          </a:ln>
        </p:spPr>
        <p:txBody>
          <a:bodyPr vert="horz" wrap="square" lIns="0" tIns="18415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450"/>
              </a:spcBef>
            </a:pPr>
            <a:r>
              <a:rPr sz="2400" spc="455" dirty="0">
                <a:solidFill>
                  <a:srgbClr val="A0D312"/>
                </a:solidFill>
                <a:latin typeface="Arial"/>
                <a:cs typeface="Arial"/>
              </a:rPr>
              <a:t>if </a:t>
            </a:r>
            <a:r>
              <a:rPr sz="2400" spc="350" dirty="0">
                <a:solidFill>
                  <a:srgbClr val="A0D312"/>
                </a:solidFill>
                <a:latin typeface="Arial"/>
                <a:cs typeface="Arial"/>
              </a:rPr>
              <a:t>( </a:t>
            </a:r>
            <a:r>
              <a:rPr sz="2400" i="1" spc="490" dirty="0">
                <a:solidFill>
                  <a:srgbClr val="EBEBEB"/>
                </a:solidFill>
                <a:latin typeface="Times New Roman"/>
                <a:cs typeface="Times New Roman"/>
              </a:rPr>
              <a:t>condition</a:t>
            </a:r>
            <a:r>
              <a:rPr sz="2400" i="1" spc="7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400" spc="350" dirty="0">
                <a:solidFill>
                  <a:srgbClr val="A0D312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520"/>
              </a:spcBef>
            </a:pPr>
            <a:r>
              <a:rPr sz="2400" spc="730" dirty="0">
                <a:solidFill>
                  <a:srgbClr val="A0D312"/>
                </a:solidFill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658495">
              <a:lnSpc>
                <a:spcPct val="100000"/>
              </a:lnSpc>
              <a:spcBef>
                <a:spcPts val="120"/>
              </a:spcBef>
            </a:pPr>
            <a:r>
              <a:rPr sz="2400" i="1" spc="465" dirty="0">
                <a:solidFill>
                  <a:srgbClr val="EBEBEB"/>
                </a:solidFill>
                <a:latin typeface="Times New Roman"/>
                <a:cs typeface="Times New Roman"/>
              </a:rPr>
              <a:t>statement</a:t>
            </a:r>
            <a:r>
              <a:rPr sz="2400" i="1" spc="13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400" spc="484" dirty="0">
                <a:solidFill>
                  <a:srgbClr val="A0D312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520"/>
              </a:spcBef>
            </a:pPr>
            <a:r>
              <a:rPr sz="2400" spc="730" dirty="0">
                <a:solidFill>
                  <a:srgbClr val="A0D312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369" y="412750"/>
            <a:ext cx="193675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80" dirty="0" smtClean="0">
                <a:solidFill>
                  <a:srgbClr val="EBEBEB"/>
                </a:solidFill>
                <a:latin typeface="Arial"/>
                <a:cs typeface="Arial"/>
              </a:rPr>
              <a:t>Introduction to JavaScript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579" y="685800"/>
            <a:ext cx="11443335" cy="635"/>
          </a:xfrm>
          <a:custGeom>
            <a:avLst/>
            <a:gdLst/>
            <a:ahLst/>
            <a:cxnLst/>
            <a:rect l="l" t="t" r="r" b="b"/>
            <a:pathLst>
              <a:path w="11443335" h="634">
                <a:moveTo>
                  <a:pt x="0" y="0"/>
                </a:moveTo>
                <a:lnTo>
                  <a:pt x="11442820" y="139"/>
                </a:lnTo>
              </a:path>
            </a:pathLst>
          </a:custGeom>
          <a:ln w="127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3124" y="660276"/>
            <a:ext cx="1936750" cy="635"/>
          </a:xfrm>
          <a:custGeom>
            <a:avLst/>
            <a:gdLst/>
            <a:ahLst/>
            <a:cxnLst/>
            <a:rect l="l" t="t" r="r" b="b"/>
            <a:pathLst>
              <a:path w="1936750" h="634">
                <a:moveTo>
                  <a:pt x="0" y="123"/>
                </a:moveTo>
                <a:lnTo>
                  <a:pt x="1936754" y="0"/>
                </a:lnTo>
              </a:path>
            </a:pathLst>
          </a:custGeom>
          <a:ln w="508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0" y="673100"/>
            <a:ext cx="6797040" cy="787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65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Conditional</a:t>
            </a:r>
            <a:r>
              <a:rPr b="1" spc="-57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b="1" spc="-215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1284" y="2051050"/>
            <a:ext cx="11506200" cy="1816100"/>
          </a:xfrm>
          <a:prstGeom prst="rect">
            <a:avLst/>
          </a:prstGeom>
          <a:solidFill>
            <a:srgbClr val="2D2D2D"/>
          </a:solidFill>
          <a:ln w="12700">
            <a:solidFill>
              <a:srgbClr val="DEDEDE"/>
            </a:solidFill>
          </a:ln>
        </p:spPr>
        <p:txBody>
          <a:bodyPr vert="horz" wrap="square" lIns="0" tIns="17145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350"/>
              </a:spcBef>
            </a:pPr>
            <a:r>
              <a:rPr sz="2400" spc="455" dirty="0">
                <a:solidFill>
                  <a:srgbClr val="A0D312"/>
                </a:solidFill>
                <a:latin typeface="Arial"/>
                <a:cs typeface="Arial"/>
              </a:rPr>
              <a:t>if </a:t>
            </a:r>
            <a:r>
              <a:rPr sz="2400" spc="350" dirty="0">
                <a:solidFill>
                  <a:srgbClr val="A0D312"/>
                </a:solidFill>
                <a:latin typeface="Arial"/>
                <a:cs typeface="Arial"/>
              </a:rPr>
              <a:t>( </a:t>
            </a:r>
            <a:r>
              <a:rPr sz="2400" spc="200" dirty="0">
                <a:solidFill>
                  <a:srgbClr val="EBEBEB"/>
                </a:solidFill>
                <a:latin typeface="Arial"/>
                <a:cs typeface="Arial"/>
              </a:rPr>
              <a:t>1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&gt; </a:t>
            </a:r>
            <a:r>
              <a:rPr sz="2400" spc="200" dirty="0">
                <a:solidFill>
                  <a:srgbClr val="EBEBEB"/>
                </a:solidFill>
                <a:latin typeface="Arial"/>
                <a:cs typeface="Arial"/>
              </a:rPr>
              <a:t>2</a:t>
            </a:r>
            <a:r>
              <a:rPr sz="2400" spc="22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350" dirty="0">
                <a:solidFill>
                  <a:srgbClr val="A0D312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20"/>
              </a:spcBef>
            </a:pPr>
            <a:r>
              <a:rPr sz="2400" spc="730" dirty="0">
                <a:solidFill>
                  <a:srgbClr val="A0D312"/>
                </a:solidFill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658495">
              <a:lnSpc>
                <a:spcPct val="100000"/>
              </a:lnSpc>
              <a:spcBef>
                <a:spcPts val="20"/>
              </a:spcBef>
            </a:pPr>
            <a:r>
              <a:rPr sz="2400" spc="229" dirty="0">
                <a:solidFill>
                  <a:srgbClr val="EBEBEB"/>
                </a:solidFill>
                <a:latin typeface="Arial"/>
                <a:cs typeface="Arial"/>
              </a:rPr>
              <a:t>console.log( </a:t>
            </a:r>
            <a:r>
              <a:rPr sz="2400" spc="215" dirty="0">
                <a:solidFill>
                  <a:srgbClr val="EBEBEB"/>
                </a:solidFill>
                <a:latin typeface="Arial"/>
                <a:cs typeface="Arial"/>
              </a:rPr>
              <a:t>'something </a:t>
            </a:r>
            <a:r>
              <a:rPr sz="2400" spc="285" dirty="0">
                <a:solidFill>
                  <a:srgbClr val="EBEBEB"/>
                </a:solidFill>
                <a:latin typeface="Arial"/>
                <a:cs typeface="Arial"/>
              </a:rPr>
              <a:t>is </a:t>
            </a:r>
            <a:r>
              <a:rPr sz="2400" spc="320" dirty="0">
                <a:solidFill>
                  <a:srgbClr val="EBEBEB"/>
                </a:solidFill>
                <a:latin typeface="Arial"/>
                <a:cs typeface="Arial"/>
              </a:rPr>
              <a:t>terribly </a:t>
            </a:r>
            <a:r>
              <a:rPr sz="2400" spc="225" dirty="0">
                <a:solidFill>
                  <a:srgbClr val="EBEBEB"/>
                </a:solidFill>
                <a:latin typeface="Arial"/>
                <a:cs typeface="Arial"/>
              </a:rPr>
              <a:t>wrong'</a:t>
            </a:r>
            <a:r>
              <a:rPr sz="2400" spc="40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415" dirty="0">
                <a:solidFill>
                  <a:srgbClr val="EBEBEB"/>
                </a:solidFill>
                <a:latin typeface="Arial"/>
                <a:cs typeface="Arial"/>
              </a:rPr>
              <a:t>);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20"/>
              </a:spcBef>
            </a:pPr>
            <a:r>
              <a:rPr sz="2400" spc="730" dirty="0">
                <a:solidFill>
                  <a:srgbClr val="A0D312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369" y="412750"/>
            <a:ext cx="193675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80" dirty="0" smtClean="0">
                <a:solidFill>
                  <a:srgbClr val="EBEBEB"/>
                </a:solidFill>
                <a:latin typeface="Arial"/>
                <a:cs typeface="Arial"/>
              </a:rPr>
              <a:t>Introduction to JavaScript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579" y="685800"/>
            <a:ext cx="11443335" cy="635"/>
          </a:xfrm>
          <a:custGeom>
            <a:avLst/>
            <a:gdLst/>
            <a:ahLst/>
            <a:cxnLst/>
            <a:rect l="l" t="t" r="r" b="b"/>
            <a:pathLst>
              <a:path w="11443335" h="634">
                <a:moveTo>
                  <a:pt x="0" y="0"/>
                </a:moveTo>
                <a:lnTo>
                  <a:pt x="11442820" y="139"/>
                </a:lnTo>
              </a:path>
            </a:pathLst>
          </a:custGeom>
          <a:ln w="127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3124" y="660276"/>
            <a:ext cx="1936750" cy="635"/>
          </a:xfrm>
          <a:custGeom>
            <a:avLst/>
            <a:gdLst/>
            <a:ahLst/>
            <a:cxnLst/>
            <a:rect l="l" t="t" r="r" b="b"/>
            <a:pathLst>
              <a:path w="1936750" h="634">
                <a:moveTo>
                  <a:pt x="0" y="123"/>
                </a:moveTo>
                <a:lnTo>
                  <a:pt x="1936754" y="0"/>
                </a:lnTo>
              </a:path>
            </a:pathLst>
          </a:custGeom>
          <a:ln w="508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0" y="673100"/>
            <a:ext cx="6797040" cy="787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65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Conditional</a:t>
            </a:r>
            <a:r>
              <a:rPr b="1" spc="-57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b="1" spc="-215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1284" y="2051050"/>
            <a:ext cx="11506200" cy="3289300"/>
          </a:xfrm>
          <a:prstGeom prst="rect">
            <a:avLst/>
          </a:prstGeom>
          <a:solidFill>
            <a:srgbClr val="2D2D2D"/>
          </a:solidFill>
          <a:ln w="12700">
            <a:solidFill>
              <a:srgbClr val="DEDEDE"/>
            </a:solidFill>
          </a:ln>
        </p:spPr>
        <p:txBody>
          <a:bodyPr vert="horz" wrap="square" lIns="0" tIns="17145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350"/>
              </a:spcBef>
            </a:pPr>
            <a:r>
              <a:rPr sz="2400" spc="455" dirty="0">
                <a:solidFill>
                  <a:srgbClr val="A0D312"/>
                </a:solidFill>
                <a:latin typeface="Arial"/>
                <a:cs typeface="Arial"/>
              </a:rPr>
              <a:t>if </a:t>
            </a:r>
            <a:r>
              <a:rPr sz="2400" spc="350" dirty="0">
                <a:solidFill>
                  <a:srgbClr val="A0D312"/>
                </a:solidFill>
                <a:latin typeface="Arial"/>
                <a:cs typeface="Arial"/>
              </a:rPr>
              <a:t>( </a:t>
            </a:r>
            <a:r>
              <a:rPr sz="2400" spc="200" dirty="0">
                <a:solidFill>
                  <a:srgbClr val="EBEBEB"/>
                </a:solidFill>
                <a:latin typeface="Arial"/>
                <a:cs typeface="Arial"/>
              </a:rPr>
              <a:t>1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&gt; </a:t>
            </a:r>
            <a:r>
              <a:rPr sz="2400" spc="200" dirty="0">
                <a:solidFill>
                  <a:srgbClr val="EBEBEB"/>
                </a:solidFill>
                <a:latin typeface="Arial"/>
                <a:cs typeface="Arial"/>
              </a:rPr>
              <a:t>2</a:t>
            </a:r>
            <a:r>
              <a:rPr sz="2400" spc="22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350" dirty="0">
                <a:solidFill>
                  <a:srgbClr val="A0D312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20"/>
              </a:spcBef>
            </a:pPr>
            <a:r>
              <a:rPr sz="2400" spc="730" dirty="0">
                <a:solidFill>
                  <a:srgbClr val="A0D312"/>
                </a:solidFill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658495">
              <a:lnSpc>
                <a:spcPct val="100000"/>
              </a:lnSpc>
              <a:spcBef>
                <a:spcPts val="20"/>
              </a:spcBef>
            </a:pPr>
            <a:r>
              <a:rPr sz="2400" spc="229" dirty="0">
                <a:solidFill>
                  <a:srgbClr val="EBEBEB"/>
                </a:solidFill>
                <a:latin typeface="Arial"/>
                <a:cs typeface="Arial"/>
              </a:rPr>
              <a:t>console.log( </a:t>
            </a:r>
            <a:r>
              <a:rPr sz="2400" spc="215" dirty="0">
                <a:solidFill>
                  <a:srgbClr val="EBEBEB"/>
                </a:solidFill>
                <a:latin typeface="Arial"/>
                <a:cs typeface="Arial"/>
              </a:rPr>
              <a:t>'something </a:t>
            </a:r>
            <a:r>
              <a:rPr sz="2400" spc="285" dirty="0">
                <a:solidFill>
                  <a:srgbClr val="EBEBEB"/>
                </a:solidFill>
                <a:latin typeface="Arial"/>
                <a:cs typeface="Arial"/>
              </a:rPr>
              <a:t>is </a:t>
            </a:r>
            <a:r>
              <a:rPr sz="2400" spc="320" dirty="0">
                <a:solidFill>
                  <a:srgbClr val="EBEBEB"/>
                </a:solidFill>
                <a:latin typeface="Arial"/>
                <a:cs typeface="Arial"/>
              </a:rPr>
              <a:t>terribly </a:t>
            </a:r>
            <a:r>
              <a:rPr sz="2400" spc="225" dirty="0">
                <a:solidFill>
                  <a:srgbClr val="EBEBEB"/>
                </a:solidFill>
                <a:latin typeface="Arial"/>
                <a:cs typeface="Arial"/>
              </a:rPr>
              <a:t>wrong'</a:t>
            </a:r>
            <a:r>
              <a:rPr sz="2400" spc="40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415" dirty="0">
                <a:solidFill>
                  <a:srgbClr val="EBEBEB"/>
                </a:solidFill>
                <a:latin typeface="Arial"/>
                <a:cs typeface="Arial"/>
              </a:rPr>
              <a:t>);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20"/>
              </a:spcBef>
            </a:pPr>
            <a:r>
              <a:rPr sz="2400" spc="730" dirty="0">
                <a:solidFill>
                  <a:srgbClr val="A0D312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20"/>
              </a:spcBef>
            </a:pPr>
            <a:r>
              <a:rPr sz="2400" spc="240" dirty="0">
                <a:solidFill>
                  <a:srgbClr val="A0D312"/>
                </a:solidFill>
                <a:latin typeface="Arial"/>
                <a:cs typeface="Arial"/>
              </a:rPr>
              <a:t>else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20"/>
              </a:spcBef>
            </a:pPr>
            <a:r>
              <a:rPr sz="2400" spc="730" dirty="0">
                <a:solidFill>
                  <a:srgbClr val="A0D312"/>
                </a:solidFill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658495">
              <a:lnSpc>
                <a:spcPct val="100000"/>
              </a:lnSpc>
              <a:spcBef>
                <a:spcPts val="20"/>
              </a:spcBef>
            </a:pPr>
            <a:r>
              <a:rPr sz="2400" spc="229" dirty="0">
                <a:solidFill>
                  <a:srgbClr val="EBEBEB"/>
                </a:solidFill>
                <a:latin typeface="Arial"/>
                <a:cs typeface="Arial"/>
              </a:rPr>
              <a:t>console.log( </a:t>
            </a:r>
            <a:r>
              <a:rPr sz="2400" spc="295" dirty="0">
                <a:solidFill>
                  <a:srgbClr val="EBEBEB"/>
                </a:solidFill>
                <a:latin typeface="Arial"/>
                <a:cs typeface="Arial"/>
              </a:rPr>
              <a:t>'everything </a:t>
            </a:r>
            <a:r>
              <a:rPr sz="2400" spc="285" dirty="0">
                <a:solidFill>
                  <a:srgbClr val="EBEBEB"/>
                </a:solidFill>
                <a:latin typeface="Arial"/>
                <a:cs typeface="Arial"/>
              </a:rPr>
              <a:t>is </a:t>
            </a:r>
            <a:r>
              <a:rPr sz="2400" spc="215" dirty="0">
                <a:solidFill>
                  <a:srgbClr val="EBEBEB"/>
                </a:solidFill>
                <a:latin typeface="Arial"/>
                <a:cs typeface="Arial"/>
              </a:rPr>
              <a:t>okay'</a:t>
            </a:r>
            <a:r>
              <a:rPr sz="2400" spc="31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415" dirty="0">
                <a:solidFill>
                  <a:srgbClr val="EBEBEB"/>
                </a:solidFill>
                <a:latin typeface="Arial"/>
                <a:cs typeface="Arial"/>
              </a:rPr>
              <a:t>);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20"/>
              </a:spcBef>
            </a:pPr>
            <a:r>
              <a:rPr sz="2400" spc="730" dirty="0">
                <a:solidFill>
                  <a:srgbClr val="A0D312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369" y="412750"/>
            <a:ext cx="193675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80" dirty="0" smtClean="0">
                <a:solidFill>
                  <a:srgbClr val="EBEBEB"/>
                </a:solidFill>
                <a:latin typeface="Arial"/>
                <a:cs typeface="Arial"/>
              </a:rPr>
              <a:t>Introduction to JavaScript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579" y="685800"/>
            <a:ext cx="11443335" cy="635"/>
          </a:xfrm>
          <a:custGeom>
            <a:avLst/>
            <a:gdLst/>
            <a:ahLst/>
            <a:cxnLst/>
            <a:rect l="l" t="t" r="r" b="b"/>
            <a:pathLst>
              <a:path w="11443335" h="634">
                <a:moveTo>
                  <a:pt x="0" y="0"/>
                </a:moveTo>
                <a:lnTo>
                  <a:pt x="11442820" y="139"/>
                </a:lnTo>
              </a:path>
            </a:pathLst>
          </a:custGeom>
          <a:ln w="127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3124" y="660276"/>
            <a:ext cx="1936750" cy="635"/>
          </a:xfrm>
          <a:custGeom>
            <a:avLst/>
            <a:gdLst/>
            <a:ahLst/>
            <a:cxnLst/>
            <a:rect l="l" t="t" r="r" b="b"/>
            <a:pathLst>
              <a:path w="1936750" h="634">
                <a:moveTo>
                  <a:pt x="0" y="123"/>
                </a:moveTo>
                <a:lnTo>
                  <a:pt x="1936754" y="0"/>
                </a:lnTo>
              </a:path>
            </a:pathLst>
          </a:custGeom>
          <a:ln w="508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0" y="673100"/>
            <a:ext cx="6797040" cy="787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65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Conditional</a:t>
            </a:r>
            <a:r>
              <a:rPr b="1" spc="-57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b="1" spc="-215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1284" y="2051050"/>
            <a:ext cx="11506200" cy="1447800"/>
          </a:xfrm>
          <a:prstGeom prst="rect">
            <a:avLst/>
          </a:prstGeom>
          <a:solidFill>
            <a:srgbClr val="2D2D2D"/>
          </a:solidFill>
          <a:ln w="12700">
            <a:solidFill>
              <a:srgbClr val="DEDEDE"/>
            </a:solidFill>
          </a:ln>
        </p:spPr>
        <p:txBody>
          <a:bodyPr vert="horz" wrap="square" lIns="0" tIns="17145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350"/>
              </a:spcBef>
            </a:pPr>
            <a:r>
              <a:rPr sz="2400" spc="229" dirty="0">
                <a:solidFill>
                  <a:srgbClr val="EBEBEB"/>
                </a:solidFill>
                <a:latin typeface="Arial"/>
                <a:cs typeface="Arial"/>
              </a:rPr>
              <a:t>console.log(</a:t>
            </a:r>
            <a:endParaRPr sz="2400">
              <a:latin typeface="Arial"/>
              <a:cs typeface="Arial"/>
            </a:endParaRPr>
          </a:p>
          <a:p>
            <a:pPr marL="414655">
              <a:lnSpc>
                <a:spcPct val="100000"/>
              </a:lnSpc>
              <a:spcBef>
                <a:spcPts val="20"/>
              </a:spcBef>
            </a:pPr>
            <a:r>
              <a:rPr sz="2400" spc="200" dirty="0">
                <a:solidFill>
                  <a:srgbClr val="EBEBEB"/>
                </a:solidFill>
                <a:latin typeface="Arial"/>
                <a:cs typeface="Arial"/>
              </a:rPr>
              <a:t>1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&gt; </a:t>
            </a:r>
            <a:r>
              <a:rPr sz="2400" spc="200" dirty="0">
                <a:solidFill>
                  <a:srgbClr val="EBEBEB"/>
                </a:solidFill>
                <a:latin typeface="Arial"/>
                <a:cs typeface="Arial"/>
              </a:rPr>
              <a:t>2 </a:t>
            </a:r>
            <a:r>
              <a:rPr sz="2400" spc="5" dirty="0">
                <a:solidFill>
                  <a:srgbClr val="A0D312"/>
                </a:solidFill>
                <a:latin typeface="Arial"/>
                <a:cs typeface="Arial"/>
              </a:rPr>
              <a:t>? </a:t>
            </a:r>
            <a:r>
              <a:rPr sz="2400" spc="215" dirty="0">
                <a:solidFill>
                  <a:srgbClr val="EBEBEB"/>
                </a:solidFill>
                <a:latin typeface="Arial"/>
                <a:cs typeface="Arial"/>
              </a:rPr>
              <a:t>'something </a:t>
            </a:r>
            <a:r>
              <a:rPr sz="2400" spc="285" dirty="0">
                <a:solidFill>
                  <a:srgbClr val="EBEBEB"/>
                </a:solidFill>
                <a:latin typeface="Arial"/>
                <a:cs typeface="Arial"/>
              </a:rPr>
              <a:t>is </a:t>
            </a:r>
            <a:r>
              <a:rPr sz="2400" spc="320" dirty="0">
                <a:solidFill>
                  <a:srgbClr val="EBEBEB"/>
                </a:solidFill>
                <a:latin typeface="Arial"/>
                <a:cs typeface="Arial"/>
              </a:rPr>
              <a:t>terribly </a:t>
            </a:r>
            <a:r>
              <a:rPr sz="2400" spc="225" dirty="0">
                <a:solidFill>
                  <a:srgbClr val="EBEBEB"/>
                </a:solidFill>
                <a:latin typeface="Arial"/>
                <a:cs typeface="Arial"/>
              </a:rPr>
              <a:t>wrong' </a:t>
            </a:r>
            <a:r>
              <a:rPr sz="2400" spc="484" dirty="0">
                <a:solidFill>
                  <a:srgbClr val="A0D312"/>
                </a:solidFill>
                <a:latin typeface="Arial"/>
                <a:cs typeface="Arial"/>
              </a:rPr>
              <a:t>: </a:t>
            </a:r>
            <a:r>
              <a:rPr sz="2400" spc="295" dirty="0">
                <a:solidFill>
                  <a:srgbClr val="EBEBEB"/>
                </a:solidFill>
                <a:latin typeface="Arial"/>
                <a:cs typeface="Arial"/>
              </a:rPr>
              <a:t>'everything </a:t>
            </a:r>
            <a:r>
              <a:rPr sz="2400" spc="285" dirty="0">
                <a:solidFill>
                  <a:srgbClr val="EBEBEB"/>
                </a:solidFill>
                <a:latin typeface="Arial"/>
                <a:cs typeface="Arial"/>
              </a:rPr>
              <a:t>is</a:t>
            </a:r>
            <a:r>
              <a:rPr sz="2400" spc="8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15" dirty="0">
                <a:solidFill>
                  <a:srgbClr val="EBEBEB"/>
                </a:solidFill>
                <a:latin typeface="Arial"/>
                <a:cs typeface="Arial"/>
              </a:rPr>
              <a:t>okay'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20"/>
              </a:spcBef>
            </a:pPr>
            <a:r>
              <a:rPr sz="2400" spc="415" dirty="0">
                <a:solidFill>
                  <a:srgbClr val="EBEBEB"/>
                </a:solidFill>
                <a:latin typeface="Arial"/>
                <a:cs typeface="Arial"/>
              </a:rPr>
              <a:t>);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369" y="412750"/>
            <a:ext cx="193675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80" dirty="0" smtClean="0">
                <a:solidFill>
                  <a:srgbClr val="EBEBEB"/>
                </a:solidFill>
                <a:latin typeface="Arial"/>
                <a:cs typeface="Arial"/>
              </a:rPr>
              <a:t>Introduction to JavaScript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579" y="685800"/>
            <a:ext cx="11443335" cy="635"/>
          </a:xfrm>
          <a:custGeom>
            <a:avLst/>
            <a:gdLst/>
            <a:ahLst/>
            <a:cxnLst/>
            <a:rect l="l" t="t" r="r" b="b"/>
            <a:pathLst>
              <a:path w="11443335" h="634">
                <a:moveTo>
                  <a:pt x="0" y="0"/>
                </a:moveTo>
                <a:lnTo>
                  <a:pt x="11442820" y="139"/>
                </a:lnTo>
              </a:path>
            </a:pathLst>
          </a:custGeom>
          <a:ln w="127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3124" y="660276"/>
            <a:ext cx="1936750" cy="635"/>
          </a:xfrm>
          <a:custGeom>
            <a:avLst/>
            <a:gdLst/>
            <a:ahLst/>
            <a:cxnLst/>
            <a:rect l="l" t="t" r="r" b="b"/>
            <a:pathLst>
              <a:path w="1936750" h="634">
                <a:moveTo>
                  <a:pt x="0" y="123"/>
                </a:moveTo>
                <a:lnTo>
                  <a:pt x="1936754" y="0"/>
                </a:lnTo>
              </a:path>
            </a:pathLst>
          </a:custGeom>
          <a:ln w="508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0" y="673100"/>
            <a:ext cx="6797040" cy="787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65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Conditional</a:t>
            </a:r>
            <a:r>
              <a:rPr b="1" spc="-57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b="1" spc="-215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1284" y="2051050"/>
            <a:ext cx="11506200" cy="4762500"/>
          </a:xfrm>
          <a:prstGeom prst="rect">
            <a:avLst/>
          </a:prstGeom>
          <a:solidFill>
            <a:srgbClr val="2D2D2D"/>
          </a:solidFill>
          <a:ln w="12700">
            <a:solidFill>
              <a:srgbClr val="DEDEDE"/>
            </a:solidFill>
          </a:ln>
        </p:spPr>
        <p:txBody>
          <a:bodyPr vert="horz" wrap="square" lIns="0" tIns="17145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350"/>
              </a:spcBef>
            </a:pPr>
            <a:r>
              <a:rPr sz="2400" spc="455" dirty="0">
                <a:solidFill>
                  <a:srgbClr val="A0D312"/>
                </a:solidFill>
                <a:latin typeface="Arial"/>
                <a:cs typeface="Arial"/>
              </a:rPr>
              <a:t>if </a:t>
            </a:r>
            <a:r>
              <a:rPr sz="2400" spc="350" dirty="0">
                <a:solidFill>
                  <a:srgbClr val="A0D312"/>
                </a:solidFill>
                <a:latin typeface="Arial"/>
                <a:cs typeface="Arial"/>
              </a:rPr>
              <a:t>( </a:t>
            </a:r>
            <a:r>
              <a:rPr sz="2400" spc="265" dirty="0">
                <a:solidFill>
                  <a:srgbClr val="EBEBEB"/>
                </a:solidFill>
                <a:latin typeface="Arial"/>
                <a:cs typeface="Arial"/>
              </a:rPr>
              <a:t>height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&gt; </a:t>
            </a:r>
            <a:r>
              <a:rPr sz="2400" spc="200" dirty="0">
                <a:solidFill>
                  <a:srgbClr val="EBEBEB"/>
                </a:solidFill>
                <a:latin typeface="Arial"/>
                <a:cs typeface="Arial"/>
              </a:rPr>
              <a:t>6</a:t>
            </a:r>
            <a:r>
              <a:rPr sz="2400" spc="18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350" dirty="0">
                <a:solidFill>
                  <a:srgbClr val="A0D312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20"/>
              </a:spcBef>
            </a:pPr>
            <a:r>
              <a:rPr sz="2400" spc="730" dirty="0">
                <a:solidFill>
                  <a:srgbClr val="A0D312"/>
                </a:solidFill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659130">
              <a:lnSpc>
                <a:spcPct val="100000"/>
              </a:lnSpc>
              <a:spcBef>
                <a:spcPts val="20"/>
              </a:spcBef>
            </a:pPr>
            <a:r>
              <a:rPr sz="2400" spc="229" dirty="0">
                <a:solidFill>
                  <a:srgbClr val="EBEBEB"/>
                </a:solidFill>
                <a:latin typeface="Arial"/>
                <a:cs typeface="Arial"/>
              </a:rPr>
              <a:t>console.log( </a:t>
            </a:r>
            <a:r>
              <a:rPr sz="2400" spc="260" dirty="0">
                <a:solidFill>
                  <a:srgbClr val="EBEBEB"/>
                </a:solidFill>
                <a:latin typeface="Arial"/>
                <a:cs typeface="Arial"/>
              </a:rPr>
              <a:t>'you </a:t>
            </a:r>
            <a:r>
              <a:rPr sz="2400" spc="280" dirty="0">
                <a:solidFill>
                  <a:srgbClr val="EBEBEB"/>
                </a:solidFill>
                <a:latin typeface="Arial"/>
                <a:cs typeface="Arial"/>
              </a:rPr>
              <a:t>are </a:t>
            </a:r>
            <a:r>
              <a:rPr sz="2400" spc="385" dirty="0">
                <a:solidFill>
                  <a:srgbClr val="EBEBEB"/>
                </a:solidFill>
                <a:latin typeface="Arial"/>
                <a:cs typeface="Arial"/>
              </a:rPr>
              <a:t>tall'</a:t>
            </a:r>
            <a:r>
              <a:rPr sz="2400" spc="36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415" dirty="0">
                <a:solidFill>
                  <a:srgbClr val="EBEBEB"/>
                </a:solidFill>
                <a:latin typeface="Arial"/>
                <a:cs typeface="Arial"/>
              </a:rPr>
              <a:t>);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20"/>
              </a:spcBef>
            </a:pPr>
            <a:r>
              <a:rPr sz="2400" spc="730" dirty="0">
                <a:solidFill>
                  <a:srgbClr val="A0D312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20"/>
              </a:spcBef>
            </a:pPr>
            <a:r>
              <a:rPr sz="2400" spc="240" dirty="0">
                <a:solidFill>
                  <a:srgbClr val="A0D312"/>
                </a:solidFill>
                <a:latin typeface="Arial"/>
                <a:cs typeface="Arial"/>
              </a:rPr>
              <a:t>else </a:t>
            </a:r>
            <a:r>
              <a:rPr sz="2400" spc="455" dirty="0">
                <a:solidFill>
                  <a:srgbClr val="A0D312"/>
                </a:solidFill>
                <a:latin typeface="Arial"/>
                <a:cs typeface="Arial"/>
              </a:rPr>
              <a:t>if </a:t>
            </a:r>
            <a:r>
              <a:rPr sz="2400" spc="350" dirty="0">
                <a:solidFill>
                  <a:srgbClr val="A0D312"/>
                </a:solidFill>
                <a:latin typeface="Arial"/>
                <a:cs typeface="Arial"/>
              </a:rPr>
              <a:t>( </a:t>
            </a:r>
            <a:r>
              <a:rPr sz="2400" spc="265" dirty="0">
                <a:solidFill>
                  <a:srgbClr val="EBEBEB"/>
                </a:solidFill>
                <a:latin typeface="Arial"/>
                <a:cs typeface="Arial"/>
              </a:rPr>
              <a:t>height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&gt; </a:t>
            </a:r>
            <a:r>
              <a:rPr sz="2400" spc="229" dirty="0">
                <a:solidFill>
                  <a:srgbClr val="EBEBEB"/>
                </a:solidFill>
                <a:latin typeface="Arial"/>
                <a:cs typeface="Arial"/>
              </a:rPr>
              <a:t>5.5</a:t>
            </a:r>
            <a:r>
              <a:rPr sz="2400" spc="254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350" dirty="0">
                <a:solidFill>
                  <a:srgbClr val="A0D312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20"/>
              </a:spcBef>
            </a:pPr>
            <a:r>
              <a:rPr sz="2400" spc="730" dirty="0">
                <a:solidFill>
                  <a:srgbClr val="A0D312"/>
                </a:solidFill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659130">
              <a:lnSpc>
                <a:spcPct val="100000"/>
              </a:lnSpc>
              <a:spcBef>
                <a:spcPts val="20"/>
              </a:spcBef>
            </a:pPr>
            <a:r>
              <a:rPr sz="2400" spc="229" dirty="0">
                <a:solidFill>
                  <a:srgbClr val="EBEBEB"/>
                </a:solidFill>
                <a:latin typeface="Arial"/>
                <a:cs typeface="Arial"/>
              </a:rPr>
              <a:t>console.log( </a:t>
            </a:r>
            <a:r>
              <a:rPr sz="2400" spc="260" dirty="0">
                <a:solidFill>
                  <a:srgbClr val="EBEBEB"/>
                </a:solidFill>
                <a:latin typeface="Arial"/>
                <a:cs typeface="Arial"/>
              </a:rPr>
              <a:t>'you </a:t>
            </a:r>
            <a:r>
              <a:rPr sz="2400" spc="280" dirty="0">
                <a:solidFill>
                  <a:srgbClr val="EBEBEB"/>
                </a:solidFill>
                <a:latin typeface="Arial"/>
                <a:cs typeface="Arial"/>
              </a:rPr>
              <a:t>are </a:t>
            </a:r>
            <a:r>
              <a:rPr sz="2400" spc="29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225" dirty="0">
                <a:solidFill>
                  <a:srgbClr val="EBEBEB"/>
                </a:solidFill>
                <a:latin typeface="Arial"/>
                <a:cs typeface="Arial"/>
              </a:rPr>
              <a:t>average </a:t>
            </a:r>
            <a:r>
              <a:rPr sz="2400" spc="300" dirty="0">
                <a:solidFill>
                  <a:srgbClr val="EBEBEB"/>
                </a:solidFill>
                <a:latin typeface="Arial"/>
                <a:cs typeface="Arial"/>
              </a:rPr>
              <a:t>height'</a:t>
            </a:r>
            <a:r>
              <a:rPr sz="2400" spc="45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415" dirty="0">
                <a:solidFill>
                  <a:srgbClr val="EBEBEB"/>
                </a:solidFill>
                <a:latin typeface="Arial"/>
                <a:cs typeface="Arial"/>
              </a:rPr>
              <a:t>);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20"/>
              </a:spcBef>
            </a:pPr>
            <a:r>
              <a:rPr sz="2400" spc="730" dirty="0">
                <a:solidFill>
                  <a:srgbClr val="A0D312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20"/>
              </a:spcBef>
            </a:pPr>
            <a:r>
              <a:rPr sz="2400" spc="240" dirty="0">
                <a:solidFill>
                  <a:srgbClr val="A0D312"/>
                </a:solidFill>
                <a:latin typeface="Arial"/>
                <a:cs typeface="Arial"/>
              </a:rPr>
              <a:t>else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20"/>
              </a:spcBef>
            </a:pPr>
            <a:r>
              <a:rPr sz="2400" spc="730" dirty="0">
                <a:solidFill>
                  <a:srgbClr val="A0D312"/>
                </a:solidFill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659130">
              <a:lnSpc>
                <a:spcPct val="100000"/>
              </a:lnSpc>
              <a:spcBef>
                <a:spcPts val="20"/>
              </a:spcBef>
            </a:pPr>
            <a:r>
              <a:rPr sz="2400" spc="229" dirty="0">
                <a:solidFill>
                  <a:srgbClr val="EBEBEB"/>
                </a:solidFill>
                <a:latin typeface="Arial"/>
                <a:cs typeface="Arial"/>
              </a:rPr>
              <a:t>console.log( </a:t>
            </a:r>
            <a:r>
              <a:rPr sz="2400" spc="260" dirty="0">
                <a:solidFill>
                  <a:srgbClr val="EBEBEB"/>
                </a:solidFill>
                <a:latin typeface="Arial"/>
                <a:cs typeface="Arial"/>
              </a:rPr>
              <a:t>'you </a:t>
            </a:r>
            <a:r>
              <a:rPr sz="2400" spc="280" dirty="0">
                <a:solidFill>
                  <a:srgbClr val="EBEBEB"/>
                </a:solidFill>
                <a:latin typeface="Arial"/>
                <a:cs typeface="Arial"/>
              </a:rPr>
              <a:t>are </a:t>
            </a:r>
            <a:r>
              <a:rPr sz="2400" spc="315" dirty="0">
                <a:solidFill>
                  <a:srgbClr val="EBEBEB"/>
                </a:solidFill>
                <a:latin typeface="Arial"/>
                <a:cs typeface="Arial"/>
              </a:rPr>
              <a:t>shorter </a:t>
            </a:r>
            <a:r>
              <a:rPr sz="2400" spc="270" dirty="0">
                <a:solidFill>
                  <a:srgbClr val="EBEBEB"/>
                </a:solidFill>
                <a:latin typeface="Arial"/>
                <a:cs typeface="Arial"/>
              </a:rPr>
              <a:t>than </a:t>
            </a:r>
            <a:r>
              <a:rPr sz="2400" spc="260" dirty="0">
                <a:solidFill>
                  <a:srgbClr val="EBEBEB"/>
                </a:solidFill>
                <a:latin typeface="Arial"/>
                <a:cs typeface="Arial"/>
              </a:rPr>
              <a:t>average'</a:t>
            </a:r>
            <a:r>
              <a:rPr sz="2400" spc="38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415" dirty="0">
                <a:solidFill>
                  <a:srgbClr val="EBEBEB"/>
                </a:solidFill>
                <a:latin typeface="Arial"/>
                <a:cs typeface="Arial"/>
              </a:rPr>
              <a:t>);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20"/>
              </a:spcBef>
            </a:pPr>
            <a:r>
              <a:rPr sz="2400" spc="730" dirty="0">
                <a:solidFill>
                  <a:srgbClr val="A0D312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Introduction to JavaScript</a:t>
            </a:r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By Chris Huie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931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369" y="412750"/>
            <a:ext cx="193675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80" dirty="0" smtClean="0">
                <a:solidFill>
                  <a:srgbClr val="EBEBEB"/>
                </a:solidFill>
                <a:latin typeface="Arial"/>
                <a:cs typeface="Arial"/>
              </a:rPr>
              <a:t>Introduction to JavaScript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579" y="685800"/>
            <a:ext cx="11443335" cy="635"/>
          </a:xfrm>
          <a:custGeom>
            <a:avLst/>
            <a:gdLst/>
            <a:ahLst/>
            <a:cxnLst/>
            <a:rect l="l" t="t" r="r" b="b"/>
            <a:pathLst>
              <a:path w="11443335" h="634">
                <a:moveTo>
                  <a:pt x="0" y="0"/>
                </a:moveTo>
                <a:lnTo>
                  <a:pt x="11442820" y="139"/>
                </a:lnTo>
              </a:path>
            </a:pathLst>
          </a:custGeom>
          <a:ln w="127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3124" y="660276"/>
            <a:ext cx="1936750" cy="635"/>
          </a:xfrm>
          <a:custGeom>
            <a:avLst/>
            <a:gdLst/>
            <a:ahLst/>
            <a:cxnLst/>
            <a:rect l="l" t="t" r="r" b="b"/>
            <a:pathLst>
              <a:path w="1936750" h="634">
                <a:moveTo>
                  <a:pt x="0" y="123"/>
                </a:moveTo>
                <a:lnTo>
                  <a:pt x="1936754" y="0"/>
                </a:lnTo>
              </a:path>
            </a:pathLst>
          </a:custGeom>
          <a:ln w="508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0" y="673100"/>
            <a:ext cx="3562350" cy="787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33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For</a:t>
            </a:r>
            <a:r>
              <a:rPr b="1" spc="-565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b="1" spc="-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Loops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1284" y="2051050"/>
            <a:ext cx="11506200" cy="1968500"/>
          </a:xfrm>
          <a:prstGeom prst="rect">
            <a:avLst/>
          </a:prstGeom>
          <a:solidFill>
            <a:srgbClr val="2D2D2D"/>
          </a:solidFill>
          <a:ln w="12700">
            <a:solidFill>
              <a:srgbClr val="DEDEDE"/>
            </a:solidFill>
          </a:ln>
        </p:spPr>
        <p:txBody>
          <a:bodyPr vert="horz" wrap="square" lIns="0" tIns="18415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450"/>
              </a:spcBef>
            </a:pPr>
            <a:r>
              <a:rPr sz="2400" spc="375" dirty="0">
                <a:solidFill>
                  <a:srgbClr val="A0D312"/>
                </a:solidFill>
                <a:latin typeface="Arial"/>
                <a:cs typeface="Arial"/>
              </a:rPr>
              <a:t>for</a:t>
            </a:r>
            <a:r>
              <a:rPr sz="2400" spc="285" dirty="0">
                <a:solidFill>
                  <a:srgbClr val="A0D312"/>
                </a:solidFill>
                <a:latin typeface="Arial"/>
                <a:cs typeface="Arial"/>
              </a:rPr>
              <a:t> </a:t>
            </a:r>
            <a:r>
              <a:rPr sz="2400" spc="350" dirty="0">
                <a:solidFill>
                  <a:srgbClr val="A0D312"/>
                </a:solidFill>
                <a:latin typeface="Arial"/>
                <a:cs typeface="Arial"/>
              </a:rPr>
              <a:t>(</a:t>
            </a:r>
            <a:r>
              <a:rPr sz="2400" spc="285" dirty="0">
                <a:solidFill>
                  <a:srgbClr val="A0D312"/>
                </a:solidFill>
                <a:latin typeface="Arial"/>
                <a:cs typeface="Arial"/>
              </a:rPr>
              <a:t> </a:t>
            </a:r>
            <a:r>
              <a:rPr sz="2400" i="1" spc="490" dirty="0">
                <a:solidFill>
                  <a:srgbClr val="EBEBEB"/>
                </a:solidFill>
                <a:latin typeface="Times New Roman"/>
                <a:cs typeface="Times New Roman"/>
              </a:rPr>
              <a:t>initialization</a:t>
            </a:r>
            <a:r>
              <a:rPr sz="2400" i="1" spc="35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400" spc="484" dirty="0">
                <a:solidFill>
                  <a:srgbClr val="A0D312"/>
                </a:solidFill>
                <a:latin typeface="Arial"/>
                <a:cs typeface="Arial"/>
              </a:rPr>
              <a:t>;</a:t>
            </a:r>
            <a:r>
              <a:rPr sz="2400" spc="285" dirty="0">
                <a:solidFill>
                  <a:srgbClr val="A0D312"/>
                </a:solidFill>
                <a:latin typeface="Arial"/>
                <a:cs typeface="Arial"/>
              </a:rPr>
              <a:t> </a:t>
            </a:r>
            <a:r>
              <a:rPr sz="2400" i="1" spc="300" dirty="0">
                <a:solidFill>
                  <a:srgbClr val="EBEBEB"/>
                </a:solidFill>
                <a:latin typeface="Times New Roman"/>
                <a:cs typeface="Times New Roman"/>
              </a:rPr>
              <a:t>test</a:t>
            </a:r>
            <a:r>
              <a:rPr sz="2400" i="1" spc="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400" i="1" spc="495" dirty="0">
                <a:solidFill>
                  <a:srgbClr val="EBEBEB"/>
                </a:solidFill>
                <a:latin typeface="Times New Roman"/>
                <a:cs typeface="Times New Roman"/>
              </a:rPr>
              <a:t>condition</a:t>
            </a:r>
            <a:r>
              <a:rPr sz="2400" i="1" spc="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400" spc="484" dirty="0">
                <a:solidFill>
                  <a:srgbClr val="A0D312"/>
                </a:solidFill>
                <a:latin typeface="Arial"/>
                <a:cs typeface="Arial"/>
              </a:rPr>
              <a:t>;</a:t>
            </a:r>
            <a:r>
              <a:rPr sz="2400" spc="285" dirty="0">
                <a:solidFill>
                  <a:srgbClr val="A0D312"/>
                </a:solidFill>
                <a:latin typeface="Arial"/>
                <a:cs typeface="Arial"/>
              </a:rPr>
              <a:t> </a:t>
            </a:r>
            <a:r>
              <a:rPr sz="2400" i="1" spc="470" dirty="0">
                <a:solidFill>
                  <a:srgbClr val="EBEBEB"/>
                </a:solidFill>
                <a:latin typeface="Times New Roman"/>
                <a:cs typeface="Times New Roman"/>
              </a:rPr>
              <a:t>alteration</a:t>
            </a:r>
            <a:r>
              <a:rPr sz="2400" i="1" spc="35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400" spc="350" dirty="0">
                <a:solidFill>
                  <a:srgbClr val="A0D312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520"/>
              </a:spcBef>
            </a:pPr>
            <a:r>
              <a:rPr sz="2400" spc="730" dirty="0">
                <a:solidFill>
                  <a:srgbClr val="A0D312"/>
                </a:solidFill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658495">
              <a:lnSpc>
                <a:spcPct val="100000"/>
              </a:lnSpc>
              <a:spcBef>
                <a:spcPts val="120"/>
              </a:spcBef>
            </a:pPr>
            <a:r>
              <a:rPr sz="2400" i="1" spc="465" dirty="0">
                <a:solidFill>
                  <a:srgbClr val="EBEBEB"/>
                </a:solidFill>
                <a:latin typeface="Times New Roman"/>
                <a:cs typeface="Times New Roman"/>
              </a:rPr>
              <a:t>statement</a:t>
            </a:r>
            <a:r>
              <a:rPr sz="2400" i="1" spc="13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400" spc="484" dirty="0">
                <a:solidFill>
                  <a:srgbClr val="A0D312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520"/>
              </a:spcBef>
            </a:pPr>
            <a:r>
              <a:rPr sz="2400" spc="730" dirty="0">
                <a:solidFill>
                  <a:srgbClr val="A0D312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369" y="412750"/>
            <a:ext cx="193675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80" dirty="0" smtClean="0">
                <a:solidFill>
                  <a:srgbClr val="EBEBEB"/>
                </a:solidFill>
                <a:latin typeface="Arial"/>
                <a:cs typeface="Arial"/>
              </a:rPr>
              <a:t>Introduction to JavaScript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579" y="685800"/>
            <a:ext cx="11443335" cy="635"/>
          </a:xfrm>
          <a:custGeom>
            <a:avLst/>
            <a:gdLst/>
            <a:ahLst/>
            <a:cxnLst/>
            <a:rect l="l" t="t" r="r" b="b"/>
            <a:pathLst>
              <a:path w="11443335" h="634">
                <a:moveTo>
                  <a:pt x="0" y="0"/>
                </a:moveTo>
                <a:lnTo>
                  <a:pt x="11442820" y="139"/>
                </a:lnTo>
              </a:path>
            </a:pathLst>
          </a:custGeom>
          <a:ln w="127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3124" y="660276"/>
            <a:ext cx="1936750" cy="635"/>
          </a:xfrm>
          <a:custGeom>
            <a:avLst/>
            <a:gdLst/>
            <a:ahLst/>
            <a:cxnLst/>
            <a:rect l="l" t="t" r="r" b="b"/>
            <a:pathLst>
              <a:path w="1936750" h="634">
                <a:moveTo>
                  <a:pt x="0" y="123"/>
                </a:moveTo>
                <a:lnTo>
                  <a:pt x="1936754" y="0"/>
                </a:lnTo>
              </a:path>
            </a:pathLst>
          </a:custGeom>
          <a:ln w="508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0" y="673100"/>
            <a:ext cx="3562350" cy="787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33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For</a:t>
            </a:r>
            <a:r>
              <a:rPr b="1" spc="-565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b="1" spc="-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Loops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1284" y="2051050"/>
            <a:ext cx="11506200" cy="2184400"/>
          </a:xfrm>
          <a:prstGeom prst="rect">
            <a:avLst/>
          </a:prstGeom>
          <a:solidFill>
            <a:srgbClr val="2D2D2D"/>
          </a:solidFill>
          <a:ln w="12700">
            <a:solidFill>
              <a:srgbClr val="DEDEDE"/>
            </a:solidFill>
          </a:ln>
        </p:spPr>
        <p:txBody>
          <a:bodyPr vert="horz" wrap="square" lIns="0" tIns="17145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350"/>
              </a:spcBef>
            </a:pPr>
            <a:r>
              <a:rPr sz="2400" spc="375" dirty="0">
                <a:solidFill>
                  <a:srgbClr val="A0D312"/>
                </a:solidFill>
                <a:latin typeface="Arial"/>
                <a:cs typeface="Arial"/>
              </a:rPr>
              <a:t>for </a:t>
            </a:r>
            <a:r>
              <a:rPr sz="2400" spc="350" dirty="0">
                <a:solidFill>
                  <a:srgbClr val="A0D312"/>
                </a:solidFill>
                <a:latin typeface="Arial"/>
                <a:cs typeface="Arial"/>
              </a:rPr>
              <a:t>( </a:t>
            </a:r>
            <a:r>
              <a:rPr sz="2400" spc="295" dirty="0">
                <a:solidFill>
                  <a:srgbClr val="EBEBEB"/>
                </a:solidFill>
                <a:latin typeface="Arial"/>
                <a:cs typeface="Arial"/>
              </a:rPr>
              <a:t>var </a:t>
            </a:r>
            <a:r>
              <a:rPr sz="2400" spc="310" dirty="0">
                <a:solidFill>
                  <a:srgbClr val="06CDE7"/>
                </a:solidFill>
                <a:latin typeface="Arial"/>
                <a:cs typeface="Arial"/>
              </a:rPr>
              <a:t>i=1</a:t>
            </a:r>
            <a:r>
              <a:rPr sz="2400" spc="310" dirty="0">
                <a:solidFill>
                  <a:srgbClr val="EBEBEB"/>
                </a:solidFill>
                <a:latin typeface="Arial"/>
                <a:cs typeface="Arial"/>
              </a:rPr>
              <a:t>; </a:t>
            </a:r>
            <a:r>
              <a:rPr sz="2400" spc="260" dirty="0">
                <a:solidFill>
                  <a:srgbClr val="06CBE5"/>
                </a:solidFill>
                <a:latin typeface="Arial"/>
                <a:cs typeface="Arial"/>
              </a:rPr>
              <a:t>i&lt;=10</a:t>
            </a:r>
            <a:r>
              <a:rPr sz="2400" spc="260" dirty="0">
                <a:solidFill>
                  <a:srgbClr val="EBEBEB"/>
                </a:solidFill>
                <a:latin typeface="Arial"/>
                <a:cs typeface="Arial"/>
              </a:rPr>
              <a:t>; </a:t>
            </a:r>
            <a:r>
              <a:rPr sz="2400" spc="229" dirty="0">
                <a:solidFill>
                  <a:srgbClr val="06CDE7"/>
                </a:solidFill>
                <a:latin typeface="Arial"/>
                <a:cs typeface="Arial"/>
              </a:rPr>
              <a:t>i++</a:t>
            </a:r>
            <a:r>
              <a:rPr sz="2400" spc="100" dirty="0">
                <a:solidFill>
                  <a:srgbClr val="06CDE7"/>
                </a:solidFill>
                <a:latin typeface="Arial"/>
                <a:cs typeface="Arial"/>
              </a:rPr>
              <a:t> </a:t>
            </a:r>
            <a:r>
              <a:rPr sz="2400" spc="350" dirty="0">
                <a:solidFill>
                  <a:srgbClr val="A0D312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20"/>
              </a:spcBef>
            </a:pPr>
            <a:r>
              <a:rPr sz="2400" spc="730" dirty="0">
                <a:solidFill>
                  <a:srgbClr val="A0D312"/>
                </a:solidFill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658495">
              <a:lnSpc>
                <a:spcPct val="100000"/>
              </a:lnSpc>
              <a:spcBef>
                <a:spcPts val="20"/>
              </a:spcBef>
            </a:pPr>
            <a:r>
              <a:rPr sz="2400" spc="229" dirty="0">
                <a:solidFill>
                  <a:srgbClr val="EBEBEB"/>
                </a:solidFill>
                <a:latin typeface="Arial"/>
                <a:cs typeface="Arial"/>
              </a:rPr>
              <a:t>console.log( </a:t>
            </a:r>
            <a:r>
              <a:rPr sz="2400" spc="425" dirty="0">
                <a:solidFill>
                  <a:srgbClr val="06CDE7"/>
                </a:solidFill>
                <a:latin typeface="Arial"/>
                <a:cs typeface="Arial"/>
              </a:rPr>
              <a:t>i</a:t>
            </a:r>
            <a:r>
              <a:rPr sz="2400" spc="290" dirty="0">
                <a:solidFill>
                  <a:srgbClr val="06CDE7"/>
                </a:solidFill>
                <a:latin typeface="Arial"/>
                <a:cs typeface="Arial"/>
              </a:rPr>
              <a:t> </a:t>
            </a:r>
            <a:r>
              <a:rPr sz="2400" spc="415" dirty="0">
                <a:solidFill>
                  <a:srgbClr val="EBEBEB"/>
                </a:solidFill>
                <a:latin typeface="Arial"/>
                <a:cs typeface="Arial"/>
              </a:rPr>
              <a:t>);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20"/>
              </a:spcBef>
            </a:pPr>
            <a:r>
              <a:rPr sz="2400" spc="730" dirty="0">
                <a:solidFill>
                  <a:srgbClr val="A0D312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20"/>
              </a:spcBef>
            </a:pPr>
            <a:r>
              <a:rPr sz="2400" spc="865" dirty="0">
                <a:solidFill>
                  <a:srgbClr val="EBEBEB"/>
                </a:solidFill>
                <a:latin typeface="Arial"/>
                <a:cs typeface="Arial"/>
              </a:rPr>
              <a:t>// </a:t>
            </a:r>
            <a:r>
              <a:rPr sz="2400" spc="245" dirty="0">
                <a:solidFill>
                  <a:srgbClr val="EBEBEB"/>
                </a:solidFill>
                <a:latin typeface="Arial"/>
                <a:cs typeface="Arial"/>
              </a:rPr>
              <a:t>1, 2, 3, 4, 5, 6, 7, 8, 9,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0" dirty="0">
                <a:solidFill>
                  <a:srgbClr val="EBEBEB"/>
                </a:solidFill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369" y="412750"/>
            <a:ext cx="193675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80" dirty="0" smtClean="0">
                <a:solidFill>
                  <a:srgbClr val="EBEBEB"/>
                </a:solidFill>
                <a:latin typeface="Arial"/>
                <a:cs typeface="Arial"/>
              </a:rPr>
              <a:t>Introduction to JavaScript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579" y="685800"/>
            <a:ext cx="11443335" cy="635"/>
          </a:xfrm>
          <a:custGeom>
            <a:avLst/>
            <a:gdLst/>
            <a:ahLst/>
            <a:cxnLst/>
            <a:rect l="l" t="t" r="r" b="b"/>
            <a:pathLst>
              <a:path w="11443335" h="634">
                <a:moveTo>
                  <a:pt x="0" y="0"/>
                </a:moveTo>
                <a:lnTo>
                  <a:pt x="11442820" y="139"/>
                </a:lnTo>
              </a:path>
            </a:pathLst>
          </a:custGeom>
          <a:ln w="127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3124" y="660276"/>
            <a:ext cx="1936750" cy="635"/>
          </a:xfrm>
          <a:custGeom>
            <a:avLst/>
            <a:gdLst/>
            <a:ahLst/>
            <a:cxnLst/>
            <a:rect l="l" t="t" r="r" b="b"/>
            <a:pathLst>
              <a:path w="1936750" h="634">
                <a:moveTo>
                  <a:pt x="0" y="123"/>
                </a:moveTo>
                <a:lnTo>
                  <a:pt x="1936754" y="0"/>
                </a:lnTo>
              </a:path>
            </a:pathLst>
          </a:custGeom>
          <a:ln w="508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0" y="673100"/>
            <a:ext cx="3562350" cy="787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33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For</a:t>
            </a:r>
            <a:r>
              <a:rPr b="1" spc="-565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b="1" spc="-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Loops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1284" y="2051050"/>
            <a:ext cx="11506200" cy="4762500"/>
          </a:xfrm>
          <a:prstGeom prst="rect">
            <a:avLst/>
          </a:prstGeom>
          <a:solidFill>
            <a:srgbClr val="2D2D2D"/>
          </a:solidFill>
          <a:ln w="12700">
            <a:solidFill>
              <a:srgbClr val="DEDEDE"/>
            </a:solidFill>
          </a:ln>
        </p:spPr>
        <p:txBody>
          <a:bodyPr vert="horz" wrap="square" lIns="0" tIns="17145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350"/>
              </a:spcBef>
            </a:pPr>
            <a:r>
              <a:rPr sz="2400" spc="375" dirty="0">
                <a:solidFill>
                  <a:srgbClr val="A0D312"/>
                </a:solidFill>
                <a:latin typeface="Arial"/>
                <a:cs typeface="Arial"/>
              </a:rPr>
              <a:t>for </a:t>
            </a:r>
            <a:r>
              <a:rPr sz="2400" spc="350" dirty="0">
                <a:solidFill>
                  <a:srgbClr val="A0D312"/>
                </a:solidFill>
                <a:latin typeface="Arial"/>
                <a:cs typeface="Arial"/>
              </a:rPr>
              <a:t>( </a:t>
            </a:r>
            <a:r>
              <a:rPr sz="2400" spc="295" dirty="0">
                <a:solidFill>
                  <a:srgbClr val="EBEBEB"/>
                </a:solidFill>
                <a:latin typeface="Arial"/>
                <a:cs typeface="Arial"/>
              </a:rPr>
              <a:t>var </a:t>
            </a:r>
            <a:r>
              <a:rPr sz="2400" spc="310" dirty="0">
                <a:solidFill>
                  <a:srgbClr val="06CDE7"/>
                </a:solidFill>
                <a:latin typeface="Arial"/>
                <a:cs typeface="Arial"/>
              </a:rPr>
              <a:t>i=1</a:t>
            </a:r>
            <a:r>
              <a:rPr sz="2400" spc="310" dirty="0">
                <a:solidFill>
                  <a:srgbClr val="EBEBEB"/>
                </a:solidFill>
                <a:latin typeface="Arial"/>
                <a:cs typeface="Arial"/>
              </a:rPr>
              <a:t>; </a:t>
            </a:r>
            <a:r>
              <a:rPr sz="2400" spc="260" dirty="0">
                <a:solidFill>
                  <a:srgbClr val="06CBE5"/>
                </a:solidFill>
                <a:latin typeface="Arial"/>
                <a:cs typeface="Arial"/>
              </a:rPr>
              <a:t>i&lt;=10</a:t>
            </a:r>
            <a:r>
              <a:rPr sz="2400" spc="260" dirty="0">
                <a:solidFill>
                  <a:srgbClr val="EBEBEB"/>
                </a:solidFill>
                <a:latin typeface="Arial"/>
                <a:cs typeface="Arial"/>
              </a:rPr>
              <a:t>; </a:t>
            </a:r>
            <a:r>
              <a:rPr sz="2400" spc="229" dirty="0">
                <a:solidFill>
                  <a:srgbClr val="06CDE7"/>
                </a:solidFill>
                <a:latin typeface="Arial"/>
                <a:cs typeface="Arial"/>
              </a:rPr>
              <a:t>i++</a:t>
            </a:r>
            <a:r>
              <a:rPr sz="2400" spc="100" dirty="0">
                <a:solidFill>
                  <a:srgbClr val="06CDE7"/>
                </a:solidFill>
                <a:latin typeface="Arial"/>
                <a:cs typeface="Arial"/>
              </a:rPr>
              <a:t> </a:t>
            </a:r>
            <a:r>
              <a:rPr sz="2400" spc="350" dirty="0">
                <a:solidFill>
                  <a:srgbClr val="A0D312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20"/>
              </a:spcBef>
            </a:pPr>
            <a:r>
              <a:rPr sz="2400" spc="730" dirty="0">
                <a:solidFill>
                  <a:srgbClr val="A0D312"/>
                </a:solidFill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658495">
              <a:lnSpc>
                <a:spcPct val="100000"/>
              </a:lnSpc>
              <a:spcBef>
                <a:spcPts val="20"/>
              </a:spcBef>
            </a:pPr>
            <a:r>
              <a:rPr sz="2400" spc="229" dirty="0">
                <a:solidFill>
                  <a:srgbClr val="EBEBEB"/>
                </a:solidFill>
                <a:latin typeface="Arial"/>
                <a:cs typeface="Arial"/>
              </a:rPr>
              <a:t>console.log( </a:t>
            </a:r>
            <a:r>
              <a:rPr sz="2400" spc="425" dirty="0">
                <a:solidFill>
                  <a:srgbClr val="06CDE7"/>
                </a:solidFill>
                <a:latin typeface="Arial"/>
                <a:cs typeface="Arial"/>
              </a:rPr>
              <a:t>i</a:t>
            </a:r>
            <a:r>
              <a:rPr sz="2400" spc="290" dirty="0">
                <a:solidFill>
                  <a:srgbClr val="06CDE7"/>
                </a:solidFill>
                <a:latin typeface="Arial"/>
                <a:cs typeface="Arial"/>
              </a:rPr>
              <a:t> </a:t>
            </a:r>
            <a:r>
              <a:rPr sz="2400" spc="415" dirty="0">
                <a:solidFill>
                  <a:srgbClr val="EBEBEB"/>
                </a:solidFill>
                <a:latin typeface="Arial"/>
                <a:cs typeface="Arial"/>
              </a:rPr>
              <a:t>);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20"/>
              </a:spcBef>
            </a:pPr>
            <a:r>
              <a:rPr sz="2400" spc="730" dirty="0">
                <a:solidFill>
                  <a:srgbClr val="A0D312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20"/>
              </a:spcBef>
            </a:pPr>
            <a:r>
              <a:rPr sz="2400" spc="865" dirty="0">
                <a:solidFill>
                  <a:srgbClr val="EBEBEB"/>
                </a:solidFill>
                <a:latin typeface="Arial"/>
                <a:cs typeface="Arial"/>
              </a:rPr>
              <a:t>// </a:t>
            </a:r>
            <a:r>
              <a:rPr sz="2400" spc="245" dirty="0">
                <a:solidFill>
                  <a:srgbClr val="EBEBEB"/>
                </a:solidFill>
                <a:latin typeface="Arial"/>
                <a:cs typeface="Arial"/>
              </a:rPr>
              <a:t>1, 2, 3, 4, 5, 6, 7, 8, 9,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0" dirty="0">
                <a:solidFill>
                  <a:srgbClr val="EBEBEB"/>
                </a:solidFill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71450">
              <a:lnSpc>
                <a:spcPct val="100000"/>
              </a:lnSpc>
            </a:pPr>
            <a:r>
              <a:rPr sz="2400" spc="295" dirty="0">
                <a:solidFill>
                  <a:srgbClr val="EBEBEB"/>
                </a:solidFill>
                <a:latin typeface="Arial"/>
                <a:cs typeface="Arial"/>
              </a:rPr>
              <a:t>var </a:t>
            </a:r>
            <a:r>
              <a:rPr sz="2400" spc="425" dirty="0">
                <a:solidFill>
                  <a:srgbClr val="06CDE7"/>
                </a:solidFill>
                <a:latin typeface="Arial"/>
                <a:cs typeface="Arial"/>
              </a:rPr>
              <a:t>i </a:t>
            </a:r>
            <a:r>
              <a:rPr sz="2400" spc="130" dirty="0">
                <a:solidFill>
                  <a:srgbClr val="06CDE7"/>
                </a:solidFill>
                <a:latin typeface="Arial"/>
                <a:cs typeface="Arial"/>
              </a:rPr>
              <a:t>=</a:t>
            </a:r>
            <a:r>
              <a:rPr sz="2400" spc="65" dirty="0">
                <a:solidFill>
                  <a:srgbClr val="06CDE7"/>
                </a:solidFill>
                <a:latin typeface="Arial"/>
                <a:cs typeface="Arial"/>
              </a:rPr>
              <a:t> </a:t>
            </a:r>
            <a:r>
              <a:rPr sz="2400" spc="340" dirty="0">
                <a:solidFill>
                  <a:srgbClr val="06CDE7"/>
                </a:solidFill>
                <a:latin typeface="Arial"/>
                <a:cs typeface="Arial"/>
              </a:rPr>
              <a:t>1</a:t>
            </a:r>
            <a:r>
              <a:rPr sz="2400" spc="340" dirty="0">
                <a:solidFill>
                  <a:srgbClr val="EBEBEB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20"/>
              </a:spcBef>
            </a:pPr>
            <a:r>
              <a:rPr sz="2400" spc="375" dirty="0">
                <a:solidFill>
                  <a:srgbClr val="A0D312"/>
                </a:solidFill>
                <a:latin typeface="Arial"/>
                <a:cs typeface="Arial"/>
              </a:rPr>
              <a:t>for </a:t>
            </a:r>
            <a:r>
              <a:rPr sz="2400" spc="350" dirty="0">
                <a:solidFill>
                  <a:srgbClr val="A0D312"/>
                </a:solidFill>
                <a:latin typeface="Arial"/>
                <a:cs typeface="Arial"/>
              </a:rPr>
              <a:t>( </a:t>
            </a:r>
            <a:r>
              <a:rPr sz="2400" spc="484" dirty="0">
                <a:solidFill>
                  <a:srgbClr val="A0D312"/>
                </a:solidFill>
                <a:latin typeface="Arial"/>
                <a:cs typeface="Arial"/>
              </a:rPr>
              <a:t>; </a:t>
            </a:r>
            <a:r>
              <a:rPr sz="2400" spc="260" dirty="0">
                <a:solidFill>
                  <a:srgbClr val="06CDE7"/>
                </a:solidFill>
                <a:latin typeface="Arial"/>
                <a:cs typeface="Arial"/>
              </a:rPr>
              <a:t>i&lt;=10</a:t>
            </a:r>
            <a:r>
              <a:rPr sz="2400" spc="260" dirty="0">
                <a:solidFill>
                  <a:srgbClr val="A0D312"/>
                </a:solidFill>
                <a:latin typeface="Arial"/>
                <a:cs typeface="Arial"/>
              </a:rPr>
              <a:t>;</a:t>
            </a:r>
            <a:r>
              <a:rPr sz="2400" spc="-114" dirty="0">
                <a:solidFill>
                  <a:srgbClr val="A0D312"/>
                </a:solidFill>
                <a:latin typeface="Arial"/>
                <a:cs typeface="Arial"/>
              </a:rPr>
              <a:t> </a:t>
            </a:r>
            <a:r>
              <a:rPr sz="2400" spc="350" dirty="0">
                <a:solidFill>
                  <a:srgbClr val="A0D312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20"/>
              </a:spcBef>
            </a:pPr>
            <a:r>
              <a:rPr sz="2400" spc="730" dirty="0">
                <a:solidFill>
                  <a:srgbClr val="A0D312"/>
                </a:solidFill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659130">
              <a:lnSpc>
                <a:spcPct val="100000"/>
              </a:lnSpc>
              <a:spcBef>
                <a:spcPts val="20"/>
              </a:spcBef>
            </a:pPr>
            <a:r>
              <a:rPr sz="2400" spc="229" dirty="0">
                <a:solidFill>
                  <a:srgbClr val="EBEBEB"/>
                </a:solidFill>
                <a:latin typeface="Arial"/>
                <a:cs typeface="Arial"/>
              </a:rPr>
              <a:t>console.log( </a:t>
            </a:r>
            <a:r>
              <a:rPr sz="2400" spc="229" dirty="0">
                <a:solidFill>
                  <a:srgbClr val="06CDE7"/>
                </a:solidFill>
                <a:latin typeface="Arial"/>
                <a:cs typeface="Arial"/>
              </a:rPr>
              <a:t>i++</a:t>
            </a:r>
            <a:r>
              <a:rPr sz="2400" spc="295" dirty="0">
                <a:solidFill>
                  <a:srgbClr val="06CDE7"/>
                </a:solidFill>
                <a:latin typeface="Arial"/>
                <a:cs typeface="Arial"/>
              </a:rPr>
              <a:t> </a:t>
            </a:r>
            <a:r>
              <a:rPr sz="2400" spc="415" dirty="0">
                <a:solidFill>
                  <a:srgbClr val="EBEBEB"/>
                </a:solidFill>
                <a:latin typeface="Arial"/>
                <a:cs typeface="Arial"/>
              </a:rPr>
              <a:t>);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20"/>
              </a:spcBef>
            </a:pPr>
            <a:r>
              <a:rPr sz="2400" spc="730" dirty="0">
                <a:solidFill>
                  <a:srgbClr val="A0D312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20"/>
              </a:spcBef>
            </a:pPr>
            <a:r>
              <a:rPr sz="2400" spc="865" dirty="0">
                <a:solidFill>
                  <a:srgbClr val="EBEBEB"/>
                </a:solidFill>
                <a:latin typeface="Arial"/>
                <a:cs typeface="Arial"/>
              </a:rPr>
              <a:t>// </a:t>
            </a:r>
            <a:r>
              <a:rPr sz="2400" spc="245" dirty="0">
                <a:solidFill>
                  <a:srgbClr val="EBEBEB"/>
                </a:solidFill>
                <a:latin typeface="Arial"/>
                <a:cs typeface="Arial"/>
              </a:rPr>
              <a:t>1, 2, 3, 4, 5, 6, 7, 8, 9,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0" dirty="0">
                <a:solidFill>
                  <a:srgbClr val="EBEBEB"/>
                </a:solidFill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369" y="412750"/>
            <a:ext cx="193675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80" dirty="0" smtClean="0">
                <a:solidFill>
                  <a:srgbClr val="EBEBEB"/>
                </a:solidFill>
                <a:latin typeface="Arial"/>
                <a:cs typeface="Arial"/>
              </a:rPr>
              <a:t>Introduction to JavaScript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579" y="685800"/>
            <a:ext cx="11443335" cy="635"/>
          </a:xfrm>
          <a:custGeom>
            <a:avLst/>
            <a:gdLst/>
            <a:ahLst/>
            <a:cxnLst/>
            <a:rect l="l" t="t" r="r" b="b"/>
            <a:pathLst>
              <a:path w="11443335" h="634">
                <a:moveTo>
                  <a:pt x="0" y="0"/>
                </a:moveTo>
                <a:lnTo>
                  <a:pt x="11442820" y="139"/>
                </a:lnTo>
              </a:path>
            </a:pathLst>
          </a:custGeom>
          <a:ln w="127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3124" y="660276"/>
            <a:ext cx="1936750" cy="635"/>
          </a:xfrm>
          <a:custGeom>
            <a:avLst/>
            <a:gdLst/>
            <a:ahLst/>
            <a:cxnLst/>
            <a:rect l="l" t="t" r="r" b="b"/>
            <a:pathLst>
              <a:path w="1936750" h="634">
                <a:moveTo>
                  <a:pt x="0" y="123"/>
                </a:moveTo>
                <a:lnTo>
                  <a:pt x="1936754" y="0"/>
                </a:lnTo>
              </a:path>
            </a:pathLst>
          </a:custGeom>
          <a:ln w="508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0" y="673100"/>
            <a:ext cx="4444365" cy="787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6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While</a:t>
            </a:r>
            <a:r>
              <a:rPr b="1" spc="-57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b="1" spc="-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Loops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1284" y="2051050"/>
            <a:ext cx="11506200" cy="2857500"/>
          </a:xfrm>
          <a:prstGeom prst="rect">
            <a:avLst/>
          </a:prstGeom>
          <a:solidFill>
            <a:srgbClr val="2D2D2D"/>
          </a:solidFill>
          <a:ln w="12700">
            <a:solidFill>
              <a:srgbClr val="DEDEDE"/>
            </a:solidFill>
          </a:ln>
        </p:spPr>
        <p:txBody>
          <a:bodyPr vert="horz" wrap="square" lIns="0" tIns="18415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450"/>
              </a:spcBef>
            </a:pPr>
            <a:r>
              <a:rPr sz="2400" i="1" spc="490" dirty="0">
                <a:solidFill>
                  <a:srgbClr val="EBEBEB"/>
                </a:solidFill>
                <a:latin typeface="Times New Roman"/>
                <a:cs typeface="Times New Roman"/>
              </a:rPr>
              <a:t>initialization</a:t>
            </a:r>
            <a:r>
              <a:rPr sz="2400" i="1" spc="27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400" spc="484" dirty="0">
                <a:solidFill>
                  <a:srgbClr val="A0D312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620"/>
              </a:spcBef>
            </a:pPr>
            <a:r>
              <a:rPr sz="2400" spc="190" dirty="0">
                <a:solidFill>
                  <a:srgbClr val="A0D312"/>
                </a:solidFill>
                <a:latin typeface="Arial"/>
                <a:cs typeface="Arial"/>
              </a:rPr>
              <a:t>while </a:t>
            </a:r>
            <a:r>
              <a:rPr sz="2400" spc="350" dirty="0">
                <a:solidFill>
                  <a:srgbClr val="A0D312"/>
                </a:solidFill>
                <a:latin typeface="Arial"/>
                <a:cs typeface="Arial"/>
              </a:rPr>
              <a:t>( </a:t>
            </a:r>
            <a:r>
              <a:rPr sz="2400" i="1" spc="300" dirty="0">
                <a:solidFill>
                  <a:srgbClr val="EBEBEB"/>
                </a:solidFill>
                <a:latin typeface="Times New Roman"/>
                <a:cs typeface="Times New Roman"/>
              </a:rPr>
              <a:t>test </a:t>
            </a:r>
            <a:r>
              <a:rPr sz="2400" i="1" spc="495" dirty="0">
                <a:solidFill>
                  <a:srgbClr val="EBEBEB"/>
                </a:solidFill>
                <a:latin typeface="Times New Roman"/>
                <a:cs typeface="Times New Roman"/>
              </a:rPr>
              <a:t>condition</a:t>
            </a:r>
            <a:r>
              <a:rPr sz="2400" i="1" spc="24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400" spc="350" dirty="0">
                <a:solidFill>
                  <a:srgbClr val="A0D312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520"/>
              </a:spcBef>
            </a:pPr>
            <a:r>
              <a:rPr sz="2400" spc="730" dirty="0">
                <a:solidFill>
                  <a:srgbClr val="A0D312"/>
                </a:solidFill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658495">
              <a:lnSpc>
                <a:spcPct val="100000"/>
              </a:lnSpc>
              <a:spcBef>
                <a:spcPts val="120"/>
              </a:spcBef>
            </a:pPr>
            <a:r>
              <a:rPr sz="2400" i="1" spc="465" dirty="0">
                <a:solidFill>
                  <a:srgbClr val="EBEBEB"/>
                </a:solidFill>
                <a:latin typeface="Times New Roman"/>
                <a:cs typeface="Times New Roman"/>
              </a:rPr>
              <a:t>statement</a:t>
            </a:r>
            <a:r>
              <a:rPr sz="2400" i="1" spc="13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400" spc="484" dirty="0">
                <a:solidFill>
                  <a:srgbClr val="A0D312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658495">
              <a:lnSpc>
                <a:spcPct val="100000"/>
              </a:lnSpc>
              <a:spcBef>
                <a:spcPts val="620"/>
              </a:spcBef>
            </a:pPr>
            <a:r>
              <a:rPr sz="2400" i="1" spc="470" dirty="0">
                <a:solidFill>
                  <a:srgbClr val="EBEBEB"/>
                </a:solidFill>
                <a:latin typeface="Times New Roman"/>
                <a:cs typeface="Times New Roman"/>
              </a:rPr>
              <a:t>alteration</a:t>
            </a:r>
            <a:r>
              <a:rPr sz="2400" i="1" spc="12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400" spc="484" dirty="0">
                <a:solidFill>
                  <a:srgbClr val="A0D312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520"/>
              </a:spcBef>
            </a:pPr>
            <a:r>
              <a:rPr sz="2400" spc="730" dirty="0">
                <a:solidFill>
                  <a:srgbClr val="A0D312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369" y="412750"/>
            <a:ext cx="193675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80" dirty="0" smtClean="0">
                <a:solidFill>
                  <a:srgbClr val="EBEBEB"/>
                </a:solidFill>
                <a:latin typeface="Arial"/>
                <a:cs typeface="Arial"/>
              </a:rPr>
              <a:t>Introduction to JavaScript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579" y="685800"/>
            <a:ext cx="11443335" cy="635"/>
          </a:xfrm>
          <a:custGeom>
            <a:avLst/>
            <a:gdLst/>
            <a:ahLst/>
            <a:cxnLst/>
            <a:rect l="l" t="t" r="r" b="b"/>
            <a:pathLst>
              <a:path w="11443335" h="634">
                <a:moveTo>
                  <a:pt x="0" y="0"/>
                </a:moveTo>
                <a:lnTo>
                  <a:pt x="11442820" y="139"/>
                </a:lnTo>
              </a:path>
            </a:pathLst>
          </a:custGeom>
          <a:ln w="127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3124" y="660276"/>
            <a:ext cx="1936750" cy="635"/>
          </a:xfrm>
          <a:custGeom>
            <a:avLst/>
            <a:gdLst/>
            <a:ahLst/>
            <a:cxnLst/>
            <a:rect l="l" t="t" r="r" b="b"/>
            <a:pathLst>
              <a:path w="1936750" h="634">
                <a:moveTo>
                  <a:pt x="0" y="123"/>
                </a:moveTo>
                <a:lnTo>
                  <a:pt x="1936754" y="0"/>
                </a:lnTo>
              </a:path>
            </a:pathLst>
          </a:custGeom>
          <a:ln w="508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0" y="673100"/>
            <a:ext cx="4444365" cy="787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6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While</a:t>
            </a:r>
            <a:r>
              <a:rPr b="1" spc="-57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b="1" spc="-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Loops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1284" y="2051050"/>
            <a:ext cx="11506200" cy="3657600"/>
          </a:xfrm>
          <a:prstGeom prst="rect">
            <a:avLst/>
          </a:prstGeom>
          <a:solidFill>
            <a:srgbClr val="2D2D2D"/>
          </a:solidFill>
          <a:ln w="12700">
            <a:solidFill>
              <a:srgbClr val="DEDEDE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171450" marR="8888095">
              <a:lnSpc>
                <a:spcPct val="100699"/>
              </a:lnSpc>
              <a:spcBef>
                <a:spcPts val="1330"/>
              </a:spcBef>
            </a:pPr>
            <a:r>
              <a:rPr sz="2400" spc="295" dirty="0">
                <a:solidFill>
                  <a:srgbClr val="EBEBEB"/>
                </a:solidFill>
                <a:latin typeface="Arial"/>
                <a:cs typeface="Arial"/>
              </a:rPr>
              <a:t>var </a:t>
            </a:r>
            <a:r>
              <a:rPr sz="2400" spc="425" dirty="0">
                <a:solidFill>
                  <a:srgbClr val="06CDE7"/>
                </a:solidFill>
                <a:latin typeface="Arial"/>
                <a:cs typeface="Arial"/>
              </a:rPr>
              <a:t>i </a:t>
            </a:r>
            <a:r>
              <a:rPr sz="2400" spc="130" dirty="0">
                <a:solidFill>
                  <a:srgbClr val="06CDE7"/>
                </a:solidFill>
                <a:latin typeface="Arial"/>
                <a:cs typeface="Arial"/>
              </a:rPr>
              <a:t>= </a:t>
            </a:r>
            <a:r>
              <a:rPr sz="2400" spc="340" dirty="0">
                <a:solidFill>
                  <a:srgbClr val="06CDE7"/>
                </a:solidFill>
                <a:latin typeface="Arial"/>
                <a:cs typeface="Arial"/>
              </a:rPr>
              <a:t>1</a:t>
            </a:r>
            <a:r>
              <a:rPr sz="2400" spc="340" dirty="0">
                <a:solidFill>
                  <a:srgbClr val="EBEBEB"/>
                </a:solidFill>
                <a:latin typeface="Arial"/>
                <a:cs typeface="Arial"/>
              </a:rPr>
              <a:t>;  </a:t>
            </a:r>
            <a:r>
              <a:rPr sz="2400" spc="190" dirty="0">
                <a:solidFill>
                  <a:srgbClr val="A0D312"/>
                </a:solidFill>
                <a:latin typeface="Arial"/>
                <a:cs typeface="Arial"/>
              </a:rPr>
              <a:t>while </a:t>
            </a:r>
            <a:r>
              <a:rPr sz="2400" spc="350" dirty="0">
                <a:solidFill>
                  <a:srgbClr val="A0D312"/>
                </a:solidFill>
                <a:latin typeface="Arial"/>
                <a:cs typeface="Arial"/>
              </a:rPr>
              <a:t>( </a:t>
            </a:r>
            <a:r>
              <a:rPr sz="2400" spc="425" dirty="0">
                <a:solidFill>
                  <a:srgbClr val="06CDE7"/>
                </a:solidFill>
                <a:latin typeface="Arial"/>
                <a:cs typeface="Arial"/>
              </a:rPr>
              <a:t>i </a:t>
            </a:r>
            <a:r>
              <a:rPr sz="2400" spc="130" dirty="0">
                <a:solidFill>
                  <a:srgbClr val="06CDE7"/>
                </a:solidFill>
                <a:latin typeface="Arial"/>
                <a:cs typeface="Arial"/>
              </a:rPr>
              <a:t>&lt; </a:t>
            </a:r>
            <a:r>
              <a:rPr sz="2400" spc="200" dirty="0">
                <a:solidFill>
                  <a:srgbClr val="06CDE7"/>
                </a:solidFill>
                <a:latin typeface="Arial"/>
                <a:cs typeface="Arial"/>
              </a:rPr>
              <a:t>10</a:t>
            </a:r>
            <a:r>
              <a:rPr sz="2400" spc="275" dirty="0">
                <a:solidFill>
                  <a:srgbClr val="06CDE7"/>
                </a:solidFill>
                <a:latin typeface="Arial"/>
                <a:cs typeface="Arial"/>
              </a:rPr>
              <a:t> </a:t>
            </a:r>
            <a:r>
              <a:rPr sz="2400" spc="350" dirty="0">
                <a:solidFill>
                  <a:srgbClr val="A0D312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20"/>
              </a:spcBef>
            </a:pPr>
            <a:r>
              <a:rPr sz="2400" spc="730" dirty="0">
                <a:solidFill>
                  <a:srgbClr val="A0D312"/>
                </a:solidFill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658495" marR="8168640">
              <a:lnSpc>
                <a:spcPct val="100699"/>
              </a:lnSpc>
            </a:pPr>
            <a:r>
              <a:rPr sz="2400" spc="229" dirty="0">
                <a:solidFill>
                  <a:srgbClr val="EBEBEB"/>
                </a:solidFill>
                <a:latin typeface="Arial"/>
                <a:cs typeface="Arial"/>
              </a:rPr>
              <a:t>console.log( </a:t>
            </a:r>
            <a:r>
              <a:rPr sz="2400" spc="425" dirty="0">
                <a:solidFill>
                  <a:srgbClr val="06CDE7"/>
                </a:solidFill>
                <a:latin typeface="Arial"/>
                <a:cs typeface="Arial"/>
              </a:rPr>
              <a:t>i</a:t>
            </a:r>
            <a:r>
              <a:rPr sz="2400" spc="295" dirty="0">
                <a:solidFill>
                  <a:srgbClr val="06CDE7"/>
                </a:solidFill>
                <a:latin typeface="Arial"/>
                <a:cs typeface="Arial"/>
              </a:rPr>
              <a:t> </a:t>
            </a:r>
            <a:r>
              <a:rPr sz="2400" spc="415" dirty="0">
                <a:solidFill>
                  <a:srgbClr val="EBEBEB"/>
                </a:solidFill>
                <a:latin typeface="Arial"/>
                <a:cs typeface="Arial"/>
              </a:rPr>
              <a:t>);  </a:t>
            </a:r>
            <a:r>
              <a:rPr sz="2400" spc="425" dirty="0">
                <a:solidFill>
                  <a:srgbClr val="06CDE7"/>
                </a:solidFill>
                <a:latin typeface="Arial"/>
                <a:cs typeface="Arial"/>
              </a:rPr>
              <a:t>i </a:t>
            </a:r>
            <a:r>
              <a:rPr sz="2400" spc="130" dirty="0">
                <a:solidFill>
                  <a:srgbClr val="06CDE7"/>
                </a:solidFill>
                <a:latin typeface="Arial"/>
                <a:cs typeface="Arial"/>
              </a:rPr>
              <a:t>+=</a:t>
            </a:r>
            <a:r>
              <a:rPr sz="2400" spc="70" dirty="0">
                <a:solidFill>
                  <a:srgbClr val="06CDE7"/>
                </a:solidFill>
                <a:latin typeface="Arial"/>
                <a:cs typeface="Arial"/>
              </a:rPr>
              <a:t> </a:t>
            </a:r>
            <a:r>
              <a:rPr sz="2400" spc="340" dirty="0">
                <a:solidFill>
                  <a:srgbClr val="06CDE7"/>
                </a:solidFill>
                <a:latin typeface="Arial"/>
                <a:cs typeface="Arial"/>
              </a:rPr>
              <a:t>2</a:t>
            </a:r>
            <a:r>
              <a:rPr sz="2400" spc="340" dirty="0">
                <a:solidFill>
                  <a:srgbClr val="EBEBEB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20"/>
              </a:spcBef>
            </a:pPr>
            <a:r>
              <a:rPr sz="2400" spc="730" dirty="0">
                <a:solidFill>
                  <a:srgbClr val="A0D312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20"/>
              </a:spcBef>
            </a:pPr>
            <a:r>
              <a:rPr sz="2400" spc="865" dirty="0">
                <a:solidFill>
                  <a:srgbClr val="EBEBEB"/>
                </a:solidFill>
                <a:latin typeface="Arial"/>
                <a:cs typeface="Arial"/>
              </a:rPr>
              <a:t>// </a:t>
            </a:r>
            <a:r>
              <a:rPr sz="2400" spc="245" dirty="0">
                <a:solidFill>
                  <a:srgbClr val="EBEBEB"/>
                </a:solidFill>
                <a:latin typeface="Arial"/>
                <a:cs typeface="Arial"/>
              </a:rPr>
              <a:t>1, 3, 5, 7,</a:t>
            </a:r>
            <a:r>
              <a:rPr sz="2400" spc="-22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0" dirty="0">
                <a:solidFill>
                  <a:srgbClr val="EBEBEB"/>
                </a:solidFill>
                <a:latin typeface="Arial"/>
                <a:cs typeface="Arial"/>
              </a:rPr>
              <a:t>9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71450">
              <a:lnSpc>
                <a:spcPct val="100000"/>
              </a:lnSpc>
            </a:pPr>
            <a:r>
              <a:rPr sz="2400" spc="455" dirty="0">
                <a:solidFill>
                  <a:srgbClr val="06CDE7"/>
                </a:solidFill>
                <a:latin typeface="Arial"/>
                <a:cs typeface="Arial"/>
              </a:rPr>
              <a:t>i</a:t>
            </a:r>
            <a:r>
              <a:rPr sz="2400" spc="455" dirty="0">
                <a:solidFill>
                  <a:srgbClr val="EBEBEB"/>
                </a:solidFill>
                <a:latin typeface="Arial"/>
                <a:cs typeface="Arial"/>
              </a:rPr>
              <a:t>; </a:t>
            </a:r>
            <a:r>
              <a:rPr sz="2400" spc="865" dirty="0">
                <a:solidFill>
                  <a:srgbClr val="EBEBEB"/>
                </a:solidFill>
                <a:latin typeface="Arial"/>
                <a:cs typeface="Arial"/>
              </a:rPr>
              <a:t>//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0" dirty="0">
                <a:solidFill>
                  <a:srgbClr val="EBEBEB"/>
                </a:solidFill>
                <a:latin typeface="Arial"/>
                <a:cs typeface="Arial"/>
              </a:rPr>
              <a:t>11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369" y="412750"/>
            <a:ext cx="193675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80" dirty="0" smtClean="0">
                <a:solidFill>
                  <a:srgbClr val="EBEBEB"/>
                </a:solidFill>
                <a:latin typeface="Arial"/>
                <a:cs typeface="Arial"/>
              </a:rPr>
              <a:t>Introduction to JavaScript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579" y="685800"/>
            <a:ext cx="11443335" cy="635"/>
          </a:xfrm>
          <a:custGeom>
            <a:avLst/>
            <a:gdLst/>
            <a:ahLst/>
            <a:cxnLst/>
            <a:rect l="l" t="t" r="r" b="b"/>
            <a:pathLst>
              <a:path w="11443335" h="634">
                <a:moveTo>
                  <a:pt x="0" y="0"/>
                </a:moveTo>
                <a:lnTo>
                  <a:pt x="11442820" y="139"/>
                </a:lnTo>
              </a:path>
            </a:pathLst>
          </a:custGeom>
          <a:ln w="127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3124" y="660276"/>
            <a:ext cx="1936750" cy="635"/>
          </a:xfrm>
          <a:custGeom>
            <a:avLst/>
            <a:gdLst/>
            <a:ahLst/>
            <a:cxnLst/>
            <a:rect l="l" t="t" r="r" b="b"/>
            <a:pathLst>
              <a:path w="1936750" h="634">
                <a:moveTo>
                  <a:pt x="0" y="123"/>
                </a:moveTo>
                <a:lnTo>
                  <a:pt x="1936754" y="0"/>
                </a:lnTo>
              </a:path>
            </a:pathLst>
          </a:custGeom>
          <a:ln w="508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0" y="673100"/>
            <a:ext cx="4444365" cy="787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6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While</a:t>
            </a:r>
            <a:r>
              <a:rPr b="1" spc="-57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b="1" spc="-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Loops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1284" y="2051050"/>
            <a:ext cx="11506200" cy="2552700"/>
          </a:xfrm>
          <a:prstGeom prst="rect">
            <a:avLst/>
          </a:prstGeom>
          <a:solidFill>
            <a:srgbClr val="2D2D2D"/>
          </a:solidFill>
          <a:ln w="12700">
            <a:solidFill>
              <a:srgbClr val="DEDEDE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171450" marR="8888095">
              <a:lnSpc>
                <a:spcPct val="100699"/>
              </a:lnSpc>
              <a:spcBef>
                <a:spcPts val="1330"/>
              </a:spcBef>
            </a:pPr>
            <a:r>
              <a:rPr sz="2400" spc="295" dirty="0">
                <a:solidFill>
                  <a:srgbClr val="EBEBEB"/>
                </a:solidFill>
                <a:latin typeface="Arial"/>
                <a:cs typeface="Arial"/>
              </a:rPr>
              <a:t>var </a:t>
            </a:r>
            <a:r>
              <a:rPr sz="2400" spc="425" dirty="0">
                <a:solidFill>
                  <a:srgbClr val="06CDE7"/>
                </a:solidFill>
                <a:latin typeface="Arial"/>
                <a:cs typeface="Arial"/>
              </a:rPr>
              <a:t>i </a:t>
            </a:r>
            <a:r>
              <a:rPr sz="2400" spc="130" dirty="0">
                <a:solidFill>
                  <a:srgbClr val="06CDE7"/>
                </a:solidFill>
                <a:latin typeface="Arial"/>
                <a:cs typeface="Arial"/>
              </a:rPr>
              <a:t>= </a:t>
            </a:r>
            <a:r>
              <a:rPr sz="2400" spc="295" dirty="0">
                <a:solidFill>
                  <a:srgbClr val="06CDE7"/>
                </a:solidFill>
                <a:latin typeface="Arial"/>
                <a:cs typeface="Arial"/>
              </a:rPr>
              <a:t>11</a:t>
            </a:r>
            <a:r>
              <a:rPr sz="2400" spc="295" dirty="0">
                <a:solidFill>
                  <a:srgbClr val="EBEBEB"/>
                </a:solidFill>
                <a:latin typeface="Arial"/>
                <a:cs typeface="Arial"/>
              </a:rPr>
              <a:t>;  </a:t>
            </a:r>
            <a:r>
              <a:rPr sz="2400" spc="190" dirty="0">
                <a:solidFill>
                  <a:srgbClr val="A0D312"/>
                </a:solidFill>
                <a:latin typeface="Arial"/>
                <a:cs typeface="Arial"/>
              </a:rPr>
              <a:t>while </a:t>
            </a:r>
            <a:r>
              <a:rPr sz="2400" spc="350" dirty="0">
                <a:solidFill>
                  <a:srgbClr val="A0D312"/>
                </a:solidFill>
                <a:latin typeface="Arial"/>
                <a:cs typeface="Arial"/>
              </a:rPr>
              <a:t>( </a:t>
            </a:r>
            <a:r>
              <a:rPr sz="2400" spc="425" dirty="0">
                <a:solidFill>
                  <a:srgbClr val="06CDE7"/>
                </a:solidFill>
                <a:latin typeface="Arial"/>
                <a:cs typeface="Arial"/>
              </a:rPr>
              <a:t>i </a:t>
            </a:r>
            <a:r>
              <a:rPr sz="2400" spc="130" dirty="0">
                <a:solidFill>
                  <a:srgbClr val="06CDE7"/>
                </a:solidFill>
                <a:latin typeface="Arial"/>
                <a:cs typeface="Arial"/>
              </a:rPr>
              <a:t>&gt; </a:t>
            </a:r>
            <a:r>
              <a:rPr sz="2400" spc="200" dirty="0">
                <a:solidFill>
                  <a:srgbClr val="06CDE7"/>
                </a:solidFill>
                <a:latin typeface="Arial"/>
                <a:cs typeface="Arial"/>
              </a:rPr>
              <a:t>10</a:t>
            </a:r>
            <a:r>
              <a:rPr sz="2400" spc="275" dirty="0">
                <a:solidFill>
                  <a:srgbClr val="06CDE7"/>
                </a:solidFill>
                <a:latin typeface="Arial"/>
                <a:cs typeface="Arial"/>
              </a:rPr>
              <a:t> </a:t>
            </a:r>
            <a:r>
              <a:rPr sz="2400" spc="350" dirty="0">
                <a:solidFill>
                  <a:srgbClr val="A0D312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20"/>
              </a:spcBef>
            </a:pPr>
            <a:r>
              <a:rPr sz="2400" spc="730" dirty="0">
                <a:solidFill>
                  <a:srgbClr val="A0D312"/>
                </a:solidFill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659130">
              <a:lnSpc>
                <a:spcPct val="100000"/>
              </a:lnSpc>
              <a:spcBef>
                <a:spcPts val="20"/>
              </a:spcBef>
            </a:pPr>
            <a:r>
              <a:rPr sz="2400" spc="229" dirty="0">
                <a:solidFill>
                  <a:srgbClr val="EBEBEB"/>
                </a:solidFill>
                <a:latin typeface="Arial"/>
                <a:cs typeface="Arial"/>
              </a:rPr>
              <a:t>console.log( </a:t>
            </a:r>
            <a:r>
              <a:rPr sz="2400" spc="229" dirty="0">
                <a:solidFill>
                  <a:srgbClr val="06CDE7"/>
                </a:solidFill>
                <a:latin typeface="Arial"/>
                <a:cs typeface="Arial"/>
              </a:rPr>
              <a:t>i++</a:t>
            </a:r>
            <a:r>
              <a:rPr sz="2400" spc="295" dirty="0">
                <a:solidFill>
                  <a:srgbClr val="06CDE7"/>
                </a:solidFill>
                <a:latin typeface="Arial"/>
                <a:cs typeface="Arial"/>
              </a:rPr>
              <a:t> </a:t>
            </a:r>
            <a:r>
              <a:rPr sz="2400" spc="415" dirty="0">
                <a:solidFill>
                  <a:srgbClr val="EBEBEB"/>
                </a:solidFill>
                <a:latin typeface="Arial"/>
                <a:cs typeface="Arial"/>
              </a:rPr>
              <a:t>);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20"/>
              </a:spcBef>
            </a:pPr>
            <a:r>
              <a:rPr sz="2400" spc="730" dirty="0">
                <a:solidFill>
                  <a:srgbClr val="A0D312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20"/>
              </a:spcBef>
            </a:pPr>
            <a:r>
              <a:rPr sz="2400" spc="865" dirty="0">
                <a:solidFill>
                  <a:srgbClr val="EBEBEB"/>
                </a:solidFill>
                <a:latin typeface="Arial"/>
                <a:cs typeface="Arial"/>
              </a:rPr>
              <a:t>// </a:t>
            </a:r>
            <a:r>
              <a:rPr sz="2400" spc="340" dirty="0">
                <a:solidFill>
                  <a:srgbClr val="EBEBEB"/>
                </a:solidFill>
                <a:latin typeface="Arial"/>
                <a:cs typeface="Arial"/>
              </a:rPr>
              <a:t>infinite </a:t>
            </a:r>
            <a:r>
              <a:rPr sz="2400" spc="229" dirty="0">
                <a:solidFill>
                  <a:srgbClr val="EBEBEB"/>
                </a:solidFill>
                <a:latin typeface="Arial"/>
                <a:cs typeface="Arial"/>
              </a:rPr>
              <a:t>loop </a:t>
            </a:r>
            <a:r>
              <a:rPr sz="2400" spc="280" dirty="0">
                <a:solidFill>
                  <a:srgbClr val="EBEBEB"/>
                </a:solidFill>
                <a:latin typeface="Arial"/>
                <a:cs typeface="Arial"/>
              </a:rPr>
              <a:t>(condition </a:t>
            </a:r>
            <a:r>
              <a:rPr sz="2400" spc="285" dirty="0">
                <a:solidFill>
                  <a:srgbClr val="EBEBEB"/>
                </a:solidFill>
                <a:latin typeface="Arial"/>
                <a:cs typeface="Arial"/>
              </a:rPr>
              <a:t>is </a:t>
            </a:r>
            <a:r>
              <a:rPr sz="2400" spc="150" dirty="0">
                <a:solidFill>
                  <a:srgbClr val="EBEBEB"/>
                </a:solidFill>
                <a:latin typeface="Arial"/>
                <a:cs typeface="Arial"/>
              </a:rPr>
              <a:t>always</a:t>
            </a:r>
            <a:r>
              <a:rPr sz="2400" spc="-24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65" dirty="0">
                <a:solidFill>
                  <a:srgbClr val="EBEBEB"/>
                </a:solidFill>
                <a:latin typeface="Arial"/>
                <a:cs typeface="Arial"/>
              </a:rPr>
              <a:t>met)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369" y="412750"/>
            <a:ext cx="193675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80" dirty="0" smtClean="0">
                <a:solidFill>
                  <a:srgbClr val="EBEBEB"/>
                </a:solidFill>
                <a:latin typeface="Arial"/>
                <a:cs typeface="Arial"/>
              </a:rPr>
              <a:t>Introduction to JavaScript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579" y="685800"/>
            <a:ext cx="11443335" cy="635"/>
          </a:xfrm>
          <a:custGeom>
            <a:avLst/>
            <a:gdLst/>
            <a:ahLst/>
            <a:cxnLst/>
            <a:rect l="l" t="t" r="r" b="b"/>
            <a:pathLst>
              <a:path w="11443335" h="634">
                <a:moveTo>
                  <a:pt x="0" y="0"/>
                </a:moveTo>
                <a:lnTo>
                  <a:pt x="11442820" y="139"/>
                </a:lnTo>
              </a:path>
            </a:pathLst>
          </a:custGeom>
          <a:ln w="127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3124" y="660276"/>
            <a:ext cx="1936750" cy="635"/>
          </a:xfrm>
          <a:custGeom>
            <a:avLst/>
            <a:gdLst/>
            <a:ahLst/>
            <a:cxnLst/>
            <a:rect l="l" t="t" r="r" b="b"/>
            <a:pathLst>
              <a:path w="1936750" h="634">
                <a:moveTo>
                  <a:pt x="0" y="123"/>
                </a:moveTo>
                <a:lnTo>
                  <a:pt x="1936754" y="0"/>
                </a:lnTo>
              </a:path>
            </a:pathLst>
          </a:custGeom>
          <a:ln w="508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0" y="673100"/>
            <a:ext cx="4444365" cy="787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6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While</a:t>
            </a:r>
            <a:r>
              <a:rPr b="1" spc="-57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b="1" spc="-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Loops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1284" y="2051050"/>
            <a:ext cx="11506200" cy="2552700"/>
          </a:xfrm>
          <a:prstGeom prst="rect">
            <a:avLst/>
          </a:prstGeom>
          <a:solidFill>
            <a:srgbClr val="2D2D2D"/>
          </a:solidFill>
          <a:ln w="12700">
            <a:solidFill>
              <a:srgbClr val="DEDEDE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171450" marR="9558655">
              <a:lnSpc>
                <a:spcPct val="100699"/>
              </a:lnSpc>
              <a:spcBef>
                <a:spcPts val="1330"/>
              </a:spcBef>
            </a:pPr>
            <a:r>
              <a:rPr sz="2400" spc="295" dirty="0">
                <a:solidFill>
                  <a:srgbClr val="EBEBEB"/>
                </a:solidFill>
                <a:latin typeface="Arial"/>
                <a:cs typeface="Arial"/>
              </a:rPr>
              <a:t>var </a:t>
            </a:r>
            <a:r>
              <a:rPr sz="2400" spc="425" dirty="0">
                <a:solidFill>
                  <a:srgbClr val="06CDE7"/>
                </a:solidFill>
                <a:latin typeface="Arial"/>
                <a:cs typeface="Arial"/>
              </a:rPr>
              <a:t>i </a:t>
            </a:r>
            <a:r>
              <a:rPr sz="2400" spc="130" dirty="0">
                <a:solidFill>
                  <a:srgbClr val="06CDE7"/>
                </a:solidFill>
                <a:latin typeface="Arial"/>
                <a:cs typeface="Arial"/>
              </a:rPr>
              <a:t>= </a:t>
            </a:r>
            <a:r>
              <a:rPr sz="2400" spc="295" dirty="0">
                <a:solidFill>
                  <a:srgbClr val="06CDE7"/>
                </a:solidFill>
                <a:latin typeface="Arial"/>
                <a:cs typeface="Arial"/>
              </a:rPr>
              <a:t>10</a:t>
            </a:r>
            <a:r>
              <a:rPr sz="2400" spc="295" dirty="0">
                <a:solidFill>
                  <a:srgbClr val="EBEBEB"/>
                </a:solidFill>
                <a:latin typeface="Arial"/>
                <a:cs typeface="Arial"/>
              </a:rPr>
              <a:t>;  </a:t>
            </a:r>
            <a:r>
              <a:rPr sz="2400" spc="190" dirty="0">
                <a:solidFill>
                  <a:srgbClr val="A0D312"/>
                </a:solidFill>
                <a:latin typeface="Arial"/>
                <a:cs typeface="Arial"/>
              </a:rPr>
              <a:t>while </a:t>
            </a:r>
            <a:r>
              <a:rPr sz="2400" spc="350" dirty="0">
                <a:solidFill>
                  <a:srgbClr val="A0D312"/>
                </a:solidFill>
                <a:latin typeface="Arial"/>
                <a:cs typeface="Arial"/>
              </a:rPr>
              <a:t>( </a:t>
            </a:r>
            <a:r>
              <a:rPr sz="2400" spc="425" dirty="0">
                <a:solidFill>
                  <a:srgbClr val="06CBE5"/>
                </a:solidFill>
                <a:latin typeface="Arial"/>
                <a:cs typeface="Arial"/>
              </a:rPr>
              <a:t>i</a:t>
            </a:r>
            <a:r>
              <a:rPr sz="2400" spc="245" dirty="0">
                <a:solidFill>
                  <a:srgbClr val="06CBE5"/>
                </a:solidFill>
                <a:latin typeface="Arial"/>
                <a:cs typeface="Arial"/>
              </a:rPr>
              <a:t> </a:t>
            </a:r>
            <a:r>
              <a:rPr sz="2400" spc="350" dirty="0">
                <a:solidFill>
                  <a:srgbClr val="A0D312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20"/>
              </a:spcBef>
            </a:pPr>
            <a:r>
              <a:rPr sz="2400" spc="730" dirty="0">
                <a:solidFill>
                  <a:srgbClr val="A0D312"/>
                </a:solidFill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659130">
              <a:lnSpc>
                <a:spcPct val="100000"/>
              </a:lnSpc>
              <a:spcBef>
                <a:spcPts val="20"/>
              </a:spcBef>
            </a:pPr>
            <a:r>
              <a:rPr sz="2400" spc="229" dirty="0">
                <a:solidFill>
                  <a:srgbClr val="EBEBEB"/>
                </a:solidFill>
                <a:latin typeface="Arial"/>
                <a:cs typeface="Arial"/>
              </a:rPr>
              <a:t>console.log( </a:t>
            </a:r>
            <a:r>
              <a:rPr sz="2400" spc="245" dirty="0">
                <a:solidFill>
                  <a:srgbClr val="06CDE7"/>
                </a:solidFill>
                <a:latin typeface="Arial"/>
                <a:cs typeface="Arial"/>
              </a:rPr>
              <a:t>i--</a:t>
            </a:r>
            <a:r>
              <a:rPr sz="2400" spc="305" dirty="0">
                <a:solidFill>
                  <a:srgbClr val="06CDE7"/>
                </a:solidFill>
                <a:latin typeface="Arial"/>
                <a:cs typeface="Arial"/>
              </a:rPr>
              <a:t> </a:t>
            </a:r>
            <a:r>
              <a:rPr sz="2400" spc="415" dirty="0">
                <a:solidFill>
                  <a:srgbClr val="EBEBEB"/>
                </a:solidFill>
                <a:latin typeface="Arial"/>
                <a:cs typeface="Arial"/>
              </a:rPr>
              <a:t>);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20"/>
              </a:spcBef>
            </a:pPr>
            <a:r>
              <a:rPr sz="2400" spc="730" dirty="0">
                <a:solidFill>
                  <a:srgbClr val="A0D312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20"/>
              </a:spcBef>
            </a:pPr>
            <a:r>
              <a:rPr sz="2400" spc="865" dirty="0">
                <a:solidFill>
                  <a:srgbClr val="EBEBEB"/>
                </a:solidFill>
                <a:latin typeface="Arial"/>
                <a:cs typeface="Arial"/>
              </a:rPr>
              <a:t>// </a:t>
            </a:r>
            <a:r>
              <a:rPr sz="2400" spc="229" dirty="0">
                <a:solidFill>
                  <a:srgbClr val="EBEBEB"/>
                </a:solidFill>
                <a:latin typeface="Arial"/>
                <a:cs typeface="Arial"/>
              </a:rPr>
              <a:t>10, </a:t>
            </a:r>
            <a:r>
              <a:rPr sz="2400" spc="245" dirty="0">
                <a:solidFill>
                  <a:srgbClr val="EBEBEB"/>
                </a:solidFill>
                <a:latin typeface="Arial"/>
                <a:cs typeface="Arial"/>
              </a:rPr>
              <a:t>9, 8, 7, 6, 5, 4, 3, 2,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0" dirty="0">
                <a:solidFill>
                  <a:srgbClr val="EBEBEB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1165" y="3530600"/>
            <a:ext cx="5071745" cy="2235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9600" b="1" spc="-705" dirty="0">
                <a:solidFill>
                  <a:schemeClr val="bg2">
                    <a:lumMod val="40000"/>
                    <a:lumOff val="60000"/>
                  </a:schemeClr>
                </a:solidFill>
              </a:rPr>
              <a:t>V</a:t>
            </a:r>
            <a:r>
              <a:rPr sz="9600" b="1" spc="-285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ariables</a:t>
            </a:r>
            <a:endParaRPr sz="9600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algn="ctr">
              <a:lnSpc>
                <a:spcPct val="100000"/>
              </a:lnSpc>
              <a:spcBef>
                <a:spcPts val="1480"/>
              </a:spcBef>
            </a:pPr>
            <a:r>
              <a:rPr sz="3600" b="0" spc="-180" dirty="0">
                <a:latin typeface="Arial"/>
                <a:cs typeface="Arial"/>
              </a:rPr>
              <a:t>(i.e.</a:t>
            </a:r>
            <a:r>
              <a:rPr sz="3600" b="0" spc="-320" dirty="0">
                <a:latin typeface="Arial"/>
                <a:cs typeface="Arial"/>
              </a:rPr>
              <a:t> </a:t>
            </a:r>
            <a:r>
              <a:rPr sz="3600" b="0" spc="-105" dirty="0">
                <a:latin typeface="Arial"/>
                <a:cs typeface="Arial"/>
              </a:rPr>
              <a:t>buckets)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0" y="2044700"/>
            <a:ext cx="4864100" cy="566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60800" y="1892300"/>
            <a:ext cx="5270500" cy="622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369" y="412750"/>
            <a:ext cx="193675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80" dirty="0" smtClean="0">
                <a:solidFill>
                  <a:srgbClr val="EBEBEB"/>
                </a:solidFill>
                <a:latin typeface="Arial"/>
                <a:cs typeface="Arial"/>
              </a:rPr>
              <a:t>Introduction to </a:t>
            </a:r>
            <a:r>
              <a:rPr sz="1200" b="1" spc="-114" dirty="0" smtClean="0">
                <a:solidFill>
                  <a:srgbClr val="EBEBEB"/>
                </a:solidFill>
                <a:latin typeface="Arial"/>
                <a:cs typeface="Arial"/>
              </a:rPr>
              <a:t>J</a:t>
            </a:r>
            <a:r>
              <a:rPr lang="en-US" sz="1200" b="1" spc="-114" dirty="0" smtClean="0">
                <a:solidFill>
                  <a:srgbClr val="EBEBEB"/>
                </a:solidFill>
                <a:latin typeface="Arial"/>
                <a:cs typeface="Arial"/>
              </a:rPr>
              <a:t>avaScript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579" y="685800"/>
            <a:ext cx="11443335" cy="635"/>
          </a:xfrm>
          <a:custGeom>
            <a:avLst/>
            <a:gdLst/>
            <a:ahLst/>
            <a:cxnLst/>
            <a:rect l="l" t="t" r="r" b="b"/>
            <a:pathLst>
              <a:path w="11443335" h="634">
                <a:moveTo>
                  <a:pt x="0" y="0"/>
                </a:moveTo>
                <a:lnTo>
                  <a:pt x="11442820" y="139"/>
                </a:lnTo>
              </a:path>
            </a:pathLst>
          </a:custGeom>
          <a:ln w="127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3124" y="660276"/>
            <a:ext cx="1936750" cy="635"/>
          </a:xfrm>
          <a:custGeom>
            <a:avLst/>
            <a:gdLst/>
            <a:ahLst/>
            <a:cxnLst/>
            <a:rect l="l" t="t" r="r" b="b"/>
            <a:pathLst>
              <a:path w="1936750" h="634">
                <a:moveTo>
                  <a:pt x="0" y="123"/>
                </a:moveTo>
                <a:lnTo>
                  <a:pt x="1936754" y="0"/>
                </a:lnTo>
              </a:path>
            </a:pathLst>
          </a:custGeom>
          <a:ln w="508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0" y="673100"/>
            <a:ext cx="3389629" cy="787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47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V</a:t>
            </a:r>
            <a:r>
              <a:rPr b="1" spc="-19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ariables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1284" y="2051050"/>
            <a:ext cx="11506200" cy="1447800"/>
          </a:xfrm>
          <a:prstGeom prst="rect">
            <a:avLst/>
          </a:prstGeom>
          <a:solidFill>
            <a:srgbClr val="2D2D2D"/>
          </a:solidFill>
          <a:ln w="12700">
            <a:solidFill>
              <a:srgbClr val="DEDEDE"/>
            </a:solidFill>
          </a:ln>
        </p:spPr>
        <p:txBody>
          <a:bodyPr vert="horz" wrap="square" lIns="0" tIns="17145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350"/>
              </a:spcBef>
            </a:pPr>
            <a:r>
              <a:rPr sz="2400" spc="295" dirty="0">
                <a:solidFill>
                  <a:srgbClr val="A0D312"/>
                </a:solidFill>
                <a:latin typeface="Arial"/>
                <a:cs typeface="Arial"/>
              </a:rPr>
              <a:t>var</a:t>
            </a:r>
            <a:r>
              <a:rPr sz="2400" spc="204" dirty="0">
                <a:solidFill>
                  <a:srgbClr val="A0D312"/>
                </a:solidFill>
                <a:latin typeface="Arial"/>
                <a:cs typeface="Arial"/>
              </a:rPr>
              <a:t> </a:t>
            </a:r>
            <a:r>
              <a:rPr sz="2400" spc="204" dirty="0">
                <a:solidFill>
                  <a:srgbClr val="DEDEDE"/>
                </a:solidFill>
                <a:latin typeface="Arial"/>
                <a:cs typeface="Arial"/>
              </a:rPr>
              <a:t>my_var;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71450">
              <a:lnSpc>
                <a:spcPct val="100000"/>
              </a:lnSpc>
            </a:pPr>
            <a:r>
              <a:rPr sz="2400" spc="295" dirty="0">
                <a:solidFill>
                  <a:srgbClr val="A0D312"/>
                </a:solidFill>
                <a:latin typeface="Arial"/>
                <a:cs typeface="Arial"/>
              </a:rPr>
              <a:t>var </a:t>
            </a:r>
            <a:r>
              <a:rPr sz="2400" spc="275" dirty="0">
                <a:solidFill>
                  <a:srgbClr val="DEDEDE"/>
                </a:solidFill>
                <a:latin typeface="Arial"/>
                <a:cs typeface="Arial"/>
              </a:rPr>
              <a:t>another_var,</a:t>
            </a:r>
            <a:r>
              <a:rPr sz="2400" spc="250" dirty="0">
                <a:solidFill>
                  <a:srgbClr val="DEDEDE"/>
                </a:solidFill>
                <a:latin typeface="Arial"/>
                <a:cs typeface="Arial"/>
              </a:rPr>
              <a:t> </a:t>
            </a:r>
            <a:r>
              <a:rPr sz="2400" spc="275" dirty="0">
                <a:solidFill>
                  <a:srgbClr val="DEDEDE"/>
                </a:solidFill>
                <a:latin typeface="Arial"/>
                <a:cs typeface="Arial"/>
              </a:rPr>
              <a:t>yet_another_var;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369" y="412750"/>
            <a:ext cx="193675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80" dirty="0" smtClean="0">
                <a:solidFill>
                  <a:srgbClr val="EBEBEB"/>
                </a:solidFill>
                <a:latin typeface="Arial"/>
                <a:cs typeface="Arial"/>
              </a:rPr>
              <a:t>Introduction to JavaScript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579" y="685800"/>
            <a:ext cx="11443335" cy="635"/>
          </a:xfrm>
          <a:custGeom>
            <a:avLst/>
            <a:gdLst/>
            <a:ahLst/>
            <a:cxnLst/>
            <a:rect l="l" t="t" r="r" b="b"/>
            <a:pathLst>
              <a:path w="11443335" h="634">
                <a:moveTo>
                  <a:pt x="0" y="0"/>
                </a:moveTo>
                <a:lnTo>
                  <a:pt x="11442820" y="139"/>
                </a:lnTo>
              </a:path>
            </a:pathLst>
          </a:custGeom>
          <a:ln w="127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3124" y="660276"/>
            <a:ext cx="1936750" cy="635"/>
          </a:xfrm>
          <a:custGeom>
            <a:avLst/>
            <a:gdLst/>
            <a:ahLst/>
            <a:cxnLst/>
            <a:rect l="l" t="t" r="r" b="b"/>
            <a:pathLst>
              <a:path w="1936750" h="634">
                <a:moveTo>
                  <a:pt x="0" y="123"/>
                </a:moveTo>
                <a:lnTo>
                  <a:pt x="1936754" y="0"/>
                </a:lnTo>
              </a:path>
            </a:pathLst>
          </a:custGeom>
          <a:ln w="508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0" y="673100"/>
            <a:ext cx="3389629" cy="787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47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V</a:t>
            </a:r>
            <a:r>
              <a:rPr b="1" spc="-19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ariables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1284" y="2051050"/>
            <a:ext cx="11506200" cy="2184400"/>
          </a:xfrm>
          <a:prstGeom prst="rect">
            <a:avLst/>
          </a:prstGeom>
          <a:solidFill>
            <a:srgbClr val="2D2D2D"/>
          </a:solidFill>
          <a:ln w="12700">
            <a:solidFill>
              <a:srgbClr val="DEDEDE"/>
            </a:solidFill>
          </a:ln>
        </p:spPr>
        <p:txBody>
          <a:bodyPr vert="horz" wrap="square" lIns="0" tIns="17145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350"/>
              </a:spcBef>
            </a:pPr>
            <a:r>
              <a:rPr sz="2400" spc="295" dirty="0">
                <a:solidFill>
                  <a:srgbClr val="A0D312"/>
                </a:solidFill>
                <a:latin typeface="Arial"/>
                <a:cs typeface="Arial"/>
              </a:rPr>
              <a:t>var</a:t>
            </a:r>
            <a:r>
              <a:rPr sz="2400" spc="204" dirty="0">
                <a:solidFill>
                  <a:srgbClr val="A0D312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EBEBEB"/>
                </a:solidFill>
                <a:latin typeface="Arial"/>
                <a:cs typeface="Arial"/>
              </a:rPr>
              <a:t>MYVAR,</a:t>
            </a:r>
            <a:endParaRPr sz="2400">
              <a:latin typeface="Arial"/>
              <a:cs typeface="Arial"/>
            </a:endParaRPr>
          </a:p>
          <a:p>
            <a:pPr marL="857250" marR="9531985" indent="22860" algn="just">
              <a:lnSpc>
                <a:spcPct val="100699"/>
              </a:lnSpc>
            </a:pPr>
            <a:r>
              <a:rPr sz="2400" spc="175" dirty="0">
                <a:solidFill>
                  <a:srgbClr val="EBEBEB"/>
                </a:solidFill>
                <a:latin typeface="Arial"/>
                <a:cs typeface="Arial"/>
              </a:rPr>
              <a:t>myvar,  </a:t>
            </a:r>
            <a:r>
              <a:rPr sz="2400" spc="105" dirty="0">
                <a:solidFill>
                  <a:srgbClr val="EBEBEB"/>
                </a:solidFill>
                <a:latin typeface="Arial"/>
                <a:cs typeface="Arial"/>
              </a:rPr>
              <a:t>myVar,  MyVar, 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MyVaR;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082" y="3530600"/>
            <a:ext cx="5946140" cy="2235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9600" b="1" spc="-14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Data</a:t>
            </a:r>
            <a:r>
              <a:rPr sz="9600" b="1" spc="-118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sz="9600" b="1" spc="-595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Types</a:t>
            </a:r>
            <a:endParaRPr sz="9600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algn="ctr">
              <a:lnSpc>
                <a:spcPct val="100000"/>
              </a:lnSpc>
              <a:spcBef>
                <a:spcPts val="1480"/>
              </a:spcBef>
            </a:pPr>
            <a:r>
              <a:rPr sz="3600" b="0" spc="-180" dirty="0">
                <a:latin typeface="Arial"/>
                <a:cs typeface="Arial"/>
              </a:rPr>
              <a:t>(i.e.</a:t>
            </a:r>
            <a:r>
              <a:rPr sz="3600" b="0" spc="-245" dirty="0">
                <a:latin typeface="Arial"/>
                <a:cs typeface="Arial"/>
              </a:rPr>
              <a:t> </a:t>
            </a:r>
            <a:r>
              <a:rPr sz="3600" b="0" spc="-25" dirty="0">
                <a:latin typeface="Arial"/>
                <a:cs typeface="Arial"/>
              </a:rPr>
              <a:t>stuff</a:t>
            </a:r>
            <a:r>
              <a:rPr sz="3600" b="0" spc="-245" dirty="0">
                <a:latin typeface="Arial"/>
                <a:cs typeface="Arial"/>
              </a:rPr>
              <a:t> </a:t>
            </a:r>
            <a:r>
              <a:rPr sz="3600" b="0" spc="20" dirty="0">
                <a:latin typeface="Arial"/>
                <a:cs typeface="Arial"/>
              </a:rPr>
              <a:t>that</a:t>
            </a:r>
            <a:r>
              <a:rPr sz="3600" b="0" spc="-245" dirty="0">
                <a:latin typeface="Arial"/>
                <a:cs typeface="Arial"/>
              </a:rPr>
              <a:t> </a:t>
            </a:r>
            <a:r>
              <a:rPr sz="3600" b="0" spc="-150" dirty="0">
                <a:latin typeface="Arial"/>
                <a:cs typeface="Arial"/>
              </a:rPr>
              <a:t>goes</a:t>
            </a:r>
            <a:r>
              <a:rPr sz="3600" b="0" spc="-245" dirty="0">
                <a:latin typeface="Arial"/>
                <a:cs typeface="Arial"/>
              </a:rPr>
              <a:t> </a:t>
            </a:r>
            <a:r>
              <a:rPr sz="3600" b="0" spc="15" dirty="0">
                <a:latin typeface="Arial"/>
                <a:cs typeface="Arial"/>
              </a:rPr>
              <a:t>in</a:t>
            </a:r>
            <a:r>
              <a:rPr sz="3600" b="0" spc="-245" dirty="0">
                <a:latin typeface="Arial"/>
                <a:cs typeface="Arial"/>
              </a:rPr>
              <a:t> </a:t>
            </a:r>
            <a:r>
              <a:rPr sz="3600" b="0" spc="-105" dirty="0">
                <a:latin typeface="Arial"/>
                <a:cs typeface="Arial"/>
              </a:rPr>
              <a:t>buckets)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369" y="412750"/>
            <a:ext cx="193675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80" dirty="0" smtClean="0">
                <a:solidFill>
                  <a:srgbClr val="EBEBEB"/>
                </a:solidFill>
                <a:latin typeface="Arial"/>
                <a:cs typeface="Arial"/>
              </a:rPr>
              <a:t>Introduction to JavaScript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579" y="685800"/>
            <a:ext cx="11443335" cy="635"/>
          </a:xfrm>
          <a:custGeom>
            <a:avLst/>
            <a:gdLst/>
            <a:ahLst/>
            <a:cxnLst/>
            <a:rect l="l" t="t" r="r" b="b"/>
            <a:pathLst>
              <a:path w="11443335" h="634">
                <a:moveTo>
                  <a:pt x="0" y="0"/>
                </a:moveTo>
                <a:lnTo>
                  <a:pt x="11442820" y="139"/>
                </a:lnTo>
              </a:path>
            </a:pathLst>
          </a:custGeom>
          <a:ln w="127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3124" y="660276"/>
            <a:ext cx="1936750" cy="635"/>
          </a:xfrm>
          <a:custGeom>
            <a:avLst/>
            <a:gdLst/>
            <a:ahLst/>
            <a:cxnLst/>
            <a:rect l="l" t="t" r="r" b="b"/>
            <a:pathLst>
              <a:path w="1936750" h="634">
                <a:moveTo>
                  <a:pt x="0" y="123"/>
                </a:moveTo>
                <a:lnTo>
                  <a:pt x="1936754" y="0"/>
                </a:lnTo>
              </a:path>
            </a:pathLst>
          </a:custGeom>
          <a:ln w="5080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0" y="673100"/>
            <a:ext cx="6495415" cy="787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95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Data </a:t>
            </a:r>
            <a:r>
              <a:rPr b="1" spc="-14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type:</a:t>
            </a:r>
            <a:r>
              <a:rPr b="1" spc="-95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spc="-260" dirty="0"/>
              <a:t>Strings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1284" y="2051050"/>
            <a:ext cx="11506200" cy="2921000"/>
          </a:xfrm>
          <a:prstGeom prst="rect">
            <a:avLst/>
          </a:prstGeom>
          <a:solidFill>
            <a:srgbClr val="2D2D2D"/>
          </a:solidFill>
          <a:ln w="12700">
            <a:solidFill>
              <a:srgbClr val="DEDEDE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902969" marR="5742305" indent="-731520">
              <a:lnSpc>
                <a:spcPct val="100699"/>
              </a:lnSpc>
              <a:spcBef>
                <a:spcPts val="1330"/>
              </a:spcBef>
              <a:tabLst>
                <a:tab pos="920750" algn="l"/>
              </a:tabLst>
            </a:pPr>
            <a:r>
              <a:rPr sz="2400" spc="295" dirty="0">
                <a:solidFill>
                  <a:srgbClr val="EBEBEB"/>
                </a:solidFill>
                <a:latin typeface="Arial"/>
                <a:cs typeface="Arial"/>
              </a:rPr>
              <a:t>var		</a:t>
            </a:r>
            <a:r>
              <a:rPr sz="2400" spc="220" dirty="0">
                <a:solidFill>
                  <a:srgbClr val="EBEBEB"/>
                </a:solidFill>
                <a:latin typeface="Arial"/>
                <a:cs typeface="Arial"/>
              </a:rPr>
              <a:t>single_quoted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=</a:t>
            </a:r>
            <a:r>
              <a:rPr sz="2400" spc="32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A0D312"/>
                </a:solidFill>
                <a:latin typeface="Arial"/>
                <a:cs typeface="Arial"/>
              </a:rPr>
              <a:t>'my</a:t>
            </a:r>
            <a:r>
              <a:rPr sz="2400" spc="270" dirty="0">
                <a:solidFill>
                  <a:srgbClr val="A0D312"/>
                </a:solidFill>
                <a:latin typeface="Arial"/>
                <a:cs typeface="Arial"/>
              </a:rPr>
              <a:t> </a:t>
            </a:r>
            <a:r>
              <a:rPr sz="2400" spc="335" dirty="0">
                <a:solidFill>
                  <a:srgbClr val="A0D312"/>
                </a:solidFill>
                <a:latin typeface="Arial"/>
                <a:cs typeface="Arial"/>
              </a:rPr>
              <a:t>text'</a:t>
            </a:r>
            <a:r>
              <a:rPr sz="2400" spc="335" dirty="0">
                <a:solidFill>
                  <a:srgbClr val="EBEBEB"/>
                </a:solidFill>
                <a:latin typeface="Arial"/>
                <a:cs typeface="Arial"/>
              </a:rPr>
              <a:t>, </a:t>
            </a:r>
            <a:r>
              <a:rPr sz="2400" spc="29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15" dirty="0">
                <a:solidFill>
                  <a:srgbClr val="EBEBEB"/>
                </a:solidFill>
                <a:latin typeface="Arial"/>
                <a:cs typeface="Arial"/>
              </a:rPr>
              <a:t>double_quoted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= </a:t>
            </a:r>
            <a:r>
              <a:rPr sz="2400" spc="210" dirty="0">
                <a:solidFill>
                  <a:srgbClr val="A0D312"/>
                </a:solidFill>
                <a:latin typeface="Arial"/>
                <a:cs typeface="Arial"/>
              </a:rPr>
              <a:t>"more</a:t>
            </a:r>
            <a:r>
              <a:rPr sz="2400" spc="480" dirty="0">
                <a:solidFill>
                  <a:srgbClr val="A0D312"/>
                </a:solidFill>
                <a:latin typeface="Arial"/>
                <a:cs typeface="Arial"/>
              </a:rPr>
              <a:t> </a:t>
            </a:r>
            <a:r>
              <a:rPr sz="2400" spc="365" dirty="0">
                <a:solidFill>
                  <a:srgbClr val="A0D312"/>
                </a:solidFill>
                <a:latin typeface="Arial"/>
                <a:cs typeface="Arial"/>
              </a:rPr>
              <a:t>text"</a:t>
            </a:r>
            <a:r>
              <a:rPr sz="2400" spc="365" dirty="0">
                <a:solidFill>
                  <a:srgbClr val="EBEBEB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902969" marR="4358640" indent="-731520">
              <a:lnSpc>
                <a:spcPct val="100699"/>
              </a:lnSpc>
              <a:tabLst>
                <a:tab pos="920750" algn="l"/>
              </a:tabLst>
            </a:pPr>
            <a:r>
              <a:rPr sz="2400" spc="295" dirty="0">
                <a:solidFill>
                  <a:srgbClr val="EBEBEB"/>
                </a:solidFill>
                <a:latin typeface="Arial"/>
                <a:cs typeface="Arial"/>
              </a:rPr>
              <a:t>var		</a:t>
            </a:r>
            <a:r>
              <a:rPr sz="2400" spc="190" dirty="0">
                <a:solidFill>
                  <a:srgbClr val="EBEBEB"/>
                </a:solidFill>
                <a:latin typeface="Arial"/>
                <a:cs typeface="Arial"/>
              </a:rPr>
              <a:t>no_escape_necessary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=</a:t>
            </a:r>
            <a:r>
              <a:rPr sz="2400" spc="35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A0D312"/>
                </a:solidFill>
                <a:latin typeface="Arial"/>
                <a:cs typeface="Arial"/>
              </a:rPr>
              <a:t>'some</a:t>
            </a:r>
            <a:r>
              <a:rPr sz="2400" spc="270" dirty="0">
                <a:solidFill>
                  <a:srgbClr val="A0D312"/>
                </a:solidFill>
                <a:latin typeface="Arial"/>
                <a:cs typeface="Arial"/>
              </a:rPr>
              <a:t> </a:t>
            </a:r>
            <a:r>
              <a:rPr sz="2400" spc="370" dirty="0">
                <a:solidFill>
                  <a:srgbClr val="A0D312"/>
                </a:solidFill>
                <a:latin typeface="Arial"/>
                <a:cs typeface="Arial"/>
              </a:rPr>
              <a:t>"text"'</a:t>
            </a:r>
            <a:r>
              <a:rPr sz="2400" spc="370" dirty="0">
                <a:solidFill>
                  <a:srgbClr val="EBEBEB"/>
                </a:solidFill>
                <a:latin typeface="Arial"/>
                <a:cs typeface="Arial"/>
              </a:rPr>
              <a:t>, </a:t>
            </a:r>
            <a:r>
              <a:rPr sz="2400" spc="29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70" dirty="0">
                <a:solidFill>
                  <a:srgbClr val="EBEBEB"/>
                </a:solidFill>
                <a:latin typeface="Arial"/>
                <a:cs typeface="Arial"/>
              </a:rPr>
              <a:t>escaped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= </a:t>
            </a:r>
            <a:r>
              <a:rPr sz="2400" spc="155" dirty="0">
                <a:solidFill>
                  <a:srgbClr val="A0D312"/>
                </a:solidFill>
                <a:latin typeface="Arial"/>
                <a:cs typeface="Arial"/>
              </a:rPr>
              <a:t>'some</a:t>
            </a:r>
            <a:r>
              <a:rPr sz="2400" spc="525" dirty="0">
                <a:solidFill>
                  <a:srgbClr val="A0D312"/>
                </a:solidFill>
                <a:latin typeface="Arial"/>
                <a:cs typeface="Arial"/>
              </a:rPr>
              <a:t> </a:t>
            </a:r>
            <a:r>
              <a:rPr sz="2400" spc="490" dirty="0">
                <a:solidFill>
                  <a:srgbClr val="A0D312"/>
                </a:solidFill>
                <a:latin typeface="Arial"/>
                <a:cs typeface="Arial"/>
              </a:rPr>
              <a:t>\'text\''</a:t>
            </a:r>
            <a:r>
              <a:rPr sz="2400" spc="490" dirty="0">
                <a:solidFill>
                  <a:srgbClr val="EBEBEB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71450">
              <a:lnSpc>
                <a:spcPct val="100000"/>
              </a:lnSpc>
              <a:tabLst>
                <a:tab pos="920750" algn="l"/>
              </a:tabLst>
            </a:pPr>
            <a:r>
              <a:rPr sz="2400" spc="295" dirty="0">
                <a:solidFill>
                  <a:srgbClr val="EBEBEB"/>
                </a:solidFill>
                <a:latin typeface="Arial"/>
                <a:cs typeface="Arial"/>
              </a:rPr>
              <a:t>var	</a:t>
            </a:r>
            <a:r>
              <a:rPr sz="2400" spc="260" dirty="0">
                <a:solidFill>
                  <a:srgbClr val="EBEBEB"/>
                </a:solidFill>
                <a:latin typeface="Arial"/>
                <a:cs typeface="Arial"/>
              </a:rPr>
              <a:t>numeric_string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=</a:t>
            </a:r>
            <a:r>
              <a:rPr sz="2400" spc="25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310" dirty="0">
                <a:solidFill>
                  <a:srgbClr val="A0D312"/>
                </a:solidFill>
                <a:latin typeface="Arial"/>
                <a:cs typeface="Arial"/>
              </a:rPr>
              <a:t>'06517'</a:t>
            </a:r>
            <a:r>
              <a:rPr sz="2400" spc="310" dirty="0">
                <a:solidFill>
                  <a:srgbClr val="EBEBEB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1061</TotalTime>
  <Words>967</Words>
  <Application>Microsoft Macintosh PowerPoint</Application>
  <PresentationFormat>Custom</PresentationFormat>
  <Paragraphs>256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Arial Rounded MT Bold</vt:lpstr>
      <vt:lpstr>Bree Serif</vt:lpstr>
      <vt:lpstr>Comic Sans MS</vt:lpstr>
      <vt:lpstr>Raleway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Introduction to JavaScript</vt:lpstr>
      <vt:lpstr>Variables (i.e. buckets)</vt:lpstr>
      <vt:lpstr>PowerPoint Presentation</vt:lpstr>
      <vt:lpstr>Variables</vt:lpstr>
      <vt:lpstr>Variables</vt:lpstr>
      <vt:lpstr>Data Types (i.e. stuff that goes in buckets)</vt:lpstr>
      <vt:lpstr>Data type: Strings</vt:lpstr>
      <vt:lpstr>Data type: Numbers</vt:lpstr>
      <vt:lpstr>Data type: Booleans</vt:lpstr>
      <vt:lpstr>Data type: Arrays</vt:lpstr>
      <vt:lpstr>Data type: Arrays</vt:lpstr>
      <vt:lpstr>Data type: Arrays</vt:lpstr>
      <vt:lpstr>Data type: Hashes</vt:lpstr>
      <vt:lpstr>Data type: Objects</vt:lpstr>
      <vt:lpstr>Operators (i.e. telling JS  what to do)</vt:lpstr>
      <vt:lpstr>Operators: Arithmetic</vt:lpstr>
      <vt:lpstr>Operators: Concatenation</vt:lpstr>
      <vt:lpstr>Operators: Comparison</vt:lpstr>
      <vt:lpstr>Operators: Identity</vt:lpstr>
      <vt:lpstr>Operators: Logical</vt:lpstr>
      <vt:lpstr>Operators: Logical</vt:lpstr>
      <vt:lpstr>Control Structures (i.e. conducting the symphony)</vt:lpstr>
      <vt:lpstr>Conditional Action</vt:lpstr>
      <vt:lpstr>Conditional Action</vt:lpstr>
      <vt:lpstr>Conditional Action</vt:lpstr>
      <vt:lpstr>Conditional Action</vt:lpstr>
      <vt:lpstr>Conditional Action</vt:lpstr>
      <vt:lpstr>For Loops</vt:lpstr>
      <vt:lpstr>For Loops</vt:lpstr>
      <vt:lpstr>For Loops</vt:lpstr>
      <vt:lpstr>While Loops</vt:lpstr>
      <vt:lpstr>While Loops</vt:lpstr>
      <vt:lpstr>While Loops</vt:lpstr>
      <vt:lpstr>While Loops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Christopher Huie</cp:lastModifiedBy>
  <cp:revision>13</cp:revision>
  <dcterms:created xsi:type="dcterms:W3CDTF">2017-01-02T22:50:12Z</dcterms:created>
  <dcterms:modified xsi:type="dcterms:W3CDTF">2017-08-14T13:40:13Z</dcterms:modified>
</cp:coreProperties>
</file>