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E24-6878-427F-A7FE-736AE10BC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Much ado about everything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03338-3E1C-47DA-8248-8E631B7AB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configuration management story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Christopher A Irvine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100036248</a:t>
            </a:r>
          </a:p>
        </p:txBody>
      </p:sp>
    </p:spTree>
    <p:extLst>
      <p:ext uri="{BB962C8B-B14F-4D97-AF65-F5344CB8AC3E}">
        <p14:creationId xmlns:p14="http://schemas.microsoft.com/office/powerpoint/2010/main" val="361359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93E8-1F2D-44D6-A09A-3CEF8C3E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D0A4-8014-4E6D-A90E-BA8D9683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Configuration Management</a:t>
            </a:r>
          </a:p>
          <a:p>
            <a:pPr lvl="1"/>
            <a:r>
              <a:rPr lang="en-GB" dirty="0"/>
              <a:t>Definition</a:t>
            </a:r>
          </a:p>
          <a:p>
            <a:pPr lvl="1"/>
            <a:r>
              <a:rPr lang="en-GB" dirty="0"/>
              <a:t>History</a:t>
            </a:r>
          </a:p>
          <a:p>
            <a:r>
              <a:rPr lang="en-GB" dirty="0"/>
              <a:t>The 5 Functions of Configuration Management</a:t>
            </a:r>
          </a:p>
          <a:p>
            <a:r>
              <a:rPr lang="en-GB" dirty="0"/>
              <a:t>Using Configuration Management</a:t>
            </a:r>
          </a:p>
          <a:p>
            <a:pPr lvl="1"/>
            <a:r>
              <a:rPr lang="en-GB" dirty="0"/>
              <a:t>In the Office &amp; at Home</a:t>
            </a:r>
          </a:p>
          <a:p>
            <a:r>
              <a:rPr lang="en-GB" dirty="0"/>
              <a:t>Cost-Benefit Analysis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6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2495-7F09-46EE-B5F1-22698DB0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configuration management?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2FD58-4F52-4391-B782-F73072EDD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Definition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History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98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E08D-420E-4B7C-AE4C-5C0433F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Configuration management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7F25-E240-42D5-9C45-640FA51B0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403" y="2556265"/>
            <a:ext cx="4878389" cy="2928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i="1" dirty="0"/>
              <a:t>“Configuration Management encompasses the administrative activities concerned with the creation, maintenance, controlled change and quality control of the scope of work”</a:t>
            </a:r>
          </a:p>
          <a:p>
            <a:pPr marL="0" indent="0" algn="ctr">
              <a:buNone/>
            </a:pPr>
            <a:r>
              <a:rPr lang="en-GB" i="1" dirty="0"/>
              <a:t>- Association for Project Management</a:t>
            </a:r>
            <a:r>
              <a:rPr lang="en-GB" i="1" baseline="30000" dirty="0"/>
              <a:t>1</a:t>
            </a:r>
            <a:endParaRPr lang="en-GB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EDA90-172A-43DF-B64B-6248DCF6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9792" y="2249486"/>
            <a:ext cx="5407619" cy="3541714"/>
          </a:xfrm>
        </p:spPr>
        <p:txBody>
          <a:bodyPr>
            <a:normAutofit/>
          </a:bodyPr>
          <a:lstStyle/>
          <a:p>
            <a:r>
              <a:rPr lang="en-GB" dirty="0"/>
              <a:t>Collection of…</a:t>
            </a:r>
          </a:p>
          <a:p>
            <a:pPr lvl="1"/>
            <a:r>
              <a:rPr lang="en-GB" dirty="0"/>
              <a:t>Principles</a:t>
            </a:r>
          </a:p>
          <a:p>
            <a:pPr lvl="1"/>
            <a:r>
              <a:rPr lang="en-GB" dirty="0"/>
              <a:t>Techniques</a:t>
            </a:r>
          </a:p>
          <a:p>
            <a:pPr lvl="1"/>
            <a:r>
              <a:rPr lang="en-GB" dirty="0"/>
              <a:t>Characteristics</a:t>
            </a:r>
          </a:p>
          <a:p>
            <a:r>
              <a:rPr lang="en-GB" dirty="0"/>
              <a:t>Control the execution of a project</a:t>
            </a:r>
          </a:p>
          <a:p>
            <a:r>
              <a:rPr lang="en-GB" dirty="0"/>
              <a:t>Consistency throughout all tasks</a:t>
            </a:r>
          </a:p>
          <a:p>
            <a:r>
              <a:rPr lang="en-GB" dirty="0"/>
              <a:t>Executed by the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9217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1701-B98A-4FE3-86B2-EA4FF607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configuration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24F2F-ED85-428C-B938-6AE32DE8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25" y="2846319"/>
            <a:ext cx="2466019" cy="2062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C8D5F-066E-48EA-BCF5-848FE6671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33" y="3786327"/>
            <a:ext cx="1524437" cy="2032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17C8DD-694F-4FF3-BA40-0EF3838A6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518" y="1949629"/>
            <a:ext cx="1524437" cy="1652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DAD88-5EFC-43D5-8C43-F7FB59DE4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757" y="3024108"/>
            <a:ext cx="1524437" cy="1524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C02D41-14AB-4B54-BE68-CC98076B2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6029" y="2846319"/>
            <a:ext cx="1569506" cy="2062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2D5181-A960-43D3-8E0D-22A684ED5DA3}"/>
              </a:ext>
            </a:extLst>
          </p:cNvPr>
          <p:cNvSpPr txBox="1"/>
          <p:nvPr/>
        </p:nvSpPr>
        <p:spPr>
          <a:xfrm>
            <a:off x="1141413" y="5023261"/>
            <a:ext cx="180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1940s-50s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B7C0D-3FC5-4F90-B670-1A67ED59DE78}"/>
              </a:ext>
            </a:extLst>
          </p:cNvPr>
          <p:cNvSpPr txBox="1"/>
          <p:nvPr/>
        </p:nvSpPr>
        <p:spPr>
          <a:xfrm>
            <a:off x="4344356" y="6003498"/>
            <a:ext cx="152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1980s-90s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B0EFA7-91D4-4545-B8FE-B52314098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3351" y="2846318"/>
            <a:ext cx="2761350" cy="20740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CA705A-6E66-42F9-B1CD-9238914E037B}"/>
              </a:ext>
            </a:extLst>
          </p:cNvPr>
          <p:cNvSpPr txBox="1"/>
          <p:nvPr/>
        </p:nvSpPr>
        <p:spPr>
          <a:xfrm>
            <a:off x="7347206" y="5023261"/>
            <a:ext cx="137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Late 90s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4D330C-9869-4C83-99D0-3E7D1D54EFF7}"/>
              </a:ext>
            </a:extLst>
          </p:cNvPr>
          <p:cNvSpPr txBox="1"/>
          <p:nvPr/>
        </p:nvSpPr>
        <p:spPr>
          <a:xfrm>
            <a:off x="9865257" y="5023261"/>
            <a:ext cx="137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538D7B-0E30-4D36-AAF0-99F738E166BF}"/>
              </a:ext>
            </a:extLst>
          </p:cNvPr>
          <p:cNvSpPr txBox="1"/>
          <p:nvPr/>
        </p:nvSpPr>
        <p:spPr>
          <a:xfrm>
            <a:off x="2905085" y="2546874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C923F-4AE0-4500-800C-23EF516ACB6D}"/>
              </a:ext>
            </a:extLst>
          </p:cNvPr>
          <p:cNvSpPr txBox="1"/>
          <p:nvPr/>
        </p:nvSpPr>
        <p:spPr>
          <a:xfrm>
            <a:off x="6695222" y="2480081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B398EA-E7B1-4C5D-8CD0-9D7E590ED131}"/>
              </a:ext>
            </a:extLst>
          </p:cNvPr>
          <p:cNvSpPr txBox="1"/>
          <p:nvPr/>
        </p:nvSpPr>
        <p:spPr>
          <a:xfrm>
            <a:off x="4783204" y="3496295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1F933-71A5-4D5E-BB90-EDD45A907CC6}"/>
              </a:ext>
            </a:extLst>
          </p:cNvPr>
          <p:cNvSpPr txBox="1"/>
          <p:nvPr/>
        </p:nvSpPr>
        <p:spPr>
          <a:xfrm>
            <a:off x="4704196" y="1635385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4BEE2C-8982-4C08-9D9B-14EF417A848C}"/>
              </a:ext>
            </a:extLst>
          </p:cNvPr>
          <p:cNvSpPr txBox="1"/>
          <p:nvPr/>
        </p:nvSpPr>
        <p:spPr>
          <a:xfrm>
            <a:off x="8558488" y="2708210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423E0-E0AB-4AC2-A25D-129F5C5D0C09}"/>
              </a:ext>
            </a:extLst>
          </p:cNvPr>
          <p:cNvSpPr txBox="1"/>
          <p:nvPr/>
        </p:nvSpPr>
        <p:spPr>
          <a:xfrm>
            <a:off x="11768446" y="2523544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4132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3C5B-996D-4B5D-8740-3A6A405C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C11C-2F2E-45B1-A2EA-DB58A6FA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Association for Project Management (2017). Configuration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Dickson, S. (2015). 10 Important Guns of WWII. The Vintage News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Fawcett, Glenn (2015). U.S. Department of Defence</a:t>
            </a:r>
          </a:p>
        </p:txBody>
      </p:sp>
    </p:spTree>
    <p:extLst>
      <p:ext uri="{BB962C8B-B14F-4D97-AF65-F5344CB8AC3E}">
        <p14:creationId xmlns:p14="http://schemas.microsoft.com/office/powerpoint/2010/main" val="59892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151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Much ado about everything</vt:lpstr>
      <vt:lpstr>Contents</vt:lpstr>
      <vt:lpstr>What is configuration management? </vt:lpstr>
      <vt:lpstr>Defining Configuration management </vt:lpstr>
      <vt:lpstr>History of configuration management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Much ado about everything</dc:title>
  <dc:creator>Christopher Irvine</dc:creator>
  <cp:lastModifiedBy>Christopher Irvine</cp:lastModifiedBy>
  <cp:revision>5</cp:revision>
  <dcterms:created xsi:type="dcterms:W3CDTF">2018-04-17T11:00:08Z</dcterms:created>
  <dcterms:modified xsi:type="dcterms:W3CDTF">2018-04-17T11:54:29Z</dcterms:modified>
</cp:coreProperties>
</file>