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DF931B-9D97-4D68-8CB6-44D52922A068}">
  <a:tblStyle styleId="{81DF931B-9D97-4D68-8CB6-44D52922A0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{81DF931B-9D97-4D68-8CB6-44D52922A068}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{81DF931B-9D97-4D68-8CB6-44D52922A068}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{81DF931B-9D97-4D68-8CB6-44D52922A068}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{81DF931B-9D97-4D68-8CB6-44D52922A068}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{81DF931B-9D97-4D68-8CB6-44D52922A068}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{81DF931B-9D97-4D68-8CB6-44D52922A068}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{81DF931B-9D97-4D68-8CB6-44D52922A068}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{81DF931B-9D97-4D68-8CB6-44D52922A068}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{81DF931B-9D97-4D68-8CB6-44D52922A068}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