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6838A4-CC08-405E-85F5-771EE041BF67}">
  <a:tblStyle styleId="{636838A4-CC08-405E-85F5-771EE041BF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{636838A4-CC08-405E-85F5-771EE041BF67}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{636838A4-CC08-405E-85F5-771EE041BF67}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{636838A4-CC08-405E-85F5-771EE041BF67}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{636838A4-CC08-405E-85F5-771EE041BF67}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{636838A4-CC08-405E-85F5-771EE041BF67}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{636838A4-CC08-405E-85F5-771EE041BF67}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