
<file path=[Content_Types].xml><?xml version="1.0" encoding="utf-8"?>
<Types xmlns="http://schemas.openxmlformats.org/package/2006/content-types">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3.xml"/>
  <Override ContentType="application/vnd.openxmlformats-officedocument.presentationml.slideLayout+xml" PartName="/ppt/slideLayouts/slideLayout7.xml"/>
  <Override ContentType="application/vnd.openxmlformats-officedocument.presentationml.slideLayout+xml" PartName="/ppt/slideLayouts/slideLayout10.xml"/>
  <Override ContentType="application/vnd.openxmlformats-officedocument.presentationml.slideLayout+xml" PartName="/ppt/slideLayouts/slideLayout2.xml"/>
  <Override ContentType="application/vnd.openxmlformats-officedocument.presentationml.slideLayout+xml" PartName="/ppt/slideLayouts/slideLayout6.xml"/>
  <Override ContentType="application/vnd.openxmlformats-officedocument.presentationml.slideLayout+xml" PartName="/ppt/slideLayouts/slideLayout17.xml"/>
  <Override ContentType="application/vnd.openxmlformats-officedocument.presentationml.slideLayout+xml" PartName="/ppt/slideLayouts/slideLayout5.xml"/>
  <Override ContentType="application/vnd.openxmlformats-officedocument.presentationml.slideLayout+xml" PartName="/ppt/slideLayouts/slideLayout12.xml"/>
  <Override ContentType="application/vnd.openxmlformats-officedocument.presentationml.slideLayout+xml" PartName="/ppt/slideLayouts/slideLayout15.xml"/>
  <Override ContentType="application/vnd.openxmlformats-officedocument.presentationml.slideLayout+xml" PartName="/ppt/slideLayouts/slideLayout1.xml"/>
  <Override ContentType="application/vnd.openxmlformats-officedocument.presentationml.slideLayout+xml" PartName="/ppt/slideLayouts/slideLayout14.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6.xml"/>
  <Override ContentType="application/vnd.openxmlformats-officedocument.presentationml.slideLayout+xml" PartName="/ppt/slideLayouts/slideLayout4.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7.xml"/>
  <Override ContentType="application/vnd.openxmlformats-officedocument.presentationml.slide+xml" PartName="/ppt/slides/slide1.xml"/>
  <Override ContentType="application/vnd.openxmlformats-officedocument.presentationml.slide+xml" PartName="/ppt/slides/slide8.xml"/>
  <Override ContentType="application/vnd.openxmlformats-officedocument.presentationml.slide+xml" PartName="/ppt/slides/slide4.xml"/>
  <Override ContentType="application/vnd.openxmlformats-officedocument.presentationml.slide+xml" PartName="/ppt/slides/slide2.xml"/>
  <Override ContentType="application/vnd.openxmlformats-officedocument.presentationml.slide+xml" PartName="/ppt/slides/slide9.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3.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65" r:id="rId4"/>
    <p:sldMasterId id="214748366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68580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5" Type="http://schemas.openxmlformats.org/officeDocument/2006/relationships/slide" Target="slides/slide9.xml"/><Relationship Id="rId14" Type="http://schemas.openxmlformats.org/officeDocument/2006/relationships/slide" Target="slides/slide8.xml"/><Relationship Id="rId2" Type="http://schemas.openxmlformats.org/officeDocument/2006/relationships/presProps" Target="presProps.xml"/><Relationship Id="rId12" Type="http://schemas.openxmlformats.org/officeDocument/2006/relationships/slide" Target="slides/slide6.xml"/><Relationship Id="rId13" Type="http://schemas.openxmlformats.org/officeDocument/2006/relationships/slide" Target="slides/slide7.xml"/><Relationship Id="rId1" Type="http://schemas.openxmlformats.org/officeDocument/2006/relationships/theme" Target="theme/theme4.xml"/><Relationship Id="rId4" Type="http://schemas.openxmlformats.org/officeDocument/2006/relationships/slideMaster" Target="slideMasters/slideMaster1.xml"/><Relationship Id="rId10" Type="http://schemas.openxmlformats.org/officeDocument/2006/relationships/slide" Target="slides/slide4.xml"/><Relationship Id="rId3" Type="http://schemas.openxmlformats.org/officeDocument/2006/relationships/tableStyles" Target="tableStyles.xml"/><Relationship Id="rId11" Type="http://schemas.openxmlformats.org/officeDocument/2006/relationships/slide" Target="slides/slide5.xml"/><Relationship Id="rId9"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Master" Target="slideMasters/slideMaster2.xml"/><Relationship Id="rId8" Type="http://schemas.openxmlformats.org/officeDocument/2006/relationships/slide" Target="slides/slide2.xml"/><Relationship Id="rId7"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5" name="Shape 225"/>
        <p:cNvGrpSpPr/>
        <p:nvPr/>
      </p:nvGrpSpPr>
      <p:grpSpPr>
        <a:xfrm>
          <a:off x="0" y="0"/>
          <a:ext cx="0" cy="0"/>
          <a:chOff x="0" y="0"/>
          <a:chExt cx="0" cy="0"/>
        </a:xfrm>
      </p:grpSpPr>
      <p:sp>
        <p:nvSpPr>
          <p:cNvPr id="226" name="Shape 226"/>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rtl="0">
              <a:spcBef>
                <a:spcPts val="0"/>
              </a:spcBef>
              <a:buClr>
                <a:srgbClr val="000000"/>
              </a:buClr>
              <a:buSzPct val="78571"/>
              <a:buFont typeface="Arial"/>
              <a:buNone/>
            </a:pPr>
            <a:r>
              <a:rPr lang="en"/>
              <a:t>Merge sort is a recursive algorithm for sorting that decomposes the large problem of sorting an array into subproblems that are each a step closer to being solved. </a:t>
            </a:r>
          </a:p>
          <a:p>
            <a:pPr lvl="0" rtl="0">
              <a:spcBef>
                <a:spcPts val="0"/>
              </a:spcBef>
              <a:buClr>
                <a:srgbClr val="000000"/>
              </a:buClr>
              <a:buFont typeface="Arial"/>
              <a:buNone/>
            </a:pPr>
            <a:r>
              <a:t/>
            </a:r>
            <a:endParaRPr/>
          </a:p>
          <a:p>
            <a:pPr lvl="0" rtl="0">
              <a:spcBef>
                <a:spcPts val="0"/>
              </a:spcBef>
              <a:buClr>
                <a:srgbClr val="000000"/>
              </a:buClr>
              <a:buSzPct val="78571"/>
              <a:buFont typeface="Arial"/>
              <a:buNone/>
            </a:pPr>
            <a:r>
              <a:rPr lang="en"/>
              <a:t>The basic idea is to handle sorting by dividing an unsorted array in two and then sorting the two halves of that array recursively. </a:t>
            </a:r>
          </a:p>
        </p:txBody>
      </p:sp>
      <p:sp>
        <p:nvSpPr>
          <p:cNvPr id="227" name="Shape 22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0" name="Shape 230"/>
        <p:cNvGrpSpPr/>
        <p:nvPr/>
      </p:nvGrpSpPr>
      <p:grpSpPr>
        <a:xfrm>
          <a:off x="0" y="0"/>
          <a:ext cx="0" cy="0"/>
          <a:chOff x="0" y="0"/>
          <a:chExt cx="0" cy="0"/>
        </a:xfrm>
      </p:grpSpPr>
      <p:sp>
        <p:nvSpPr>
          <p:cNvPr id="231" name="Shape 231"/>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rtl="0">
              <a:spcBef>
                <a:spcPts val="0"/>
              </a:spcBef>
              <a:buNone/>
            </a:pPr>
            <a:r>
              <a:rPr lang="en"/>
              <a:t>This is merge sort in pseudocode. </a:t>
            </a:r>
          </a:p>
          <a:p>
            <a:pPr lvl="0" rtl="0">
              <a:spcBef>
                <a:spcPts val="0"/>
              </a:spcBef>
              <a:buNone/>
            </a:pPr>
            <a:r>
              <a:t/>
            </a:r>
            <a:endParaRPr/>
          </a:p>
          <a:p>
            <a:pPr lvl="0" rtl="0">
              <a:spcBef>
                <a:spcPts val="0"/>
              </a:spcBef>
              <a:buNone/>
            </a:pPr>
            <a:r>
              <a:rPr lang="en"/>
              <a:t>To sort the array, we must sort the left half, sort the right half, and then merge the two sorted halves. But how would we sort the left and right halves? Easy -- just break those subarrays in half as well, sort their respective left and right halves, and merge! </a:t>
            </a:r>
          </a:p>
        </p:txBody>
      </p:sp>
      <p:sp>
        <p:nvSpPr>
          <p:cNvPr id="232" name="Shape 23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8" name="Shape 258"/>
        <p:cNvGrpSpPr/>
        <p:nvPr/>
      </p:nvGrpSpPr>
      <p:grpSpPr>
        <a:xfrm>
          <a:off x="0" y="0"/>
          <a:ext cx="0" cy="0"/>
          <a:chOff x="0" y="0"/>
          <a:chExt cx="0" cy="0"/>
        </a:xfrm>
      </p:grpSpPr>
      <p:sp>
        <p:nvSpPr>
          <p:cNvPr id="259" name="Shape 259"/>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rtl="0">
              <a:spcBef>
                <a:spcPts val="0"/>
              </a:spcBef>
              <a:buClr>
                <a:srgbClr val="000000"/>
              </a:buClr>
              <a:buSzPct val="78571"/>
              <a:buFont typeface="Arial"/>
              <a:buNone/>
            </a:pPr>
            <a:r>
              <a:rPr lang="en"/>
              <a:t>Let's use merge sort to sort the elements of this array in ascending order.</a:t>
            </a:r>
          </a:p>
        </p:txBody>
      </p:sp>
      <p:sp>
        <p:nvSpPr>
          <p:cNvPr id="260" name="Shape 26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5" name="Shape 335"/>
        <p:cNvGrpSpPr/>
        <p:nvPr/>
      </p:nvGrpSpPr>
      <p:grpSpPr>
        <a:xfrm>
          <a:off x="0" y="0"/>
          <a:ext cx="0" cy="0"/>
          <a:chOff x="0" y="0"/>
          <a:chExt cx="0" cy="0"/>
        </a:xfrm>
      </p:grpSpPr>
      <p:sp>
        <p:nvSpPr>
          <p:cNvPr id="336" name="Shape 336"/>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rtl="0">
              <a:spcBef>
                <a:spcPts val="0"/>
              </a:spcBef>
              <a:buClr>
                <a:srgbClr val="000000"/>
              </a:buClr>
              <a:buSzPct val="78571"/>
              <a:buFont typeface="Arial"/>
              <a:buNone/>
            </a:pPr>
            <a:r>
              <a:rPr lang="en"/>
              <a:t>Keep halving the array until each subarray is of size 1 -- a subarray of size 1 is considered sorted. </a:t>
            </a:r>
          </a:p>
        </p:txBody>
      </p:sp>
      <p:sp>
        <p:nvSpPr>
          <p:cNvPr id="337" name="Shape 33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2" name="Shape 412"/>
        <p:cNvGrpSpPr/>
        <p:nvPr/>
      </p:nvGrpSpPr>
      <p:grpSpPr>
        <a:xfrm>
          <a:off x="0" y="0"/>
          <a:ext cx="0" cy="0"/>
          <a:chOff x="0" y="0"/>
          <a:chExt cx="0" cy="0"/>
        </a:xfrm>
      </p:grpSpPr>
      <p:sp>
        <p:nvSpPr>
          <p:cNvPr id="413" name="Shape 413"/>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rtl="0">
              <a:spcBef>
                <a:spcPts val="0"/>
              </a:spcBef>
              <a:buClr>
                <a:srgbClr val="000000"/>
              </a:buClr>
              <a:buSzPct val="78571"/>
              <a:buFont typeface="Arial"/>
              <a:buNone/>
            </a:pPr>
            <a:r>
              <a:rPr lang="en"/>
              <a:t>Two sorted subarrays can be merged in </a:t>
            </a:r>
            <a:r>
              <a:rPr i="1" lang="en"/>
              <a:t>O</a:t>
            </a:r>
            <a:r>
              <a:rPr lang="en"/>
              <a:t>(</a:t>
            </a:r>
            <a:r>
              <a:rPr i="1" lang="en"/>
              <a:t>n</a:t>
            </a:r>
            <a:r>
              <a:rPr lang="en"/>
              <a:t>) time, by a simple algorithm: </a:t>
            </a:r>
          </a:p>
          <a:p>
            <a:pPr lvl="0" rtl="0">
              <a:spcBef>
                <a:spcPts val="0"/>
              </a:spcBef>
              <a:buClr>
                <a:srgbClr val="000000"/>
              </a:buClr>
              <a:buFont typeface="Arial"/>
              <a:buNone/>
            </a:pPr>
            <a:r>
              <a:t/>
            </a:r>
            <a:endParaRPr/>
          </a:p>
          <a:p>
            <a:pPr lvl="0" rtl="0">
              <a:spcBef>
                <a:spcPts val="0"/>
              </a:spcBef>
              <a:buClr>
                <a:srgbClr val="000000"/>
              </a:buClr>
              <a:buSzPct val="78571"/>
              <a:buFont typeface="Arial"/>
              <a:buNone/>
            </a:pPr>
            <a:r>
              <a:rPr lang="en"/>
              <a:t>Remove the smaller of the numbers at the start of each subarray and append it to the merged array, repeating until all elements of both subarrays are used up.</a:t>
            </a:r>
          </a:p>
          <a:p>
            <a:pPr lvl="0" rtl="0">
              <a:spcBef>
                <a:spcPts val="0"/>
              </a:spcBef>
              <a:buClr>
                <a:srgbClr val="000000"/>
              </a:buClr>
              <a:buFont typeface="Arial"/>
              <a:buNone/>
            </a:pPr>
            <a:r>
              <a:t/>
            </a:r>
            <a:endParaRPr/>
          </a:p>
        </p:txBody>
      </p:sp>
      <p:sp>
        <p:nvSpPr>
          <p:cNvPr id="414" name="Shape 41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7" name="Shape 417"/>
        <p:cNvGrpSpPr/>
        <p:nvPr/>
      </p:nvGrpSpPr>
      <p:grpSpPr>
        <a:xfrm>
          <a:off x="0" y="0"/>
          <a:ext cx="0" cy="0"/>
          <a:chOff x="0" y="0"/>
          <a:chExt cx="0" cy="0"/>
        </a:xfrm>
      </p:grpSpPr>
      <p:sp>
        <p:nvSpPr>
          <p:cNvPr id="418" name="Shape 418"/>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rtl="0">
              <a:spcBef>
                <a:spcPts val="0"/>
              </a:spcBef>
              <a:buNone/>
            </a:pPr>
            <a:r>
              <a:rPr lang="en"/>
              <a:t>Here is one implementation of merge sort on an array that identiﬁes the subarrays using pairs of integer indices into the array. </a:t>
            </a:r>
          </a:p>
        </p:txBody>
      </p:sp>
      <p:sp>
        <p:nvSpPr>
          <p:cNvPr id="419" name="Shape 41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2" name="Shape 422"/>
        <p:cNvGrpSpPr/>
        <p:nvPr/>
      </p:nvGrpSpPr>
      <p:grpSpPr>
        <a:xfrm>
          <a:off x="0" y="0"/>
          <a:ext cx="0" cy="0"/>
          <a:chOff x="0" y="0"/>
          <a:chExt cx="0" cy="0"/>
        </a:xfrm>
      </p:grpSpPr>
      <p:sp>
        <p:nvSpPr>
          <p:cNvPr id="423" name="Shape 423"/>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rtl="0">
              <a:lnSpc>
                <a:spcPct val="135000"/>
              </a:lnSpc>
              <a:spcBef>
                <a:spcPts val="0"/>
              </a:spcBef>
              <a:buNone/>
            </a:pPr>
            <a:r>
              <a:rPr lang="en"/>
              <a:t>Merge sort requires </a:t>
            </a:r>
            <a:r>
              <a:rPr i="1" lang="en"/>
              <a:t>O</a:t>
            </a:r>
            <a:r>
              <a:rPr lang="en"/>
              <a:t>(</a:t>
            </a:r>
            <a:r>
              <a:rPr i="1" lang="en"/>
              <a:t>nlog n</a:t>
            </a:r>
            <a:r>
              <a:rPr lang="en"/>
              <a:t>) time in all cases. Since we divide each set to be sorted in half at each level of recursion, there will be </a:t>
            </a:r>
            <a:r>
              <a:rPr i="1" lang="en"/>
              <a:t>log n</a:t>
            </a:r>
            <a:r>
              <a:rPr lang="en"/>
              <a:t> levels. Then, at each level, a total of </a:t>
            </a:r>
            <a:r>
              <a:rPr i="1" lang="en"/>
              <a:t>n</a:t>
            </a:r>
            <a:r>
              <a:rPr lang="en"/>
              <a:t> comparisons must be made in order to merge subarrays. Hence, </a:t>
            </a:r>
            <a:r>
              <a:rPr i="1" lang="en"/>
              <a:t>O</a:t>
            </a:r>
            <a:r>
              <a:rPr lang="en"/>
              <a:t>(</a:t>
            </a:r>
            <a:r>
              <a:rPr i="1" lang="en"/>
              <a:t>nlog n</a:t>
            </a:r>
            <a:r>
              <a:rPr lang="en"/>
              <a:t>).</a:t>
            </a:r>
          </a:p>
          <a:p>
            <a:pPr lvl="0" rtl="0">
              <a:lnSpc>
                <a:spcPct val="135000"/>
              </a:lnSpc>
              <a:spcBef>
                <a:spcPts val="0"/>
              </a:spcBef>
              <a:buNone/>
            </a:pPr>
            <a:r>
              <a:t/>
            </a:r>
            <a:endParaRPr/>
          </a:p>
          <a:p>
            <a:pPr lvl="0" rtl="0">
              <a:lnSpc>
                <a:spcPct val="135000"/>
              </a:lnSpc>
              <a:spcBef>
                <a:spcPts val="0"/>
              </a:spcBef>
              <a:buNone/>
            </a:pPr>
            <a:r>
              <a:rPr lang="en"/>
              <a:t>Since the best and worst case runtimes of merge sort are equivalent, the expected runtime is</a:t>
            </a:r>
            <a:r>
              <a:rPr i="1" lang="en"/>
              <a:t> Θ</a:t>
            </a:r>
            <a:r>
              <a:rPr lang="en"/>
              <a:t>(</a:t>
            </a:r>
            <a:r>
              <a:rPr i="1" lang="en"/>
              <a:t>nlog n</a:t>
            </a:r>
            <a:r>
              <a:rPr lang="en"/>
              <a:t>).</a:t>
            </a:r>
          </a:p>
        </p:txBody>
      </p:sp>
      <p:sp>
        <p:nvSpPr>
          <p:cNvPr id="424" name="Shape 42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7" name="Shape 427"/>
        <p:cNvGrpSpPr/>
        <p:nvPr/>
      </p:nvGrpSpPr>
      <p:grpSpPr>
        <a:xfrm>
          <a:off x="0" y="0"/>
          <a:ext cx="0" cy="0"/>
          <a:chOff x="0" y="0"/>
          <a:chExt cx="0" cy="0"/>
        </a:xfrm>
      </p:grpSpPr>
      <p:sp>
        <p:nvSpPr>
          <p:cNvPr id="428" name="Shape 428"/>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rtl="0">
              <a:spcBef>
                <a:spcPts val="0"/>
              </a:spcBef>
              <a:buNone/>
            </a:pPr>
            <a:r>
              <a:rPr i="1" lang="en"/>
              <a:t>O</a:t>
            </a:r>
            <a:r>
              <a:rPr lang="en"/>
              <a:t>(</a:t>
            </a:r>
            <a:r>
              <a:rPr i="1" lang="en"/>
              <a:t>nlogn</a:t>
            </a:r>
            <a:r>
              <a:rPr lang="en"/>
              <a:t>) is much more efficient than </a:t>
            </a:r>
            <a:r>
              <a:rPr i="1" lang="en"/>
              <a:t>O</a:t>
            </a:r>
            <a:r>
              <a:rPr lang="en"/>
              <a:t>(</a:t>
            </a:r>
            <a:r>
              <a:rPr i="1" lang="en"/>
              <a:t>n</a:t>
            </a:r>
            <a:r>
              <a:rPr baseline="30000" i="1" lang="en"/>
              <a:t>2</a:t>
            </a:r>
            <a:r>
              <a:rPr lang="en"/>
              <a:t>), which was the worst case runtime of bubble sort, insertion sort, and selection sort!</a:t>
            </a:r>
          </a:p>
        </p:txBody>
      </p:sp>
      <p:sp>
        <p:nvSpPr>
          <p:cNvPr id="429" name="Shape 42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7" name="Shape 457"/>
        <p:cNvGrpSpPr/>
        <p:nvPr/>
      </p:nvGrpSpPr>
      <p:grpSpPr>
        <a:xfrm>
          <a:off x="0" y="0"/>
          <a:ext cx="0" cy="0"/>
          <a:chOff x="0" y="0"/>
          <a:chExt cx="0" cy="0"/>
        </a:xfrm>
      </p:grpSpPr>
      <p:sp>
        <p:nvSpPr>
          <p:cNvPr id="458" name="Shape 458"/>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rtl="0">
              <a:spcBef>
                <a:spcPts val="0"/>
              </a:spcBef>
              <a:buNone/>
            </a:pPr>
            <a:r>
              <a:rPr lang="en"/>
              <a:t>Here's a comparison of the runtimes of merge sort to the runtimes of other sorting algorithms covered in CS50.</a:t>
            </a:r>
          </a:p>
        </p:txBody>
      </p:sp>
      <p:sp>
        <p:nvSpPr>
          <p:cNvPr id="459" name="Shape 45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x="0" y="0"/>
          <a:ext cx="0" cy="0"/>
          <a:chOff x="0" y="0"/>
          <a:chExt cx="0" cy="0"/>
        </a:xfrm>
      </p:grpSpPr>
      <p:sp>
        <p:nvSpPr>
          <p:cNvPr id="8" name="Shape 8"/>
          <p:cNvSpPr txBox="1"/>
          <p:nvPr>
            <p:ph type="ctrTitle"/>
          </p:nvPr>
        </p:nvSpPr>
        <p:spPr>
          <a:xfrm>
            <a:off x="685800" y="2111123"/>
            <a:ext cx="7772400" cy="1546474"/>
          </a:xfrm>
          <a:prstGeom prst="rect">
            <a:avLst/>
          </a:prstGeom>
          <a:noFill/>
          <a:ln>
            <a:noFill/>
          </a:ln>
        </p:spPr>
        <p:txBody>
          <a:bodyPr anchorCtr="0" anchor="b" bIns="91425" lIns="91425" rIns="91425" tIns="91425"/>
          <a:lstStyle>
            <a:lvl1pPr rtl="0" algn="ctr">
              <a:spcBef>
                <a:spcPts val="0"/>
              </a:spcBef>
              <a:buClr>
                <a:schemeClr val="dk1"/>
              </a:buClr>
              <a:buSzPct val="100000"/>
              <a:buFont typeface="Arial"/>
              <a:buNone/>
              <a:defRPr b="1" baseline="0" i="0" sz="4800" u="none" cap="none" strike="noStrike">
                <a:solidFill>
                  <a:schemeClr val="dk1"/>
                </a:solidFill>
                <a:latin typeface="Arial"/>
                <a:ea typeface="Arial"/>
                <a:cs typeface="Arial"/>
                <a:sym typeface="Arial"/>
              </a:defRPr>
            </a:lvl1pPr>
            <a:lvl2pPr rtl="0" algn="ctr">
              <a:spcBef>
                <a:spcPts val="0"/>
              </a:spcBef>
              <a:buClr>
                <a:schemeClr val="dk1"/>
              </a:buClr>
              <a:buSzPct val="100000"/>
              <a:buFont typeface="Arial"/>
              <a:buNone/>
              <a:defRPr b="1" baseline="0" i="0" sz="4800" u="none" cap="none" strike="noStrike">
                <a:solidFill>
                  <a:schemeClr val="dk1"/>
                </a:solidFill>
                <a:latin typeface="Arial"/>
                <a:ea typeface="Arial"/>
                <a:cs typeface="Arial"/>
                <a:sym typeface="Arial"/>
              </a:defRPr>
            </a:lvl2pPr>
            <a:lvl3pPr rtl="0" algn="ctr">
              <a:spcBef>
                <a:spcPts val="0"/>
              </a:spcBef>
              <a:buClr>
                <a:schemeClr val="dk1"/>
              </a:buClr>
              <a:buSzPct val="100000"/>
              <a:buFont typeface="Arial"/>
              <a:buNone/>
              <a:defRPr b="1" baseline="0" i="0" sz="4800" u="none" cap="none" strike="noStrike">
                <a:solidFill>
                  <a:schemeClr val="dk1"/>
                </a:solidFill>
                <a:latin typeface="Arial"/>
                <a:ea typeface="Arial"/>
                <a:cs typeface="Arial"/>
                <a:sym typeface="Arial"/>
              </a:defRPr>
            </a:lvl3pPr>
            <a:lvl4pPr rtl="0" algn="ctr">
              <a:spcBef>
                <a:spcPts val="0"/>
              </a:spcBef>
              <a:buClr>
                <a:schemeClr val="dk1"/>
              </a:buClr>
              <a:buSzPct val="100000"/>
              <a:buFont typeface="Arial"/>
              <a:buNone/>
              <a:defRPr b="1" baseline="0" i="0" sz="4800" u="none" cap="none" strike="noStrike">
                <a:solidFill>
                  <a:schemeClr val="dk1"/>
                </a:solidFill>
                <a:latin typeface="Arial"/>
                <a:ea typeface="Arial"/>
                <a:cs typeface="Arial"/>
                <a:sym typeface="Arial"/>
              </a:defRPr>
            </a:lvl4pPr>
            <a:lvl5pPr rtl="0" algn="ctr">
              <a:spcBef>
                <a:spcPts val="0"/>
              </a:spcBef>
              <a:buClr>
                <a:schemeClr val="dk1"/>
              </a:buClr>
              <a:buSzPct val="100000"/>
              <a:buFont typeface="Arial"/>
              <a:buNone/>
              <a:defRPr b="1" baseline="0" i="0" sz="4800" u="none" cap="none" strike="noStrike">
                <a:solidFill>
                  <a:schemeClr val="dk1"/>
                </a:solidFill>
                <a:latin typeface="Arial"/>
                <a:ea typeface="Arial"/>
                <a:cs typeface="Arial"/>
                <a:sym typeface="Arial"/>
              </a:defRPr>
            </a:lvl5pPr>
            <a:lvl6pPr rtl="0" algn="ctr">
              <a:spcBef>
                <a:spcPts val="0"/>
              </a:spcBef>
              <a:buClr>
                <a:schemeClr val="dk1"/>
              </a:buClr>
              <a:buSzPct val="100000"/>
              <a:buFont typeface="Arial"/>
              <a:buNone/>
              <a:defRPr b="1" baseline="0" i="0" sz="4800" u="none" cap="none" strike="noStrike">
                <a:solidFill>
                  <a:schemeClr val="dk1"/>
                </a:solidFill>
                <a:latin typeface="Arial"/>
                <a:ea typeface="Arial"/>
                <a:cs typeface="Arial"/>
                <a:sym typeface="Arial"/>
              </a:defRPr>
            </a:lvl6pPr>
            <a:lvl7pPr rtl="0" algn="ctr">
              <a:spcBef>
                <a:spcPts val="0"/>
              </a:spcBef>
              <a:buClr>
                <a:schemeClr val="dk1"/>
              </a:buClr>
              <a:buSzPct val="100000"/>
              <a:buFont typeface="Arial"/>
              <a:buNone/>
              <a:defRPr b="1" baseline="0" i="0" sz="4800" u="none" cap="none" strike="noStrike">
                <a:solidFill>
                  <a:schemeClr val="dk1"/>
                </a:solidFill>
                <a:latin typeface="Arial"/>
                <a:ea typeface="Arial"/>
                <a:cs typeface="Arial"/>
                <a:sym typeface="Arial"/>
              </a:defRPr>
            </a:lvl7pPr>
            <a:lvl8pPr rtl="0" algn="ctr">
              <a:spcBef>
                <a:spcPts val="0"/>
              </a:spcBef>
              <a:buClr>
                <a:schemeClr val="dk1"/>
              </a:buClr>
              <a:buSzPct val="100000"/>
              <a:buFont typeface="Arial"/>
              <a:buNone/>
              <a:defRPr b="1" baseline="0" i="0" sz="4800" u="none" cap="none" strike="noStrike">
                <a:solidFill>
                  <a:schemeClr val="dk1"/>
                </a:solidFill>
                <a:latin typeface="Arial"/>
                <a:ea typeface="Arial"/>
                <a:cs typeface="Arial"/>
                <a:sym typeface="Arial"/>
              </a:defRPr>
            </a:lvl8pPr>
            <a:lvl9pPr rtl="0" algn="ctr">
              <a:spcBef>
                <a:spcPts val="0"/>
              </a:spcBef>
              <a:buClr>
                <a:schemeClr val="dk1"/>
              </a:buClr>
              <a:buSzPct val="100000"/>
              <a:buFont typeface="Arial"/>
              <a:buNone/>
              <a:defRPr b="1" baseline="0" i="0" sz="4800" u="none" cap="none" strike="noStrike">
                <a:solidFill>
                  <a:schemeClr val="dk1"/>
                </a:solidFill>
                <a:latin typeface="Arial"/>
                <a:ea typeface="Arial"/>
                <a:cs typeface="Arial"/>
                <a:sym typeface="Arial"/>
              </a:defRPr>
            </a:lvl9pPr>
          </a:lstStyle>
          <a:p/>
        </p:txBody>
      </p:sp>
      <p:sp>
        <p:nvSpPr>
          <p:cNvPr id="9" name="Shape 9"/>
          <p:cNvSpPr txBox="1"/>
          <p:nvPr>
            <p:ph idx="1" type="subTitle"/>
          </p:nvPr>
        </p:nvSpPr>
        <p:spPr>
          <a:xfrm>
            <a:off x="685800" y="3786737"/>
            <a:ext cx="7772400" cy="1046317"/>
          </a:xfrm>
          <a:prstGeom prst="rect">
            <a:avLst/>
          </a:prstGeom>
          <a:noFill/>
          <a:ln>
            <a:noFill/>
          </a:ln>
        </p:spPr>
        <p:txBody>
          <a:bodyPr anchorCtr="0" anchor="t" bIns="91425" lIns="91425" rIns="91425" tIns="91425"/>
          <a:lstStyle>
            <a:lvl1pPr rtl="0" algn="ctr">
              <a:lnSpc>
                <a:spcPct val="100000"/>
              </a:lnSpc>
              <a:spcBef>
                <a:spcPts val="0"/>
              </a:spcBef>
              <a:spcAft>
                <a:spcPts val="0"/>
              </a:spcAft>
              <a:buClr>
                <a:schemeClr val="dk2"/>
              </a:buClr>
              <a:buSzPct val="100000"/>
              <a:buFont typeface="Arial"/>
              <a:buNone/>
              <a:defRPr b="0" baseline="0" i="0" sz="3000" u="none" cap="none" strike="noStrike">
                <a:solidFill>
                  <a:schemeClr val="dk2"/>
                </a:solidFill>
                <a:latin typeface="Arial"/>
                <a:ea typeface="Arial"/>
                <a:cs typeface="Arial"/>
                <a:sym typeface="Arial"/>
              </a:defRPr>
            </a:lvl1pPr>
            <a:lvl2pPr rtl="0" algn="ctr">
              <a:lnSpc>
                <a:spcPct val="100000"/>
              </a:lnSpc>
              <a:spcBef>
                <a:spcPts val="0"/>
              </a:spcBef>
              <a:spcAft>
                <a:spcPts val="0"/>
              </a:spcAft>
              <a:buClr>
                <a:schemeClr val="dk2"/>
              </a:buClr>
              <a:buSzPct val="100000"/>
              <a:buFont typeface="Arial"/>
              <a:buNone/>
              <a:defRPr b="0" baseline="0" i="0" sz="3000" u="none" cap="none" strike="noStrike">
                <a:solidFill>
                  <a:schemeClr val="dk2"/>
                </a:solidFill>
                <a:latin typeface="Arial"/>
                <a:ea typeface="Arial"/>
                <a:cs typeface="Arial"/>
                <a:sym typeface="Arial"/>
              </a:defRPr>
            </a:lvl2pPr>
            <a:lvl3pPr rtl="0" algn="ctr">
              <a:lnSpc>
                <a:spcPct val="100000"/>
              </a:lnSpc>
              <a:spcBef>
                <a:spcPts val="0"/>
              </a:spcBef>
              <a:spcAft>
                <a:spcPts val="0"/>
              </a:spcAft>
              <a:buClr>
                <a:schemeClr val="dk2"/>
              </a:buClr>
              <a:buSzPct val="100000"/>
              <a:buFont typeface="Arial"/>
              <a:buNone/>
              <a:defRPr b="0" baseline="0" i="0" sz="3000" u="none" cap="none" strike="noStrike">
                <a:solidFill>
                  <a:schemeClr val="dk2"/>
                </a:solidFill>
                <a:latin typeface="Arial"/>
                <a:ea typeface="Arial"/>
                <a:cs typeface="Arial"/>
                <a:sym typeface="Arial"/>
              </a:defRPr>
            </a:lvl3pPr>
            <a:lvl4pPr rtl="0" algn="ctr">
              <a:lnSpc>
                <a:spcPct val="100000"/>
              </a:lnSpc>
              <a:spcBef>
                <a:spcPts val="0"/>
              </a:spcBef>
              <a:spcAft>
                <a:spcPts val="0"/>
              </a:spcAft>
              <a:buClr>
                <a:schemeClr val="dk2"/>
              </a:buClr>
              <a:buSzPct val="100000"/>
              <a:buFont typeface="Arial"/>
              <a:buNone/>
              <a:defRPr b="0" baseline="0" i="0" sz="3000" u="none" cap="none" strike="noStrike">
                <a:solidFill>
                  <a:schemeClr val="dk2"/>
                </a:solidFill>
                <a:latin typeface="Arial"/>
                <a:ea typeface="Arial"/>
                <a:cs typeface="Arial"/>
                <a:sym typeface="Arial"/>
              </a:defRPr>
            </a:lvl4pPr>
            <a:lvl5pPr rtl="0" algn="ctr">
              <a:lnSpc>
                <a:spcPct val="100000"/>
              </a:lnSpc>
              <a:spcBef>
                <a:spcPts val="0"/>
              </a:spcBef>
              <a:spcAft>
                <a:spcPts val="0"/>
              </a:spcAft>
              <a:buClr>
                <a:schemeClr val="dk2"/>
              </a:buClr>
              <a:buSzPct val="100000"/>
              <a:buFont typeface="Arial"/>
              <a:buNone/>
              <a:defRPr b="0" baseline="0" i="0" sz="3000" u="none" cap="none" strike="noStrike">
                <a:solidFill>
                  <a:schemeClr val="dk2"/>
                </a:solidFill>
                <a:latin typeface="Arial"/>
                <a:ea typeface="Arial"/>
                <a:cs typeface="Arial"/>
                <a:sym typeface="Arial"/>
              </a:defRPr>
            </a:lvl5pPr>
            <a:lvl6pPr rtl="0" algn="ctr">
              <a:lnSpc>
                <a:spcPct val="100000"/>
              </a:lnSpc>
              <a:spcBef>
                <a:spcPts val="0"/>
              </a:spcBef>
              <a:spcAft>
                <a:spcPts val="0"/>
              </a:spcAft>
              <a:buClr>
                <a:schemeClr val="dk2"/>
              </a:buClr>
              <a:buSzPct val="100000"/>
              <a:buFont typeface="Arial"/>
              <a:buNone/>
              <a:defRPr b="0" baseline="0" i="0" sz="3000" u="none" cap="none" strike="noStrike">
                <a:solidFill>
                  <a:schemeClr val="dk2"/>
                </a:solidFill>
                <a:latin typeface="Arial"/>
                <a:ea typeface="Arial"/>
                <a:cs typeface="Arial"/>
                <a:sym typeface="Arial"/>
              </a:defRPr>
            </a:lvl6pPr>
            <a:lvl7pPr rtl="0" algn="ctr">
              <a:lnSpc>
                <a:spcPct val="100000"/>
              </a:lnSpc>
              <a:spcBef>
                <a:spcPts val="0"/>
              </a:spcBef>
              <a:spcAft>
                <a:spcPts val="0"/>
              </a:spcAft>
              <a:buClr>
                <a:schemeClr val="dk2"/>
              </a:buClr>
              <a:buSzPct val="100000"/>
              <a:buFont typeface="Arial"/>
              <a:buNone/>
              <a:defRPr b="0" baseline="0" i="0" sz="3000" u="none" cap="none" strike="noStrike">
                <a:solidFill>
                  <a:schemeClr val="dk2"/>
                </a:solidFill>
                <a:latin typeface="Arial"/>
                <a:ea typeface="Arial"/>
                <a:cs typeface="Arial"/>
                <a:sym typeface="Arial"/>
              </a:defRPr>
            </a:lvl7pPr>
            <a:lvl8pPr rtl="0" algn="ctr">
              <a:lnSpc>
                <a:spcPct val="100000"/>
              </a:lnSpc>
              <a:spcBef>
                <a:spcPts val="0"/>
              </a:spcBef>
              <a:spcAft>
                <a:spcPts val="0"/>
              </a:spcAft>
              <a:buClr>
                <a:schemeClr val="dk2"/>
              </a:buClr>
              <a:buSzPct val="100000"/>
              <a:buFont typeface="Arial"/>
              <a:buNone/>
              <a:defRPr b="0" baseline="0" i="0" sz="3000" u="none" cap="none" strike="noStrike">
                <a:solidFill>
                  <a:schemeClr val="dk2"/>
                </a:solidFill>
                <a:latin typeface="Arial"/>
                <a:ea typeface="Arial"/>
                <a:cs typeface="Arial"/>
                <a:sym typeface="Arial"/>
              </a:defRPr>
            </a:lvl8pPr>
            <a:lvl9pPr rtl="0" algn="ctr">
              <a:lnSpc>
                <a:spcPct val="100000"/>
              </a:lnSpc>
              <a:spcBef>
                <a:spcPts val="0"/>
              </a:spcBef>
              <a:spcAft>
                <a:spcPts val="0"/>
              </a:spcAft>
              <a:buClr>
                <a:schemeClr val="dk2"/>
              </a:buClr>
              <a:buSzPct val="100000"/>
              <a:buFont typeface="Arial"/>
              <a:buNone/>
              <a:defRPr b="0" baseline="0" i="0" sz="3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_OBJECTS">
    <p:spTree>
      <p:nvGrpSpPr>
        <p:cNvPr id="46" name="Shape 46"/>
        <p:cNvGrpSpPr/>
        <p:nvPr/>
      </p:nvGrpSpPr>
      <p:grpSpPr>
        <a:xfrm>
          <a:off x="0" y="0"/>
          <a:ext cx="0" cy="0"/>
          <a:chOff x="0" y="0"/>
          <a:chExt cx="0" cy="0"/>
        </a:xfrm>
      </p:grpSpPr>
      <p:sp>
        <p:nvSpPr>
          <p:cNvPr id="47" name="Shape 47"/>
          <p:cNvSpPr txBox="1"/>
          <p:nvPr>
            <p:ph type="title"/>
          </p:nvPr>
        </p:nvSpPr>
        <p:spPr>
          <a:xfrm>
            <a:off x="457200" y="274637"/>
            <a:ext cx="8229600" cy="1143000"/>
          </a:xfrm>
          <a:prstGeom prst="rect">
            <a:avLst/>
          </a:prstGeom>
          <a:noFill/>
          <a:ln>
            <a:noFill/>
          </a:ln>
        </p:spPr>
        <p:txBody>
          <a:bodyPr anchorCtr="0" anchor="ctr" bIns="91425" lIns="91425" rIns="91425" tIns="91425"/>
          <a:lstStyle>
            <a:lvl1pPr rtl="0" algn="ctr">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8" name="Shape 48"/>
          <p:cNvSpPr txBox="1"/>
          <p:nvPr>
            <p:ph idx="1" type="body"/>
          </p:nvPr>
        </p:nvSpPr>
        <p:spPr>
          <a:xfrm>
            <a:off x="457200" y="1600200"/>
            <a:ext cx="4038599" cy="4525963"/>
          </a:xfrm>
          <a:prstGeom prst="rect">
            <a:avLst/>
          </a:prstGeom>
          <a:noFill/>
          <a:ln>
            <a:noFill/>
          </a:ln>
        </p:spPr>
        <p:txBody>
          <a:bodyPr anchorCtr="0" anchor="t" bIns="91425" lIns="91425" rIns="91425" tIns="91425"/>
          <a:lstStyle>
            <a:lvl1pPr rtl="0">
              <a:spcBef>
                <a:spcPts val="0"/>
              </a:spcBef>
              <a:defRPr sz="2800"/>
            </a:lvl1pPr>
            <a:lvl2pPr rtl="0">
              <a:spcBef>
                <a:spcPts val="0"/>
              </a:spcBef>
              <a:defRPr sz="2400"/>
            </a:lvl2pPr>
            <a:lvl3pPr rtl="0">
              <a:spcBef>
                <a:spcPts val="0"/>
              </a:spcBef>
              <a:defRPr sz="2000"/>
            </a:lvl3pPr>
            <a:lvl4pPr rtl="0">
              <a:spcBef>
                <a:spcPts val="0"/>
              </a:spcBef>
              <a:defRPr sz="1800"/>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
        <p:nvSpPr>
          <p:cNvPr id="49" name="Shape 49"/>
          <p:cNvSpPr txBox="1"/>
          <p:nvPr>
            <p:ph idx="2" type="body"/>
          </p:nvPr>
        </p:nvSpPr>
        <p:spPr>
          <a:xfrm>
            <a:off x="4648200" y="1600200"/>
            <a:ext cx="4038599" cy="4525963"/>
          </a:xfrm>
          <a:prstGeom prst="rect">
            <a:avLst/>
          </a:prstGeom>
          <a:noFill/>
          <a:ln>
            <a:noFill/>
          </a:ln>
        </p:spPr>
        <p:txBody>
          <a:bodyPr anchorCtr="0" anchor="t" bIns="91425" lIns="91425" rIns="91425" tIns="91425"/>
          <a:lstStyle>
            <a:lvl1pPr rtl="0">
              <a:spcBef>
                <a:spcPts val="0"/>
              </a:spcBef>
              <a:defRPr sz="2800"/>
            </a:lvl1pPr>
            <a:lvl2pPr rtl="0">
              <a:spcBef>
                <a:spcPts val="0"/>
              </a:spcBef>
              <a:defRPr sz="2400"/>
            </a:lvl2pPr>
            <a:lvl3pPr rtl="0">
              <a:spcBef>
                <a:spcPts val="0"/>
              </a:spcBef>
              <a:defRPr sz="2000"/>
            </a:lvl3pPr>
            <a:lvl4pPr rtl="0">
              <a:spcBef>
                <a:spcPts val="0"/>
              </a:spcBef>
              <a:defRPr sz="1800"/>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
        <p:nvSpPr>
          <p:cNvPr id="50" name="Shape 50"/>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51" name="Shape 51"/>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52" name="Shape 52"/>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88900" lvl="0" marL="0">
              <a:spcBef>
                <a:spcPts val="0"/>
              </a:spcBef>
              <a:buClr>
                <a:srgbClr val="000000"/>
              </a:buClr>
              <a:buFont typeface="Arial"/>
              <a:buChar char="●"/>
            </a:pPr>
            <a:r>
              <a:t/>
            </a:r>
            <a:endParaRPr b="0" baseline="0" i="0" sz="1200" u="none" cap="none" strike="noStrike">
              <a:solidFill>
                <a:srgbClr val="888888"/>
              </a:solidFill>
              <a:latin typeface="Calibri"/>
              <a:ea typeface="Calibri"/>
              <a:cs typeface="Calibri"/>
              <a:sym typeface="Calibri"/>
            </a:endParaRPr>
          </a:p>
          <a:p>
            <a:pPr indent="-88900" lvl="1" marL="4572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2" marL="9144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a:p>
            <a:pPr indent="-88900" lvl="3" marL="1371600">
              <a:spcBef>
                <a:spcPts val="0"/>
              </a:spcBef>
              <a:buClr>
                <a:srgbClr val="000000"/>
              </a:buClr>
              <a:buFont typeface="Arial"/>
              <a:buChar char="●"/>
            </a:pPr>
            <a:r>
              <a:t/>
            </a:r>
            <a:endParaRPr b="0" baseline="0" i="0" sz="1800" u="none" cap="none" strike="noStrike">
              <a:solidFill>
                <a:schemeClr val="dk1"/>
              </a:solidFill>
              <a:latin typeface="Calibri"/>
              <a:ea typeface="Calibri"/>
              <a:cs typeface="Calibri"/>
              <a:sym typeface="Calibri"/>
            </a:endParaRPr>
          </a:p>
          <a:p>
            <a:pPr indent="-88900" lvl="4" marL="18288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5" marL="22860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a:p>
            <a:pPr indent="-88900" lvl="6" marL="2743200">
              <a:spcBef>
                <a:spcPts val="0"/>
              </a:spcBef>
              <a:buClr>
                <a:srgbClr val="000000"/>
              </a:buClr>
              <a:buFont typeface="Arial"/>
              <a:buChar char="●"/>
            </a:pPr>
            <a:r>
              <a:t/>
            </a:r>
            <a:endParaRPr b="0" baseline="0" i="0" sz="1800" u="none" cap="none" strike="noStrike">
              <a:solidFill>
                <a:schemeClr val="dk1"/>
              </a:solidFill>
              <a:latin typeface="Calibri"/>
              <a:ea typeface="Calibri"/>
              <a:cs typeface="Calibri"/>
              <a:sym typeface="Calibri"/>
            </a:endParaRPr>
          </a:p>
          <a:p>
            <a:pPr indent="-88900" lvl="7" marL="32004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8" marL="36576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TWO_OBJECTS_WITH_TEXT">
    <p:spTree>
      <p:nvGrpSpPr>
        <p:cNvPr id="53" name="Shape 53"/>
        <p:cNvGrpSpPr/>
        <p:nvPr/>
      </p:nvGrpSpPr>
      <p:grpSpPr>
        <a:xfrm>
          <a:off x="0" y="0"/>
          <a:ext cx="0" cy="0"/>
          <a:chOff x="0" y="0"/>
          <a:chExt cx="0" cy="0"/>
        </a:xfrm>
      </p:grpSpPr>
      <p:sp>
        <p:nvSpPr>
          <p:cNvPr id="54" name="Shape 54"/>
          <p:cNvSpPr txBox="1"/>
          <p:nvPr>
            <p:ph type="title"/>
          </p:nvPr>
        </p:nvSpPr>
        <p:spPr>
          <a:xfrm>
            <a:off x="457200" y="274637"/>
            <a:ext cx="8229600" cy="1143000"/>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5" name="Shape 55"/>
          <p:cNvSpPr txBox="1"/>
          <p:nvPr>
            <p:ph idx="1" type="body"/>
          </p:nvPr>
        </p:nvSpPr>
        <p:spPr>
          <a:xfrm>
            <a:off x="457200" y="1535112"/>
            <a:ext cx="4040187" cy="639762"/>
          </a:xfrm>
          <a:prstGeom prst="rect">
            <a:avLst/>
          </a:prstGeom>
          <a:noFill/>
          <a:ln>
            <a:noFill/>
          </a:ln>
        </p:spPr>
        <p:txBody>
          <a:bodyPr anchorCtr="0" anchor="b" bIns="91425" lIns="91425" rIns="91425" tIns="91425"/>
          <a:lstStyle>
            <a:lvl1pPr indent="0" marL="0" rtl="0">
              <a:spcBef>
                <a:spcPts val="0"/>
              </a:spcBef>
              <a:buFont typeface="Calibri"/>
              <a:buNone/>
              <a:defRPr b="1" sz="2400"/>
            </a:lvl1pPr>
            <a:lvl2pPr indent="0" marL="457200" rtl="0">
              <a:spcBef>
                <a:spcPts val="0"/>
              </a:spcBef>
              <a:buFont typeface="Calibri"/>
              <a:buNone/>
              <a:defRPr b="1" sz="2000"/>
            </a:lvl2pPr>
            <a:lvl3pPr indent="0" marL="914400" rtl="0">
              <a:spcBef>
                <a:spcPts val="0"/>
              </a:spcBef>
              <a:buFont typeface="Calibri"/>
              <a:buNone/>
              <a:defRPr b="1" sz="1800"/>
            </a:lvl3pPr>
            <a:lvl4pPr indent="0" marL="1371600" rtl="0">
              <a:spcBef>
                <a:spcPts val="0"/>
              </a:spcBef>
              <a:buFont typeface="Calibri"/>
              <a:buNone/>
              <a:defRPr b="1" sz="1600"/>
            </a:lvl4pPr>
            <a:lvl5pPr indent="0" marL="1828800" rtl="0">
              <a:spcBef>
                <a:spcPts val="0"/>
              </a:spcBef>
              <a:buFont typeface="Calibri"/>
              <a:buNone/>
              <a:defRPr b="1" sz="1600"/>
            </a:lvl5pPr>
            <a:lvl6pPr indent="0" marL="2286000" rtl="0">
              <a:spcBef>
                <a:spcPts val="0"/>
              </a:spcBef>
              <a:buFont typeface="Calibri"/>
              <a:buNone/>
              <a:defRPr b="1" sz="1600"/>
            </a:lvl6pPr>
            <a:lvl7pPr indent="0" marL="2743200" rtl="0">
              <a:spcBef>
                <a:spcPts val="0"/>
              </a:spcBef>
              <a:buFont typeface="Calibri"/>
              <a:buNone/>
              <a:defRPr b="1" sz="1600"/>
            </a:lvl7pPr>
            <a:lvl8pPr indent="0" marL="3200400" rtl="0">
              <a:spcBef>
                <a:spcPts val="0"/>
              </a:spcBef>
              <a:buFont typeface="Calibri"/>
              <a:buNone/>
              <a:defRPr b="1" sz="1600"/>
            </a:lvl8pPr>
            <a:lvl9pPr indent="0" marL="3657600" rtl="0">
              <a:spcBef>
                <a:spcPts val="0"/>
              </a:spcBef>
              <a:buFont typeface="Calibri"/>
              <a:buNone/>
              <a:defRPr b="1" sz="1600"/>
            </a:lvl9pPr>
          </a:lstStyle>
          <a:p/>
        </p:txBody>
      </p:sp>
      <p:sp>
        <p:nvSpPr>
          <p:cNvPr id="56" name="Shape 56"/>
          <p:cNvSpPr txBox="1"/>
          <p:nvPr>
            <p:ph idx="2" type="body"/>
          </p:nvPr>
        </p:nvSpPr>
        <p:spPr>
          <a:xfrm>
            <a:off x="457200" y="2174875"/>
            <a:ext cx="4040187" cy="3951287"/>
          </a:xfrm>
          <a:prstGeom prst="rect">
            <a:avLst/>
          </a:prstGeom>
          <a:noFill/>
          <a:ln>
            <a:noFill/>
          </a:ln>
        </p:spPr>
        <p:txBody>
          <a:bodyPr anchorCtr="0" anchor="t" bIns="91425" lIns="91425" rIns="91425" tIns="91425"/>
          <a:lstStyle>
            <a:lvl1pPr rtl="0">
              <a:spcBef>
                <a:spcPts val="0"/>
              </a:spcBef>
              <a:defRPr sz="2400"/>
            </a:lvl1pPr>
            <a:lvl2pPr rtl="0">
              <a:spcBef>
                <a:spcPts val="0"/>
              </a:spcBef>
              <a:defRPr sz="2000"/>
            </a:lvl2pPr>
            <a:lvl3pPr rtl="0">
              <a:spcBef>
                <a:spcPts val="0"/>
              </a:spcBef>
              <a:defRPr sz="1800"/>
            </a:lvl3pPr>
            <a:lvl4pPr rtl="0">
              <a:spcBef>
                <a:spcPts val="0"/>
              </a:spcBef>
              <a:defRPr sz="1600"/>
            </a:lvl4pPr>
            <a:lvl5pPr rtl="0">
              <a:spcBef>
                <a:spcPts val="0"/>
              </a:spcBef>
              <a:defRPr sz="1600"/>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p:txBody>
      </p:sp>
      <p:sp>
        <p:nvSpPr>
          <p:cNvPr id="57" name="Shape 57"/>
          <p:cNvSpPr txBox="1"/>
          <p:nvPr>
            <p:ph idx="3" type="body"/>
          </p:nvPr>
        </p:nvSpPr>
        <p:spPr>
          <a:xfrm>
            <a:off x="4645025" y="1535112"/>
            <a:ext cx="4041774" cy="639762"/>
          </a:xfrm>
          <a:prstGeom prst="rect">
            <a:avLst/>
          </a:prstGeom>
          <a:noFill/>
          <a:ln>
            <a:noFill/>
          </a:ln>
        </p:spPr>
        <p:txBody>
          <a:bodyPr anchorCtr="0" anchor="b" bIns="91425" lIns="91425" rIns="91425" tIns="91425"/>
          <a:lstStyle>
            <a:lvl1pPr indent="0" marL="0" rtl="0">
              <a:spcBef>
                <a:spcPts val="0"/>
              </a:spcBef>
              <a:buFont typeface="Calibri"/>
              <a:buNone/>
              <a:defRPr b="1" sz="2400"/>
            </a:lvl1pPr>
            <a:lvl2pPr indent="0" marL="457200" rtl="0">
              <a:spcBef>
                <a:spcPts val="0"/>
              </a:spcBef>
              <a:buFont typeface="Calibri"/>
              <a:buNone/>
              <a:defRPr b="1" sz="2000"/>
            </a:lvl2pPr>
            <a:lvl3pPr indent="0" marL="914400" rtl="0">
              <a:spcBef>
                <a:spcPts val="0"/>
              </a:spcBef>
              <a:buFont typeface="Calibri"/>
              <a:buNone/>
              <a:defRPr b="1" sz="1800"/>
            </a:lvl3pPr>
            <a:lvl4pPr indent="0" marL="1371600" rtl="0">
              <a:spcBef>
                <a:spcPts val="0"/>
              </a:spcBef>
              <a:buFont typeface="Calibri"/>
              <a:buNone/>
              <a:defRPr b="1" sz="1600"/>
            </a:lvl4pPr>
            <a:lvl5pPr indent="0" marL="1828800" rtl="0">
              <a:spcBef>
                <a:spcPts val="0"/>
              </a:spcBef>
              <a:buFont typeface="Calibri"/>
              <a:buNone/>
              <a:defRPr b="1" sz="1600"/>
            </a:lvl5pPr>
            <a:lvl6pPr indent="0" marL="2286000" rtl="0">
              <a:spcBef>
                <a:spcPts val="0"/>
              </a:spcBef>
              <a:buFont typeface="Calibri"/>
              <a:buNone/>
              <a:defRPr b="1" sz="1600"/>
            </a:lvl6pPr>
            <a:lvl7pPr indent="0" marL="2743200" rtl="0">
              <a:spcBef>
                <a:spcPts val="0"/>
              </a:spcBef>
              <a:buFont typeface="Calibri"/>
              <a:buNone/>
              <a:defRPr b="1" sz="1600"/>
            </a:lvl7pPr>
            <a:lvl8pPr indent="0" marL="3200400" rtl="0">
              <a:spcBef>
                <a:spcPts val="0"/>
              </a:spcBef>
              <a:buFont typeface="Calibri"/>
              <a:buNone/>
              <a:defRPr b="1" sz="1600"/>
            </a:lvl8pPr>
            <a:lvl9pPr indent="0" marL="3657600" rtl="0">
              <a:spcBef>
                <a:spcPts val="0"/>
              </a:spcBef>
              <a:buFont typeface="Calibri"/>
              <a:buNone/>
              <a:defRPr b="1" sz="1600"/>
            </a:lvl9pPr>
          </a:lstStyle>
          <a:p/>
        </p:txBody>
      </p:sp>
      <p:sp>
        <p:nvSpPr>
          <p:cNvPr id="58" name="Shape 58"/>
          <p:cNvSpPr txBox="1"/>
          <p:nvPr>
            <p:ph idx="4" type="body"/>
          </p:nvPr>
        </p:nvSpPr>
        <p:spPr>
          <a:xfrm>
            <a:off x="4645025" y="2174875"/>
            <a:ext cx="4041774" cy="3951287"/>
          </a:xfrm>
          <a:prstGeom prst="rect">
            <a:avLst/>
          </a:prstGeom>
          <a:noFill/>
          <a:ln>
            <a:noFill/>
          </a:ln>
        </p:spPr>
        <p:txBody>
          <a:bodyPr anchorCtr="0" anchor="t" bIns="91425" lIns="91425" rIns="91425" tIns="91425"/>
          <a:lstStyle>
            <a:lvl1pPr rtl="0">
              <a:spcBef>
                <a:spcPts val="0"/>
              </a:spcBef>
              <a:defRPr sz="2400"/>
            </a:lvl1pPr>
            <a:lvl2pPr rtl="0">
              <a:spcBef>
                <a:spcPts val="0"/>
              </a:spcBef>
              <a:defRPr sz="2000"/>
            </a:lvl2pPr>
            <a:lvl3pPr rtl="0">
              <a:spcBef>
                <a:spcPts val="0"/>
              </a:spcBef>
              <a:defRPr sz="1800"/>
            </a:lvl3pPr>
            <a:lvl4pPr rtl="0">
              <a:spcBef>
                <a:spcPts val="0"/>
              </a:spcBef>
              <a:defRPr sz="1600"/>
            </a:lvl4pPr>
            <a:lvl5pPr rtl="0">
              <a:spcBef>
                <a:spcPts val="0"/>
              </a:spcBef>
              <a:defRPr sz="1600"/>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p:txBody>
      </p:sp>
      <p:sp>
        <p:nvSpPr>
          <p:cNvPr id="59" name="Shape 59"/>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60" name="Shape 60"/>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61" name="Shape 61"/>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88900" lvl="0" marL="0">
              <a:spcBef>
                <a:spcPts val="0"/>
              </a:spcBef>
              <a:buClr>
                <a:srgbClr val="000000"/>
              </a:buClr>
              <a:buFont typeface="Arial"/>
              <a:buChar char="●"/>
            </a:pPr>
            <a:r>
              <a:t/>
            </a:r>
            <a:endParaRPr b="0" baseline="0" i="0" sz="1200" u="none" cap="none" strike="noStrike">
              <a:solidFill>
                <a:srgbClr val="888888"/>
              </a:solidFill>
              <a:latin typeface="Calibri"/>
              <a:ea typeface="Calibri"/>
              <a:cs typeface="Calibri"/>
              <a:sym typeface="Calibri"/>
            </a:endParaRPr>
          </a:p>
          <a:p>
            <a:pPr indent="-88900" lvl="1" marL="4572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2" marL="9144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a:p>
            <a:pPr indent="-88900" lvl="3" marL="1371600">
              <a:spcBef>
                <a:spcPts val="0"/>
              </a:spcBef>
              <a:buClr>
                <a:srgbClr val="000000"/>
              </a:buClr>
              <a:buFont typeface="Arial"/>
              <a:buChar char="●"/>
            </a:pPr>
            <a:r>
              <a:t/>
            </a:r>
            <a:endParaRPr b="0" baseline="0" i="0" sz="1800" u="none" cap="none" strike="noStrike">
              <a:solidFill>
                <a:schemeClr val="dk1"/>
              </a:solidFill>
              <a:latin typeface="Calibri"/>
              <a:ea typeface="Calibri"/>
              <a:cs typeface="Calibri"/>
              <a:sym typeface="Calibri"/>
            </a:endParaRPr>
          </a:p>
          <a:p>
            <a:pPr indent="-88900" lvl="4" marL="18288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5" marL="22860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a:p>
            <a:pPr indent="-88900" lvl="6" marL="2743200">
              <a:spcBef>
                <a:spcPts val="0"/>
              </a:spcBef>
              <a:buClr>
                <a:srgbClr val="000000"/>
              </a:buClr>
              <a:buFont typeface="Arial"/>
              <a:buChar char="●"/>
            </a:pPr>
            <a:r>
              <a:t/>
            </a:r>
            <a:endParaRPr b="0" baseline="0" i="0" sz="1800" u="none" cap="none" strike="noStrike">
              <a:solidFill>
                <a:schemeClr val="dk1"/>
              </a:solidFill>
              <a:latin typeface="Calibri"/>
              <a:ea typeface="Calibri"/>
              <a:cs typeface="Calibri"/>
              <a:sym typeface="Calibri"/>
            </a:endParaRPr>
          </a:p>
          <a:p>
            <a:pPr indent="-88900" lvl="7" marL="32004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8" marL="36576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62" name="Shape 62"/>
        <p:cNvGrpSpPr/>
        <p:nvPr/>
      </p:nvGrpSpPr>
      <p:grpSpPr>
        <a:xfrm>
          <a:off x="0" y="0"/>
          <a:ext cx="0" cy="0"/>
          <a:chOff x="0" y="0"/>
          <a:chExt cx="0" cy="0"/>
        </a:xfrm>
      </p:grpSpPr>
      <p:sp>
        <p:nvSpPr>
          <p:cNvPr id="63" name="Shape 63"/>
          <p:cNvSpPr txBox="1"/>
          <p:nvPr>
            <p:ph type="title"/>
          </p:nvPr>
        </p:nvSpPr>
        <p:spPr>
          <a:xfrm>
            <a:off x="457200" y="274637"/>
            <a:ext cx="8229600" cy="1143000"/>
          </a:xfrm>
          <a:prstGeom prst="rect">
            <a:avLst/>
          </a:prstGeom>
          <a:noFill/>
          <a:ln>
            <a:noFill/>
          </a:ln>
        </p:spPr>
        <p:txBody>
          <a:bodyPr anchorCtr="0" anchor="ctr" bIns="91425" lIns="91425" rIns="91425" tIns="91425"/>
          <a:lstStyle>
            <a:lvl1pPr rtl="0" algn="ctr">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4" name="Shape 64"/>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65" name="Shape 65"/>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66" name="Shape 66"/>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88900" lvl="0" marL="0">
              <a:spcBef>
                <a:spcPts val="0"/>
              </a:spcBef>
              <a:buClr>
                <a:srgbClr val="000000"/>
              </a:buClr>
              <a:buFont typeface="Arial"/>
              <a:buChar char="●"/>
            </a:pPr>
            <a:r>
              <a:t/>
            </a:r>
            <a:endParaRPr b="0" baseline="0" i="0" sz="1200" u="none" cap="none" strike="noStrike">
              <a:solidFill>
                <a:srgbClr val="888888"/>
              </a:solidFill>
              <a:latin typeface="Calibri"/>
              <a:ea typeface="Calibri"/>
              <a:cs typeface="Calibri"/>
              <a:sym typeface="Calibri"/>
            </a:endParaRPr>
          </a:p>
          <a:p>
            <a:pPr indent="-88900" lvl="1" marL="4572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2" marL="9144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a:p>
            <a:pPr indent="-88900" lvl="3" marL="1371600">
              <a:spcBef>
                <a:spcPts val="0"/>
              </a:spcBef>
              <a:buClr>
                <a:srgbClr val="000000"/>
              </a:buClr>
              <a:buFont typeface="Arial"/>
              <a:buChar char="●"/>
            </a:pPr>
            <a:r>
              <a:t/>
            </a:r>
            <a:endParaRPr b="0" baseline="0" i="0" sz="1800" u="none" cap="none" strike="noStrike">
              <a:solidFill>
                <a:schemeClr val="dk1"/>
              </a:solidFill>
              <a:latin typeface="Calibri"/>
              <a:ea typeface="Calibri"/>
              <a:cs typeface="Calibri"/>
              <a:sym typeface="Calibri"/>
            </a:endParaRPr>
          </a:p>
          <a:p>
            <a:pPr indent="-88900" lvl="4" marL="18288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5" marL="22860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a:p>
            <a:pPr indent="-88900" lvl="6" marL="2743200">
              <a:spcBef>
                <a:spcPts val="0"/>
              </a:spcBef>
              <a:buClr>
                <a:srgbClr val="000000"/>
              </a:buClr>
              <a:buFont typeface="Arial"/>
              <a:buChar char="●"/>
            </a:pPr>
            <a:r>
              <a:t/>
            </a:r>
            <a:endParaRPr b="0" baseline="0" i="0" sz="1800" u="none" cap="none" strike="noStrike">
              <a:solidFill>
                <a:schemeClr val="dk1"/>
              </a:solidFill>
              <a:latin typeface="Calibri"/>
              <a:ea typeface="Calibri"/>
              <a:cs typeface="Calibri"/>
              <a:sym typeface="Calibri"/>
            </a:endParaRPr>
          </a:p>
          <a:p>
            <a:pPr indent="-88900" lvl="7" marL="32004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8" marL="36576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7" name="Shape 67"/>
        <p:cNvGrpSpPr/>
        <p:nvPr/>
      </p:nvGrpSpPr>
      <p:grpSpPr>
        <a:xfrm>
          <a:off x="0" y="0"/>
          <a:ext cx="0" cy="0"/>
          <a:chOff x="0" y="0"/>
          <a:chExt cx="0" cy="0"/>
        </a:xfrm>
      </p:grpSpPr>
      <p:sp>
        <p:nvSpPr>
          <p:cNvPr id="68" name="Shape 68"/>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69" name="Shape 69"/>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70" name="Shape 70"/>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88900" lvl="0" marL="0">
              <a:spcBef>
                <a:spcPts val="0"/>
              </a:spcBef>
              <a:buClr>
                <a:srgbClr val="000000"/>
              </a:buClr>
              <a:buFont typeface="Arial"/>
              <a:buChar char="●"/>
            </a:pPr>
            <a:r>
              <a:t/>
            </a:r>
            <a:endParaRPr b="0" baseline="0" i="0" sz="1200" u="none" cap="none" strike="noStrike">
              <a:solidFill>
                <a:srgbClr val="888888"/>
              </a:solidFill>
              <a:latin typeface="Calibri"/>
              <a:ea typeface="Calibri"/>
              <a:cs typeface="Calibri"/>
              <a:sym typeface="Calibri"/>
            </a:endParaRPr>
          </a:p>
          <a:p>
            <a:pPr indent="-88900" lvl="1" marL="4572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2" marL="9144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a:p>
            <a:pPr indent="-88900" lvl="3" marL="1371600">
              <a:spcBef>
                <a:spcPts val="0"/>
              </a:spcBef>
              <a:buClr>
                <a:srgbClr val="000000"/>
              </a:buClr>
              <a:buFont typeface="Arial"/>
              <a:buChar char="●"/>
            </a:pPr>
            <a:r>
              <a:t/>
            </a:r>
            <a:endParaRPr b="0" baseline="0" i="0" sz="1800" u="none" cap="none" strike="noStrike">
              <a:solidFill>
                <a:schemeClr val="dk1"/>
              </a:solidFill>
              <a:latin typeface="Calibri"/>
              <a:ea typeface="Calibri"/>
              <a:cs typeface="Calibri"/>
              <a:sym typeface="Calibri"/>
            </a:endParaRPr>
          </a:p>
          <a:p>
            <a:pPr indent="-88900" lvl="4" marL="18288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5" marL="22860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a:p>
            <a:pPr indent="-88900" lvl="6" marL="2743200">
              <a:spcBef>
                <a:spcPts val="0"/>
              </a:spcBef>
              <a:buClr>
                <a:srgbClr val="000000"/>
              </a:buClr>
              <a:buFont typeface="Arial"/>
              <a:buChar char="●"/>
            </a:pPr>
            <a:r>
              <a:t/>
            </a:r>
            <a:endParaRPr b="0" baseline="0" i="0" sz="1800" u="none" cap="none" strike="noStrike">
              <a:solidFill>
                <a:schemeClr val="dk1"/>
              </a:solidFill>
              <a:latin typeface="Calibri"/>
              <a:ea typeface="Calibri"/>
              <a:cs typeface="Calibri"/>
              <a:sym typeface="Calibri"/>
            </a:endParaRPr>
          </a:p>
          <a:p>
            <a:pPr indent="-88900" lvl="7" marL="32004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8" marL="36576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OBJECT_WITH_CAPTION_TEXT">
    <p:spTree>
      <p:nvGrpSpPr>
        <p:cNvPr id="71" name="Shape 71"/>
        <p:cNvGrpSpPr/>
        <p:nvPr/>
      </p:nvGrpSpPr>
      <p:grpSpPr>
        <a:xfrm>
          <a:off x="0" y="0"/>
          <a:ext cx="0" cy="0"/>
          <a:chOff x="0" y="0"/>
          <a:chExt cx="0" cy="0"/>
        </a:xfrm>
      </p:grpSpPr>
      <p:sp>
        <p:nvSpPr>
          <p:cNvPr id="72" name="Shape 72"/>
          <p:cNvSpPr txBox="1"/>
          <p:nvPr>
            <p:ph type="title"/>
          </p:nvPr>
        </p:nvSpPr>
        <p:spPr>
          <a:xfrm>
            <a:off x="457200" y="273050"/>
            <a:ext cx="3008313" cy="1162049"/>
          </a:xfrm>
          <a:prstGeom prst="rect">
            <a:avLst/>
          </a:prstGeom>
          <a:noFill/>
          <a:ln>
            <a:noFill/>
          </a:ln>
        </p:spPr>
        <p:txBody>
          <a:bodyPr anchorCtr="0" anchor="b" bIns="91425" lIns="91425" rIns="91425" tIns="91425"/>
          <a:lstStyle>
            <a:lvl1pPr rtl="0" algn="l">
              <a:spcBef>
                <a:spcPts val="0"/>
              </a:spcBef>
              <a:defRPr b="1" sz="200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3" name="Shape 73"/>
          <p:cNvSpPr txBox="1"/>
          <p:nvPr>
            <p:ph idx="1" type="body"/>
          </p:nvPr>
        </p:nvSpPr>
        <p:spPr>
          <a:xfrm>
            <a:off x="3575050" y="273050"/>
            <a:ext cx="5111750" cy="5853112"/>
          </a:xfrm>
          <a:prstGeom prst="rect">
            <a:avLst/>
          </a:prstGeom>
          <a:noFill/>
          <a:ln>
            <a:noFill/>
          </a:ln>
        </p:spPr>
        <p:txBody>
          <a:bodyPr anchorCtr="0" anchor="t" bIns="91425" lIns="91425" rIns="91425" tIns="91425"/>
          <a:lstStyle>
            <a:lvl1pPr rtl="0">
              <a:spcBef>
                <a:spcPts val="0"/>
              </a:spcBef>
              <a:defRPr sz="3200"/>
            </a:lvl1pPr>
            <a:lvl2pPr rtl="0">
              <a:spcBef>
                <a:spcPts val="0"/>
              </a:spcBef>
              <a:defRPr sz="2800"/>
            </a:lvl2pPr>
            <a:lvl3pPr rtl="0">
              <a:spcBef>
                <a:spcPts val="0"/>
              </a:spcBef>
              <a:defRPr sz="2400"/>
            </a:lvl3pPr>
            <a:lvl4pPr rtl="0">
              <a:spcBef>
                <a:spcPts val="0"/>
              </a:spcBef>
              <a:defRPr sz="2000"/>
            </a:lvl4pPr>
            <a:lvl5pPr rtl="0">
              <a:spcBef>
                <a:spcPts val="0"/>
              </a:spcBef>
              <a:defRPr sz="2000"/>
            </a:lvl5pPr>
            <a:lvl6pPr rtl="0">
              <a:spcBef>
                <a:spcPts val="0"/>
              </a:spcBef>
              <a:defRPr sz="2000"/>
            </a:lvl6pPr>
            <a:lvl7pPr rtl="0">
              <a:spcBef>
                <a:spcPts val="0"/>
              </a:spcBef>
              <a:defRPr sz="2000"/>
            </a:lvl7pPr>
            <a:lvl8pPr rtl="0">
              <a:spcBef>
                <a:spcPts val="0"/>
              </a:spcBef>
              <a:defRPr sz="2000"/>
            </a:lvl8pPr>
            <a:lvl9pPr rtl="0">
              <a:spcBef>
                <a:spcPts val="0"/>
              </a:spcBef>
              <a:defRPr sz="2000"/>
            </a:lvl9pPr>
          </a:lstStyle>
          <a:p/>
        </p:txBody>
      </p:sp>
      <p:sp>
        <p:nvSpPr>
          <p:cNvPr id="74" name="Shape 74"/>
          <p:cNvSpPr txBox="1"/>
          <p:nvPr>
            <p:ph idx="2" type="body"/>
          </p:nvPr>
        </p:nvSpPr>
        <p:spPr>
          <a:xfrm>
            <a:off x="457200" y="1435100"/>
            <a:ext cx="3008313" cy="4691063"/>
          </a:xfrm>
          <a:prstGeom prst="rect">
            <a:avLst/>
          </a:prstGeom>
          <a:noFill/>
          <a:ln>
            <a:noFill/>
          </a:ln>
        </p:spPr>
        <p:txBody>
          <a:bodyPr anchorCtr="0" anchor="t" bIns="91425" lIns="91425" rIns="91425" tIns="91425"/>
          <a:lstStyle>
            <a:lvl1pPr indent="0" marL="0" rtl="0">
              <a:spcBef>
                <a:spcPts val="0"/>
              </a:spcBef>
              <a:buFont typeface="Calibri"/>
              <a:buNone/>
              <a:defRPr sz="1400"/>
            </a:lvl1pPr>
            <a:lvl2pPr indent="0" marL="457200" rtl="0">
              <a:spcBef>
                <a:spcPts val="0"/>
              </a:spcBef>
              <a:buFont typeface="Calibri"/>
              <a:buNone/>
              <a:defRPr sz="1200"/>
            </a:lvl2pPr>
            <a:lvl3pPr indent="0" marL="914400" rtl="0">
              <a:spcBef>
                <a:spcPts val="0"/>
              </a:spcBef>
              <a:buFont typeface="Calibri"/>
              <a:buNone/>
              <a:defRPr sz="1000"/>
            </a:lvl3pPr>
            <a:lvl4pPr indent="0" marL="1371600" rtl="0">
              <a:spcBef>
                <a:spcPts val="0"/>
              </a:spcBef>
              <a:buFont typeface="Calibri"/>
              <a:buNone/>
              <a:defRPr sz="900"/>
            </a:lvl4pPr>
            <a:lvl5pPr indent="0" marL="1828800" rtl="0">
              <a:spcBef>
                <a:spcPts val="0"/>
              </a:spcBef>
              <a:buFont typeface="Calibri"/>
              <a:buNone/>
              <a:defRPr sz="900"/>
            </a:lvl5pPr>
            <a:lvl6pPr indent="0" marL="2286000" rtl="0">
              <a:spcBef>
                <a:spcPts val="0"/>
              </a:spcBef>
              <a:buFont typeface="Calibri"/>
              <a:buNone/>
              <a:defRPr sz="900"/>
            </a:lvl6pPr>
            <a:lvl7pPr indent="0" marL="2743200" rtl="0">
              <a:spcBef>
                <a:spcPts val="0"/>
              </a:spcBef>
              <a:buFont typeface="Calibri"/>
              <a:buNone/>
              <a:defRPr sz="900"/>
            </a:lvl7pPr>
            <a:lvl8pPr indent="0" marL="3200400" rtl="0">
              <a:spcBef>
                <a:spcPts val="0"/>
              </a:spcBef>
              <a:buFont typeface="Calibri"/>
              <a:buNone/>
              <a:defRPr sz="900"/>
            </a:lvl8pPr>
            <a:lvl9pPr indent="0" marL="3657600" rtl="0">
              <a:spcBef>
                <a:spcPts val="0"/>
              </a:spcBef>
              <a:buFont typeface="Calibri"/>
              <a:buNone/>
              <a:defRPr sz="900"/>
            </a:lvl9pPr>
          </a:lstStyle>
          <a:p/>
        </p:txBody>
      </p:sp>
      <p:sp>
        <p:nvSpPr>
          <p:cNvPr id="75" name="Shape 75"/>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76" name="Shape 76"/>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77" name="Shape 77"/>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88900" lvl="0" marL="0">
              <a:spcBef>
                <a:spcPts val="0"/>
              </a:spcBef>
              <a:buClr>
                <a:srgbClr val="000000"/>
              </a:buClr>
              <a:buFont typeface="Arial"/>
              <a:buChar char="●"/>
            </a:pPr>
            <a:r>
              <a:t/>
            </a:r>
            <a:endParaRPr b="0" baseline="0" i="0" sz="1200" u="none" cap="none" strike="noStrike">
              <a:solidFill>
                <a:srgbClr val="888888"/>
              </a:solidFill>
              <a:latin typeface="Calibri"/>
              <a:ea typeface="Calibri"/>
              <a:cs typeface="Calibri"/>
              <a:sym typeface="Calibri"/>
            </a:endParaRPr>
          </a:p>
          <a:p>
            <a:pPr indent="-88900" lvl="1" marL="4572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2" marL="9144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a:p>
            <a:pPr indent="-88900" lvl="3" marL="1371600">
              <a:spcBef>
                <a:spcPts val="0"/>
              </a:spcBef>
              <a:buClr>
                <a:srgbClr val="000000"/>
              </a:buClr>
              <a:buFont typeface="Arial"/>
              <a:buChar char="●"/>
            </a:pPr>
            <a:r>
              <a:t/>
            </a:r>
            <a:endParaRPr b="0" baseline="0" i="0" sz="1800" u="none" cap="none" strike="noStrike">
              <a:solidFill>
                <a:schemeClr val="dk1"/>
              </a:solidFill>
              <a:latin typeface="Calibri"/>
              <a:ea typeface="Calibri"/>
              <a:cs typeface="Calibri"/>
              <a:sym typeface="Calibri"/>
            </a:endParaRPr>
          </a:p>
          <a:p>
            <a:pPr indent="-88900" lvl="4" marL="18288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5" marL="22860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a:p>
            <a:pPr indent="-88900" lvl="6" marL="2743200">
              <a:spcBef>
                <a:spcPts val="0"/>
              </a:spcBef>
              <a:buClr>
                <a:srgbClr val="000000"/>
              </a:buClr>
              <a:buFont typeface="Arial"/>
              <a:buChar char="●"/>
            </a:pPr>
            <a:r>
              <a:t/>
            </a:r>
            <a:endParaRPr b="0" baseline="0" i="0" sz="1800" u="none" cap="none" strike="noStrike">
              <a:solidFill>
                <a:schemeClr val="dk1"/>
              </a:solidFill>
              <a:latin typeface="Calibri"/>
              <a:ea typeface="Calibri"/>
              <a:cs typeface="Calibri"/>
              <a:sym typeface="Calibri"/>
            </a:endParaRPr>
          </a:p>
          <a:p>
            <a:pPr indent="-88900" lvl="7" marL="32004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8" marL="36576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_WITH_CAPTION_TEXT">
    <p:spTree>
      <p:nvGrpSpPr>
        <p:cNvPr id="78" name="Shape 78"/>
        <p:cNvGrpSpPr/>
        <p:nvPr/>
      </p:nvGrpSpPr>
      <p:grpSpPr>
        <a:xfrm>
          <a:off x="0" y="0"/>
          <a:ext cx="0" cy="0"/>
          <a:chOff x="0" y="0"/>
          <a:chExt cx="0" cy="0"/>
        </a:xfrm>
      </p:grpSpPr>
      <p:sp>
        <p:nvSpPr>
          <p:cNvPr id="79" name="Shape 79"/>
          <p:cNvSpPr txBox="1"/>
          <p:nvPr>
            <p:ph type="title"/>
          </p:nvPr>
        </p:nvSpPr>
        <p:spPr>
          <a:xfrm>
            <a:off x="1792288" y="4800600"/>
            <a:ext cx="5486399" cy="566737"/>
          </a:xfrm>
          <a:prstGeom prst="rect">
            <a:avLst/>
          </a:prstGeom>
          <a:noFill/>
          <a:ln>
            <a:noFill/>
          </a:ln>
        </p:spPr>
        <p:txBody>
          <a:bodyPr anchorCtr="0" anchor="b" bIns="91425" lIns="91425" rIns="91425" tIns="91425"/>
          <a:lstStyle>
            <a:lvl1pPr rtl="0" algn="l">
              <a:spcBef>
                <a:spcPts val="0"/>
              </a:spcBef>
              <a:defRPr b="1" sz="200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80" name="Shape 80"/>
          <p:cNvSpPr/>
          <p:nvPr>
            <p:ph idx="2" type="pic"/>
          </p:nvPr>
        </p:nvSpPr>
        <p:spPr>
          <a:xfrm>
            <a:off x="1792288" y="612775"/>
            <a:ext cx="5486399" cy="4114800"/>
          </a:xfrm>
          <a:prstGeom prst="rect">
            <a:avLst/>
          </a:prstGeom>
          <a:noFill/>
          <a:ln>
            <a:noFill/>
          </a:ln>
        </p:spPr>
        <p:txBody>
          <a:bodyPr anchorCtr="0" anchor="ctr" bIns="91425" lIns="91425" rIns="91425" tIns="91425"/>
          <a:lstStyle>
            <a:lvl1pPr indent="0" marL="0" marR="0" rtl="0" algn="l">
              <a:spcBef>
                <a:spcPts val="0"/>
              </a:spcBef>
              <a:buClr>
                <a:srgbClr val="888888"/>
              </a:buClr>
              <a:buFont typeface="Calibri"/>
              <a:buNone/>
              <a:defRPr b="0" baseline="0" i="0" sz="3200" u="none" cap="none" strike="noStrike">
                <a:solidFill>
                  <a:srgbClr val="888888"/>
                </a:solidFill>
                <a:latin typeface="Calibri"/>
                <a:ea typeface="Calibri"/>
                <a:cs typeface="Calibri"/>
                <a:sym typeface="Calibri"/>
              </a:defRPr>
            </a:lvl1pPr>
            <a:lvl2pPr indent="0" marL="457200" marR="0" rtl="0" algn="l">
              <a:spcBef>
                <a:spcPts val="0"/>
              </a:spcBef>
              <a:buClr>
                <a:schemeClr val="dk1"/>
              </a:buClr>
              <a:buFont typeface="Calibri"/>
              <a:buNone/>
              <a:defRPr b="0" baseline="0" i="0" sz="2800" u="none" cap="none" strike="noStrike">
                <a:solidFill>
                  <a:schemeClr val="dk1"/>
                </a:solidFill>
                <a:latin typeface="Calibri"/>
                <a:ea typeface="Calibri"/>
                <a:cs typeface="Calibri"/>
                <a:sym typeface="Calibri"/>
              </a:defRPr>
            </a:lvl2pPr>
            <a:lvl3pPr indent="0" marL="914400" marR="0" rtl="0" algn="l">
              <a:spcBef>
                <a:spcPts val="0"/>
              </a:spcBef>
              <a:buClr>
                <a:schemeClr val="dk1"/>
              </a:buClr>
              <a:buFont typeface="Calibri"/>
              <a:buNone/>
              <a:defRPr b="0" baseline="0" i="0" sz="2400" u="none" cap="none" strike="noStrike">
                <a:solidFill>
                  <a:schemeClr val="dk1"/>
                </a:solidFill>
                <a:latin typeface="Calibri"/>
                <a:ea typeface="Calibri"/>
                <a:cs typeface="Calibri"/>
                <a:sym typeface="Calibri"/>
              </a:defRPr>
            </a:lvl3pPr>
            <a:lvl4pPr indent="0" marL="1371600" marR="0" rtl="0" algn="l">
              <a:spcBef>
                <a:spcPts val="0"/>
              </a:spcBef>
              <a:buClr>
                <a:schemeClr val="dk1"/>
              </a:buClr>
              <a:buFont typeface="Calibri"/>
              <a:buNone/>
              <a:defRPr b="0" baseline="0" i="0" sz="2000" u="none" cap="none" strike="noStrike">
                <a:solidFill>
                  <a:schemeClr val="dk1"/>
                </a:solidFill>
                <a:latin typeface="Calibri"/>
                <a:ea typeface="Calibri"/>
                <a:cs typeface="Calibri"/>
                <a:sym typeface="Calibri"/>
              </a:defRPr>
            </a:lvl4pPr>
            <a:lvl5pPr indent="0" marL="1828800" marR="0" rtl="0" algn="l">
              <a:spcBef>
                <a:spcPts val="0"/>
              </a:spcBef>
              <a:buClr>
                <a:schemeClr val="dk1"/>
              </a:buClr>
              <a:buFont typeface="Calibri"/>
              <a:buNone/>
              <a:defRPr b="0" baseline="0" i="0" sz="2000" u="none" cap="none" strike="noStrike">
                <a:solidFill>
                  <a:schemeClr val="dk1"/>
                </a:solidFill>
                <a:latin typeface="Calibri"/>
                <a:ea typeface="Calibri"/>
                <a:cs typeface="Calibri"/>
                <a:sym typeface="Calibri"/>
              </a:defRPr>
            </a:lvl5pPr>
            <a:lvl6pPr indent="0" marL="2286000" marR="0" rtl="0" algn="l">
              <a:spcBef>
                <a:spcPts val="0"/>
              </a:spcBef>
              <a:buClr>
                <a:schemeClr val="dk1"/>
              </a:buClr>
              <a:buFont typeface="Calibri"/>
              <a:buNone/>
              <a:defRPr b="0" baseline="0" i="0" sz="2000" u="none" cap="none" strike="noStrike">
                <a:solidFill>
                  <a:schemeClr val="dk1"/>
                </a:solidFill>
                <a:latin typeface="Calibri"/>
                <a:ea typeface="Calibri"/>
                <a:cs typeface="Calibri"/>
                <a:sym typeface="Calibri"/>
              </a:defRPr>
            </a:lvl6pPr>
            <a:lvl7pPr indent="0" marL="2743200" marR="0" rtl="0" algn="l">
              <a:spcBef>
                <a:spcPts val="0"/>
              </a:spcBef>
              <a:buClr>
                <a:schemeClr val="dk1"/>
              </a:buClr>
              <a:buFont typeface="Calibri"/>
              <a:buNone/>
              <a:defRPr b="0" baseline="0" i="0" sz="2000" u="none" cap="none" strike="noStrike">
                <a:solidFill>
                  <a:schemeClr val="dk1"/>
                </a:solidFill>
                <a:latin typeface="Calibri"/>
                <a:ea typeface="Calibri"/>
                <a:cs typeface="Calibri"/>
                <a:sym typeface="Calibri"/>
              </a:defRPr>
            </a:lvl7pPr>
            <a:lvl8pPr indent="0" marL="3200400" marR="0" rtl="0" algn="l">
              <a:spcBef>
                <a:spcPts val="0"/>
              </a:spcBef>
              <a:buClr>
                <a:schemeClr val="dk1"/>
              </a:buClr>
              <a:buFont typeface="Calibri"/>
              <a:buNone/>
              <a:defRPr b="0" baseline="0" i="0" sz="2000" u="none" cap="none" strike="noStrike">
                <a:solidFill>
                  <a:schemeClr val="dk1"/>
                </a:solidFill>
                <a:latin typeface="Calibri"/>
                <a:ea typeface="Calibri"/>
                <a:cs typeface="Calibri"/>
                <a:sym typeface="Calibri"/>
              </a:defRPr>
            </a:lvl8pPr>
            <a:lvl9pPr indent="0" marL="3657600" marR="0" rtl="0" algn="l">
              <a:spcBef>
                <a:spcPts val="0"/>
              </a:spcBef>
              <a:buClr>
                <a:schemeClr val="dk1"/>
              </a:buClr>
              <a:buFont typeface="Calibri"/>
              <a:buNone/>
              <a:defRPr b="0" baseline="0" i="0" sz="2000" u="none" cap="none" strike="noStrike">
                <a:solidFill>
                  <a:schemeClr val="dk1"/>
                </a:solidFill>
                <a:latin typeface="Calibri"/>
                <a:ea typeface="Calibri"/>
                <a:cs typeface="Calibri"/>
                <a:sym typeface="Calibri"/>
              </a:defRPr>
            </a:lvl9pPr>
          </a:lstStyle>
          <a:p/>
        </p:txBody>
      </p:sp>
      <p:sp>
        <p:nvSpPr>
          <p:cNvPr id="81" name="Shape 81"/>
          <p:cNvSpPr txBox="1"/>
          <p:nvPr>
            <p:ph idx="1" type="body"/>
          </p:nvPr>
        </p:nvSpPr>
        <p:spPr>
          <a:xfrm>
            <a:off x="1792288" y="5367337"/>
            <a:ext cx="5486399" cy="804861"/>
          </a:xfrm>
          <a:prstGeom prst="rect">
            <a:avLst/>
          </a:prstGeom>
          <a:noFill/>
          <a:ln>
            <a:noFill/>
          </a:ln>
        </p:spPr>
        <p:txBody>
          <a:bodyPr anchorCtr="0" anchor="t" bIns="91425" lIns="91425" rIns="91425" tIns="91425"/>
          <a:lstStyle>
            <a:lvl1pPr indent="0" marL="0" rtl="0">
              <a:spcBef>
                <a:spcPts val="0"/>
              </a:spcBef>
              <a:buFont typeface="Calibri"/>
              <a:buNone/>
              <a:defRPr sz="1400"/>
            </a:lvl1pPr>
            <a:lvl2pPr indent="0" marL="457200" rtl="0">
              <a:spcBef>
                <a:spcPts val="0"/>
              </a:spcBef>
              <a:buFont typeface="Calibri"/>
              <a:buNone/>
              <a:defRPr sz="1200"/>
            </a:lvl2pPr>
            <a:lvl3pPr indent="0" marL="914400" rtl="0">
              <a:spcBef>
                <a:spcPts val="0"/>
              </a:spcBef>
              <a:buFont typeface="Calibri"/>
              <a:buNone/>
              <a:defRPr sz="1000"/>
            </a:lvl3pPr>
            <a:lvl4pPr indent="0" marL="1371600" rtl="0">
              <a:spcBef>
                <a:spcPts val="0"/>
              </a:spcBef>
              <a:buFont typeface="Calibri"/>
              <a:buNone/>
              <a:defRPr sz="900"/>
            </a:lvl4pPr>
            <a:lvl5pPr indent="0" marL="1828800" rtl="0">
              <a:spcBef>
                <a:spcPts val="0"/>
              </a:spcBef>
              <a:buFont typeface="Calibri"/>
              <a:buNone/>
              <a:defRPr sz="900"/>
            </a:lvl5pPr>
            <a:lvl6pPr indent="0" marL="2286000" rtl="0">
              <a:spcBef>
                <a:spcPts val="0"/>
              </a:spcBef>
              <a:buFont typeface="Calibri"/>
              <a:buNone/>
              <a:defRPr sz="900"/>
            </a:lvl6pPr>
            <a:lvl7pPr indent="0" marL="2743200" rtl="0">
              <a:spcBef>
                <a:spcPts val="0"/>
              </a:spcBef>
              <a:buFont typeface="Calibri"/>
              <a:buNone/>
              <a:defRPr sz="900"/>
            </a:lvl7pPr>
            <a:lvl8pPr indent="0" marL="3200400" rtl="0">
              <a:spcBef>
                <a:spcPts val="0"/>
              </a:spcBef>
              <a:buFont typeface="Calibri"/>
              <a:buNone/>
              <a:defRPr sz="900"/>
            </a:lvl8pPr>
            <a:lvl9pPr indent="0" marL="3657600" rtl="0">
              <a:spcBef>
                <a:spcPts val="0"/>
              </a:spcBef>
              <a:buFont typeface="Calibri"/>
              <a:buNone/>
              <a:defRPr sz="900"/>
            </a:lvl9pPr>
          </a:lstStyle>
          <a:p/>
        </p:txBody>
      </p:sp>
      <p:sp>
        <p:nvSpPr>
          <p:cNvPr id="82" name="Shape 82"/>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83" name="Shape 83"/>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84" name="Shape 84"/>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88900" lvl="0" marL="0">
              <a:spcBef>
                <a:spcPts val="0"/>
              </a:spcBef>
              <a:buClr>
                <a:srgbClr val="000000"/>
              </a:buClr>
              <a:buFont typeface="Arial"/>
              <a:buChar char="●"/>
            </a:pPr>
            <a:r>
              <a:t/>
            </a:r>
            <a:endParaRPr b="0" baseline="0" i="0" sz="1200" u="none" cap="none" strike="noStrike">
              <a:solidFill>
                <a:srgbClr val="888888"/>
              </a:solidFill>
              <a:latin typeface="Calibri"/>
              <a:ea typeface="Calibri"/>
              <a:cs typeface="Calibri"/>
              <a:sym typeface="Calibri"/>
            </a:endParaRPr>
          </a:p>
          <a:p>
            <a:pPr indent="-88900" lvl="1" marL="4572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2" marL="9144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a:p>
            <a:pPr indent="-88900" lvl="3" marL="1371600">
              <a:spcBef>
                <a:spcPts val="0"/>
              </a:spcBef>
              <a:buClr>
                <a:srgbClr val="000000"/>
              </a:buClr>
              <a:buFont typeface="Arial"/>
              <a:buChar char="●"/>
            </a:pPr>
            <a:r>
              <a:t/>
            </a:r>
            <a:endParaRPr b="0" baseline="0" i="0" sz="1800" u="none" cap="none" strike="noStrike">
              <a:solidFill>
                <a:schemeClr val="dk1"/>
              </a:solidFill>
              <a:latin typeface="Calibri"/>
              <a:ea typeface="Calibri"/>
              <a:cs typeface="Calibri"/>
              <a:sym typeface="Calibri"/>
            </a:endParaRPr>
          </a:p>
          <a:p>
            <a:pPr indent="-88900" lvl="4" marL="18288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5" marL="22860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a:p>
            <a:pPr indent="-88900" lvl="6" marL="2743200">
              <a:spcBef>
                <a:spcPts val="0"/>
              </a:spcBef>
              <a:buClr>
                <a:srgbClr val="000000"/>
              </a:buClr>
              <a:buFont typeface="Arial"/>
              <a:buChar char="●"/>
            </a:pPr>
            <a:r>
              <a:t/>
            </a:r>
            <a:endParaRPr b="0" baseline="0" i="0" sz="1800" u="none" cap="none" strike="noStrike">
              <a:solidFill>
                <a:schemeClr val="dk1"/>
              </a:solidFill>
              <a:latin typeface="Calibri"/>
              <a:ea typeface="Calibri"/>
              <a:cs typeface="Calibri"/>
              <a:sym typeface="Calibri"/>
            </a:endParaRPr>
          </a:p>
          <a:p>
            <a:pPr indent="-88900" lvl="7" marL="32004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8" marL="36576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VERTICAL_TEXT">
    <p:spTree>
      <p:nvGrpSpPr>
        <p:cNvPr id="85" name="Shape 85"/>
        <p:cNvGrpSpPr/>
        <p:nvPr/>
      </p:nvGrpSpPr>
      <p:grpSpPr>
        <a:xfrm>
          <a:off x="0" y="0"/>
          <a:ext cx="0" cy="0"/>
          <a:chOff x="0" y="0"/>
          <a:chExt cx="0" cy="0"/>
        </a:xfrm>
      </p:grpSpPr>
      <p:sp>
        <p:nvSpPr>
          <p:cNvPr id="86" name="Shape 86"/>
          <p:cNvSpPr txBox="1"/>
          <p:nvPr>
            <p:ph type="title"/>
          </p:nvPr>
        </p:nvSpPr>
        <p:spPr>
          <a:xfrm>
            <a:off x="457200" y="274637"/>
            <a:ext cx="8229600" cy="1143000"/>
          </a:xfrm>
          <a:prstGeom prst="rect">
            <a:avLst/>
          </a:prstGeom>
          <a:noFill/>
          <a:ln>
            <a:noFill/>
          </a:ln>
        </p:spPr>
        <p:txBody>
          <a:bodyPr anchorCtr="0" anchor="ctr" bIns="91425" lIns="91425" rIns="91425" tIns="91425"/>
          <a:lstStyle>
            <a:lvl1pPr rtl="0" algn="ctr">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87" name="Shape 87"/>
          <p:cNvSpPr txBox="1"/>
          <p:nvPr>
            <p:ph idx="1" type="body"/>
          </p:nvPr>
        </p:nvSpPr>
        <p:spPr>
          <a:xfrm rot="5400000">
            <a:off x="2309018" y="-251618"/>
            <a:ext cx="4525963" cy="8229600"/>
          </a:xfrm>
          <a:prstGeom prst="rect">
            <a:avLst/>
          </a:prstGeom>
          <a:noFill/>
          <a:ln>
            <a:noFill/>
          </a:ln>
        </p:spPr>
        <p:txBody>
          <a:bodyPr anchorCtr="0" anchor="t" bIns="91425" lIns="91425" rIns="91425" tIns="91425"/>
          <a:lstStyle>
            <a:lvl1pPr indent="-222250" marL="342900" rtl="0" algn="l">
              <a:spcBef>
                <a:spcPts val="640"/>
              </a:spcBef>
              <a:buClr>
                <a:schemeClr val="dk1"/>
              </a:buClr>
              <a:buFont typeface="Arial"/>
              <a:buChar char="●"/>
              <a:defRPr sz="3200">
                <a:solidFill>
                  <a:schemeClr val="dk1"/>
                </a:solidFill>
                <a:latin typeface="Calibri"/>
                <a:ea typeface="Calibri"/>
                <a:cs typeface="Calibri"/>
                <a:sym typeface="Calibri"/>
              </a:defRPr>
            </a:lvl1pPr>
            <a:lvl2pPr indent="-177800" marL="742950" rtl="0" algn="l">
              <a:spcBef>
                <a:spcPts val="560"/>
              </a:spcBef>
              <a:buClr>
                <a:schemeClr val="dk1"/>
              </a:buClr>
              <a:buFont typeface="Arial"/>
              <a:buChar char="●"/>
              <a:defRPr sz="2800">
                <a:solidFill>
                  <a:schemeClr val="dk1"/>
                </a:solidFill>
                <a:latin typeface="Calibri"/>
                <a:ea typeface="Calibri"/>
                <a:cs typeface="Calibri"/>
                <a:sym typeface="Calibri"/>
              </a:defRPr>
            </a:lvl2pPr>
            <a:lvl3pPr indent="-136525" marL="1143000" rtl="0" algn="l">
              <a:spcBef>
                <a:spcPts val="480"/>
              </a:spcBef>
              <a:buClr>
                <a:schemeClr val="dk1"/>
              </a:buClr>
              <a:buFont typeface="Arial"/>
              <a:buChar char="●"/>
              <a:defRPr sz="2400">
                <a:solidFill>
                  <a:schemeClr val="dk1"/>
                </a:solidFill>
                <a:latin typeface="Calibri"/>
                <a:ea typeface="Calibri"/>
                <a:cs typeface="Calibri"/>
                <a:sym typeface="Calibri"/>
              </a:defRPr>
            </a:lvl3pPr>
            <a:lvl4pPr indent="-152400" marL="1600200" rtl="0" algn="l">
              <a:spcBef>
                <a:spcPts val="400"/>
              </a:spcBef>
              <a:buClr>
                <a:schemeClr val="dk1"/>
              </a:buClr>
              <a:buFont typeface="Arial"/>
              <a:buChar char="●"/>
              <a:defRPr sz="2000">
                <a:solidFill>
                  <a:schemeClr val="dk1"/>
                </a:solidFill>
                <a:latin typeface="Calibri"/>
                <a:ea typeface="Calibri"/>
                <a:cs typeface="Calibri"/>
                <a:sym typeface="Calibri"/>
              </a:defRPr>
            </a:lvl4pPr>
            <a:lvl5pPr indent="-152400" marL="2057400" rtl="0" algn="l">
              <a:spcBef>
                <a:spcPts val="400"/>
              </a:spcBef>
              <a:buClr>
                <a:schemeClr val="dk1"/>
              </a:buClr>
              <a:buFont typeface="Arial"/>
              <a:buChar char="●"/>
              <a:defRPr sz="2000">
                <a:solidFill>
                  <a:schemeClr val="dk1"/>
                </a:solidFill>
                <a:latin typeface="Calibri"/>
                <a:ea typeface="Calibri"/>
                <a:cs typeface="Calibri"/>
                <a:sym typeface="Calibri"/>
              </a:defRPr>
            </a:lvl5pPr>
            <a:lvl6pPr indent="-152400" marL="2514600" rtl="0" algn="l">
              <a:spcBef>
                <a:spcPts val="400"/>
              </a:spcBef>
              <a:buClr>
                <a:schemeClr val="dk1"/>
              </a:buClr>
              <a:buFont typeface="Arial"/>
              <a:buChar char="●"/>
              <a:defRPr sz="2000">
                <a:solidFill>
                  <a:schemeClr val="dk1"/>
                </a:solidFill>
                <a:latin typeface="Calibri"/>
                <a:ea typeface="Calibri"/>
                <a:cs typeface="Calibri"/>
                <a:sym typeface="Calibri"/>
              </a:defRPr>
            </a:lvl6pPr>
            <a:lvl7pPr indent="-152400" marL="2971800" rtl="0" algn="l">
              <a:spcBef>
                <a:spcPts val="400"/>
              </a:spcBef>
              <a:buClr>
                <a:schemeClr val="dk1"/>
              </a:buClr>
              <a:buFont typeface="Arial"/>
              <a:buChar char="●"/>
              <a:defRPr sz="2000">
                <a:solidFill>
                  <a:schemeClr val="dk1"/>
                </a:solidFill>
                <a:latin typeface="Calibri"/>
                <a:ea typeface="Calibri"/>
                <a:cs typeface="Calibri"/>
                <a:sym typeface="Calibri"/>
              </a:defRPr>
            </a:lvl7pPr>
            <a:lvl8pPr indent="-152400" marL="3429000" rtl="0" algn="l">
              <a:spcBef>
                <a:spcPts val="400"/>
              </a:spcBef>
              <a:buClr>
                <a:schemeClr val="dk1"/>
              </a:buClr>
              <a:buFont typeface="Arial"/>
              <a:buChar char="●"/>
              <a:defRPr sz="2000">
                <a:solidFill>
                  <a:schemeClr val="dk1"/>
                </a:solidFill>
                <a:latin typeface="Calibri"/>
                <a:ea typeface="Calibri"/>
                <a:cs typeface="Calibri"/>
                <a:sym typeface="Calibri"/>
              </a:defRPr>
            </a:lvl8pPr>
            <a:lvl9pPr indent="-152400" marL="3886200" rtl="0" algn="l">
              <a:spcBef>
                <a:spcPts val="400"/>
              </a:spcBef>
              <a:buClr>
                <a:schemeClr val="dk1"/>
              </a:buClr>
              <a:buFont typeface="Arial"/>
              <a:buChar char="●"/>
              <a:defRPr sz="2000">
                <a:solidFill>
                  <a:schemeClr val="dk1"/>
                </a:solidFill>
                <a:latin typeface="Calibri"/>
                <a:ea typeface="Calibri"/>
                <a:cs typeface="Calibri"/>
                <a:sym typeface="Calibri"/>
              </a:defRPr>
            </a:lvl9pPr>
          </a:lstStyle>
          <a:p/>
        </p:txBody>
      </p:sp>
      <p:sp>
        <p:nvSpPr>
          <p:cNvPr id="88" name="Shape 88"/>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89" name="Shape 89"/>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90" name="Shape 90"/>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88900" lvl="0" marL="0">
              <a:spcBef>
                <a:spcPts val="0"/>
              </a:spcBef>
              <a:buClr>
                <a:srgbClr val="000000"/>
              </a:buClr>
              <a:buFont typeface="Arial"/>
              <a:buChar char="●"/>
            </a:pPr>
            <a:r>
              <a:t/>
            </a:r>
            <a:endParaRPr b="0" baseline="0" i="0" sz="1200" u="none" cap="none" strike="noStrike">
              <a:solidFill>
                <a:srgbClr val="888888"/>
              </a:solidFill>
              <a:latin typeface="Calibri"/>
              <a:ea typeface="Calibri"/>
              <a:cs typeface="Calibri"/>
              <a:sym typeface="Calibri"/>
            </a:endParaRPr>
          </a:p>
          <a:p>
            <a:pPr indent="-88900" lvl="1" marL="4572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2" marL="9144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a:p>
            <a:pPr indent="-88900" lvl="3" marL="1371600">
              <a:spcBef>
                <a:spcPts val="0"/>
              </a:spcBef>
              <a:buClr>
                <a:srgbClr val="000000"/>
              </a:buClr>
              <a:buFont typeface="Arial"/>
              <a:buChar char="●"/>
            </a:pPr>
            <a:r>
              <a:t/>
            </a:r>
            <a:endParaRPr b="0" baseline="0" i="0" sz="1800" u="none" cap="none" strike="noStrike">
              <a:solidFill>
                <a:schemeClr val="dk1"/>
              </a:solidFill>
              <a:latin typeface="Calibri"/>
              <a:ea typeface="Calibri"/>
              <a:cs typeface="Calibri"/>
              <a:sym typeface="Calibri"/>
            </a:endParaRPr>
          </a:p>
          <a:p>
            <a:pPr indent="-88900" lvl="4" marL="18288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5" marL="22860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a:p>
            <a:pPr indent="-88900" lvl="6" marL="2743200">
              <a:spcBef>
                <a:spcPts val="0"/>
              </a:spcBef>
              <a:buClr>
                <a:srgbClr val="000000"/>
              </a:buClr>
              <a:buFont typeface="Arial"/>
              <a:buChar char="●"/>
            </a:pPr>
            <a:r>
              <a:t/>
            </a:r>
            <a:endParaRPr b="0" baseline="0" i="0" sz="1800" u="none" cap="none" strike="noStrike">
              <a:solidFill>
                <a:schemeClr val="dk1"/>
              </a:solidFill>
              <a:latin typeface="Calibri"/>
              <a:ea typeface="Calibri"/>
              <a:cs typeface="Calibri"/>
              <a:sym typeface="Calibri"/>
            </a:endParaRPr>
          </a:p>
          <a:p>
            <a:pPr indent="-88900" lvl="7" marL="32004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8" marL="36576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_TITLE_AND_VERTICAL_TEXT">
    <p:spTree>
      <p:nvGrpSpPr>
        <p:cNvPr id="91" name="Shape 91"/>
        <p:cNvGrpSpPr/>
        <p:nvPr/>
      </p:nvGrpSpPr>
      <p:grpSpPr>
        <a:xfrm>
          <a:off x="0" y="0"/>
          <a:ext cx="0" cy="0"/>
          <a:chOff x="0" y="0"/>
          <a:chExt cx="0" cy="0"/>
        </a:xfrm>
      </p:grpSpPr>
      <p:sp>
        <p:nvSpPr>
          <p:cNvPr id="92" name="Shape 92"/>
          <p:cNvSpPr txBox="1"/>
          <p:nvPr>
            <p:ph type="title"/>
          </p:nvPr>
        </p:nvSpPr>
        <p:spPr>
          <a:xfrm rot="5400000">
            <a:off x="4732337" y="2171700"/>
            <a:ext cx="5851525" cy="2057400"/>
          </a:xfrm>
          <a:prstGeom prst="rect">
            <a:avLst/>
          </a:prstGeom>
          <a:noFill/>
          <a:ln>
            <a:noFill/>
          </a:ln>
        </p:spPr>
        <p:txBody>
          <a:bodyPr anchorCtr="0" anchor="ctr" bIns="91425" lIns="91425" rIns="91425" tIns="91425"/>
          <a:lstStyle>
            <a:lvl1pPr rtl="0" algn="ctr">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93" name="Shape 93"/>
          <p:cNvSpPr txBox="1"/>
          <p:nvPr>
            <p:ph idx="1" type="body"/>
          </p:nvPr>
        </p:nvSpPr>
        <p:spPr>
          <a:xfrm rot="5400000">
            <a:off x="541337" y="190500"/>
            <a:ext cx="5851525" cy="6019799"/>
          </a:xfrm>
          <a:prstGeom prst="rect">
            <a:avLst/>
          </a:prstGeom>
          <a:noFill/>
          <a:ln>
            <a:noFill/>
          </a:ln>
        </p:spPr>
        <p:txBody>
          <a:bodyPr anchorCtr="0" anchor="t" bIns="91425" lIns="91425" rIns="91425" tIns="91425"/>
          <a:lstStyle>
            <a:lvl1pPr indent="-222250" marL="342900" rtl="0" algn="l">
              <a:spcBef>
                <a:spcPts val="640"/>
              </a:spcBef>
              <a:buClr>
                <a:schemeClr val="dk1"/>
              </a:buClr>
              <a:buFont typeface="Arial"/>
              <a:buChar char="●"/>
              <a:defRPr sz="3200">
                <a:solidFill>
                  <a:schemeClr val="dk1"/>
                </a:solidFill>
                <a:latin typeface="Calibri"/>
                <a:ea typeface="Calibri"/>
                <a:cs typeface="Calibri"/>
                <a:sym typeface="Calibri"/>
              </a:defRPr>
            </a:lvl1pPr>
            <a:lvl2pPr indent="-177800" marL="742950" rtl="0" algn="l">
              <a:spcBef>
                <a:spcPts val="560"/>
              </a:spcBef>
              <a:buClr>
                <a:schemeClr val="dk1"/>
              </a:buClr>
              <a:buFont typeface="Arial"/>
              <a:buChar char="●"/>
              <a:defRPr sz="2800">
                <a:solidFill>
                  <a:schemeClr val="dk1"/>
                </a:solidFill>
                <a:latin typeface="Calibri"/>
                <a:ea typeface="Calibri"/>
                <a:cs typeface="Calibri"/>
                <a:sym typeface="Calibri"/>
              </a:defRPr>
            </a:lvl2pPr>
            <a:lvl3pPr indent="-136525" marL="1143000" rtl="0" algn="l">
              <a:spcBef>
                <a:spcPts val="480"/>
              </a:spcBef>
              <a:buClr>
                <a:schemeClr val="dk1"/>
              </a:buClr>
              <a:buFont typeface="Arial"/>
              <a:buChar char="●"/>
              <a:defRPr sz="2400">
                <a:solidFill>
                  <a:schemeClr val="dk1"/>
                </a:solidFill>
                <a:latin typeface="Calibri"/>
                <a:ea typeface="Calibri"/>
                <a:cs typeface="Calibri"/>
                <a:sym typeface="Calibri"/>
              </a:defRPr>
            </a:lvl3pPr>
            <a:lvl4pPr indent="-152400" marL="1600200" rtl="0" algn="l">
              <a:spcBef>
                <a:spcPts val="400"/>
              </a:spcBef>
              <a:buClr>
                <a:schemeClr val="dk1"/>
              </a:buClr>
              <a:buFont typeface="Arial"/>
              <a:buChar char="●"/>
              <a:defRPr sz="2000">
                <a:solidFill>
                  <a:schemeClr val="dk1"/>
                </a:solidFill>
                <a:latin typeface="Calibri"/>
                <a:ea typeface="Calibri"/>
                <a:cs typeface="Calibri"/>
                <a:sym typeface="Calibri"/>
              </a:defRPr>
            </a:lvl4pPr>
            <a:lvl5pPr indent="-152400" marL="2057400" rtl="0" algn="l">
              <a:spcBef>
                <a:spcPts val="400"/>
              </a:spcBef>
              <a:buClr>
                <a:schemeClr val="dk1"/>
              </a:buClr>
              <a:buFont typeface="Arial"/>
              <a:buChar char="●"/>
              <a:defRPr sz="2000">
                <a:solidFill>
                  <a:schemeClr val="dk1"/>
                </a:solidFill>
                <a:latin typeface="Calibri"/>
                <a:ea typeface="Calibri"/>
                <a:cs typeface="Calibri"/>
                <a:sym typeface="Calibri"/>
              </a:defRPr>
            </a:lvl5pPr>
            <a:lvl6pPr indent="-152400" marL="2514600" rtl="0" algn="l">
              <a:spcBef>
                <a:spcPts val="400"/>
              </a:spcBef>
              <a:buClr>
                <a:schemeClr val="dk1"/>
              </a:buClr>
              <a:buFont typeface="Arial"/>
              <a:buChar char="●"/>
              <a:defRPr sz="2000">
                <a:solidFill>
                  <a:schemeClr val="dk1"/>
                </a:solidFill>
                <a:latin typeface="Calibri"/>
                <a:ea typeface="Calibri"/>
                <a:cs typeface="Calibri"/>
                <a:sym typeface="Calibri"/>
              </a:defRPr>
            </a:lvl6pPr>
            <a:lvl7pPr indent="-152400" marL="2971800" rtl="0" algn="l">
              <a:spcBef>
                <a:spcPts val="400"/>
              </a:spcBef>
              <a:buClr>
                <a:schemeClr val="dk1"/>
              </a:buClr>
              <a:buFont typeface="Arial"/>
              <a:buChar char="●"/>
              <a:defRPr sz="2000">
                <a:solidFill>
                  <a:schemeClr val="dk1"/>
                </a:solidFill>
                <a:latin typeface="Calibri"/>
                <a:ea typeface="Calibri"/>
                <a:cs typeface="Calibri"/>
                <a:sym typeface="Calibri"/>
              </a:defRPr>
            </a:lvl7pPr>
            <a:lvl8pPr indent="-152400" marL="3429000" rtl="0" algn="l">
              <a:spcBef>
                <a:spcPts val="400"/>
              </a:spcBef>
              <a:buClr>
                <a:schemeClr val="dk1"/>
              </a:buClr>
              <a:buFont typeface="Arial"/>
              <a:buChar char="●"/>
              <a:defRPr sz="2000">
                <a:solidFill>
                  <a:schemeClr val="dk1"/>
                </a:solidFill>
                <a:latin typeface="Calibri"/>
                <a:ea typeface="Calibri"/>
                <a:cs typeface="Calibri"/>
                <a:sym typeface="Calibri"/>
              </a:defRPr>
            </a:lvl8pPr>
            <a:lvl9pPr indent="-152400" marL="3886200" rtl="0" algn="l">
              <a:spcBef>
                <a:spcPts val="400"/>
              </a:spcBef>
              <a:buClr>
                <a:schemeClr val="dk1"/>
              </a:buClr>
              <a:buFont typeface="Arial"/>
              <a:buChar char="●"/>
              <a:defRPr sz="2000">
                <a:solidFill>
                  <a:schemeClr val="dk1"/>
                </a:solidFill>
                <a:latin typeface="Calibri"/>
                <a:ea typeface="Calibri"/>
                <a:cs typeface="Calibri"/>
                <a:sym typeface="Calibri"/>
              </a:defRPr>
            </a:lvl9pPr>
          </a:lstStyle>
          <a:p/>
        </p:txBody>
      </p:sp>
      <p:sp>
        <p:nvSpPr>
          <p:cNvPr id="94" name="Shape 94"/>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95" name="Shape 95"/>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96" name="Shape 96"/>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88900" lvl="0" marL="0">
              <a:spcBef>
                <a:spcPts val="0"/>
              </a:spcBef>
              <a:buClr>
                <a:srgbClr val="000000"/>
              </a:buClr>
              <a:buFont typeface="Arial"/>
              <a:buChar char="●"/>
            </a:pPr>
            <a:r>
              <a:t/>
            </a:r>
            <a:endParaRPr b="0" baseline="0" i="0" sz="1200" u="none" cap="none" strike="noStrike">
              <a:solidFill>
                <a:srgbClr val="888888"/>
              </a:solidFill>
              <a:latin typeface="Calibri"/>
              <a:ea typeface="Calibri"/>
              <a:cs typeface="Calibri"/>
              <a:sym typeface="Calibri"/>
            </a:endParaRPr>
          </a:p>
          <a:p>
            <a:pPr indent="-88900" lvl="1" marL="4572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2" marL="9144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a:p>
            <a:pPr indent="-88900" lvl="3" marL="1371600">
              <a:spcBef>
                <a:spcPts val="0"/>
              </a:spcBef>
              <a:buClr>
                <a:srgbClr val="000000"/>
              </a:buClr>
              <a:buFont typeface="Arial"/>
              <a:buChar char="●"/>
            </a:pPr>
            <a:r>
              <a:t/>
            </a:r>
            <a:endParaRPr b="0" baseline="0" i="0" sz="1800" u="none" cap="none" strike="noStrike">
              <a:solidFill>
                <a:schemeClr val="dk1"/>
              </a:solidFill>
              <a:latin typeface="Calibri"/>
              <a:ea typeface="Calibri"/>
              <a:cs typeface="Calibri"/>
              <a:sym typeface="Calibri"/>
            </a:endParaRPr>
          </a:p>
          <a:p>
            <a:pPr indent="-88900" lvl="4" marL="18288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5" marL="22860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a:p>
            <a:pPr indent="-88900" lvl="6" marL="2743200">
              <a:spcBef>
                <a:spcPts val="0"/>
              </a:spcBef>
              <a:buClr>
                <a:srgbClr val="000000"/>
              </a:buClr>
              <a:buFont typeface="Arial"/>
              <a:buChar char="●"/>
            </a:pPr>
            <a:r>
              <a:t/>
            </a:r>
            <a:endParaRPr b="0" baseline="0" i="0" sz="1800" u="none" cap="none" strike="noStrike">
              <a:solidFill>
                <a:schemeClr val="dk1"/>
              </a:solidFill>
              <a:latin typeface="Calibri"/>
              <a:ea typeface="Calibri"/>
              <a:cs typeface="Calibri"/>
              <a:sym typeface="Calibri"/>
            </a:endParaRPr>
          </a:p>
          <a:p>
            <a:pPr indent="-88900" lvl="7" marL="32004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8" marL="36576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0" name="Shape 10"/>
        <p:cNvGrpSpPr/>
        <p:nvPr/>
      </p:nvGrpSpPr>
      <p:grpSpPr>
        <a:xfrm>
          <a:off x="0" y="0"/>
          <a:ext cx="0" cy="0"/>
          <a:chOff x="0" y="0"/>
          <a:chExt cx="0" cy="0"/>
        </a:xfrm>
      </p:grpSpPr>
      <p:sp>
        <p:nvSpPr>
          <p:cNvPr id="11" name="Shape 11"/>
          <p:cNvSpPr txBox="1"/>
          <p:nvPr>
            <p:ph type="title"/>
          </p:nvPr>
        </p:nvSpPr>
        <p:spPr>
          <a:xfrm>
            <a:off x="457200" y="274637"/>
            <a:ext cx="8229600" cy="1143000"/>
          </a:xfrm>
          <a:prstGeom prst="rect">
            <a:avLst/>
          </a:prstGeom>
          <a:noFill/>
          <a:ln>
            <a:noFill/>
          </a:ln>
        </p:spPr>
        <p:txBody>
          <a:bodyPr anchorCtr="0" anchor="b" bIns="91425" lIns="91425" rIns="91425" tIns="91425"/>
          <a:lstStyle>
            <a:lvl1pPr rtl="0" algn="l">
              <a:spcBef>
                <a:spcPts val="0"/>
              </a:spcBef>
              <a:buSzPct val="100000"/>
              <a:buFont typeface="Arial"/>
              <a:buNone/>
              <a:defRPr b="1" sz="3600">
                <a:solidFill>
                  <a:schemeClr val="dk1"/>
                </a:solidFill>
                <a:latin typeface="Arial"/>
                <a:ea typeface="Arial"/>
                <a:cs typeface="Arial"/>
                <a:sym typeface="Arial"/>
              </a:defRPr>
            </a:lvl1pPr>
            <a:lvl2pPr rtl="0" algn="l">
              <a:spcBef>
                <a:spcPts val="0"/>
              </a:spcBef>
              <a:buSzPct val="100000"/>
              <a:buFont typeface="Arial"/>
              <a:buNone/>
              <a:defRPr b="1" sz="3600">
                <a:solidFill>
                  <a:schemeClr val="dk1"/>
                </a:solidFill>
                <a:latin typeface="Arial"/>
                <a:ea typeface="Arial"/>
                <a:cs typeface="Arial"/>
                <a:sym typeface="Arial"/>
              </a:defRPr>
            </a:lvl2pPr>
            <a:lvl3pPr rtl="0" algn="l">
              <a:spcBef>
                <a:spcPts val="0"/>
              </a:spcBef>
              <a:buSzPct val="100000"/>
              <a:buFont typeface="Arial"/>
              <a:buNone/>
              <a:defRPr b="1" sz="3600">
                <a:solidFill>
                  <a:schemeClr val="dk1"/>
                </a:solidFill>
                <a:latin typeface="Arial"/>
                <a:ea typeface="Arial"/>
                <a:cs typeface="Arial"/>
                <a:sym typeface="Arial"/>
              </a:defRPr>
            </a:lvl3pPr>
            <a:lvl4pPr rtl="0" algn="l">
              <a:spcBef>
                <a:spcPts val="0"/>
              </a:spcBef>
              <a:buSzPct val="100000"/>
              <a:buFont typeface="Arial"/>
              <a:buNone/>
              <a:defRPr b="1" sz="3600">
                <a:solidFill>
                  <a:schemeClr val="dk1"/>
                </a:solidFill>
                <a:latin typeface="Arial"/>
                <a:ea typeface="Arial"/>
                <a:cs typeface="Arial"/>
                <a:sym typeface="Arial"/>
              </a:defRPr>
            </a:lvl4pPr>
            <a:lvl5pPr rtl="0" algn="l">
              <a:spcBef>
                <a:spcPts val="0"/>
              </a:spcBef>
              <a:buSzPct val="100000"/>
              <a:buFont typeface="Arial"/>
              <a:buNone/>
              <a:defRPr b="1" sz="3600">
                <a:solidFill>
                  <a:schemeClr val="dk1"/>
                </a:solidFill>
                <a:latin typeface="Arial"/>
                <a:ea typeface="Arial"/>
                <a:cs typeface="Arial"/>
                <a:sym typeface="Arial"/>
              </a:defRPr>
            </a:lvl5pPr>
            <a:lvl6pPr rtl="0" algn="l">
              <a:spcBef>
                <a:spcPts val="0"/>
              </a:spcBef>
              <a:buSzPct val="100000"/>
              <a:buFont typeface="Arial"/>
              <a:buNone/>
              <a:defRPr b="1" sz="3600">
                <a:solidFill>
                  <a:schemeClr val="dk1"/>
                </a:solidFill>
                <a:latin typeface="Arial"/>
                <a:ea typeface="Arial"/>
                <a:cs typeface="Arial"/>
                <a:sym typeface="Arial"/>
              </a:defRPr>
            </a:lvl6pPr>
            <a:lvl7pPr rtl="0" algn="l">
              <a:spcBef>
                <a:spcPts val="0"/>
              </a:spcBef>
              <a:buSzPct val="100000"/>
              <a:buFont typeface="Arial"/>
              <a:buNone/>
              <a:defRPr b="1" sz="3600">
                <a:solidFill>
                  <a:schemeClr val="dk1"/>
                </a:solidFill>
                <a:latin typeface="Arial"/>
                <a:ea typeface="Arial"/>
                <a:cs typeface="Arial"/>
                <a:sym typeface="Arial"/>
              </a:defRPr>
            </a:lvl7pPr>
            <a:lvl8pPr rtl="0" algn="l">
              <a:spcBef>
                <a:spcPts val="0"/>
              </a:spcBef>
              <a:buSzPct val="100000"/>
              <a:buFont typeface="Arial"/>
              <a:buNone/>
              <a:defRPr b="1" sz="3600">
                <a:solidFill>
                  <a:schemeClr val="dk1"/>
                </a:solidFill>
                <a:latin typeface="Arial"/>
                <a:ea typeface="Arial"/>
                <a:cs typeface="Arial"/>
                <a:sym typeface="Arial"/>
              </a:defRPr>
            </a:lvl8pPr>
            <a:lvl9pPr rtl="0" algn="l">
              <a:spcBef>
                <a:spcPts val="0"/>
              </a:spcBef>
              <a:buSzPct val="100000"/>
              <a:buFont typeface="Arial"/>
              <a:buNone/>
              <a:defRPr b="1" sz="3600">
                <a:solidFill>
                  <a:schemeClr val="dk1"/>
                </a:solidFill>
                <a:latin typeface="Arial"/>
                <a:ea typeface="Arial"/>
                <a:cs typeface="Arial"/>
                <a:sym typeface="Arial"/>
              </a:defRPr>
            </a:lvl9pPr>
          </a:lstStyle>
          <a:p/>
        </p:txBody>
      </p:sp>
      <p:sp>
        <p:nvSpPr>
          <p:cNvPr id="12" name="Shape 12"/>
          <p:cNvSpPr txBox="1"/>
          <p:nvPr>
            <p:ph idx="1" type="body"/>
          </p:nvPr>
        </p:nvSpPr>
        <p:spPr>
          <a:xfrm>
            <a:off x="457200" y="1600200"/>
            <a:ext cx="8229600" cy="4967574"/>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3" name="Shape 13"/>
        <p:cNvGrpSpPr/>
        <p:nvPr/>
      </p:nvGrpSpPr>
      <p:grpSpPr>
        <a:xfrm>
          <a:off x="0" y="0"/>
          <a:ext cx="0" cy="0"/>
          <a:chOff x="0" y="0"/>
          <a:chExt cx="0" cy="0"/>
        </a:xfrm>
      </p:grpSpPr>
      <p:sp>
        <p:nvSpPr>
          <p:cNvPr id="14" name="Shape 14"/>
          <p:cNvSpPr txBox="1"/>
          <p:nvPr>
            <p:ph type="title"/>
          </p:nvPr>
        </p:nvSpPr>
        <p:spPr>
          <a:xfrm>
            <a:off x="457200" y="274637"/>
            <a:ext cx="8229600" cy="1143000"/>
          </a:xfrm>
          <a:prstGeom prst="rect">
            <a:avLst/>
          </a:prstGeom>
          <a:noFill/>
          <a:ln>
            <a:noFill/>
          </a:ln>
        </p:spPr>
        <p:txBody>
          <a:bodyPr anchorCtr="0" anchor="b" bIns="91425" lIns="91425" rIns="91425" tIns="91425"/>
          <a:lstStyle>
            <a:lvl1pPr rtl="0" algn="l">
              <a:spcBef>
                <a:spcPts val="0"/>
              </a:spcBef>
              <a:buSzPct val="100000"/>
              <a:buFont typeface="Arial"/>
              <a:buNone/>
              <a:defRPr b="1" sz="3600">
                <a:solidFill>
                  <a:schemeClr val="dk1"/>
                </a:solidFill>
                <a:latin typeface="Arial"/>
                <a:ea typeface="Arial"/>
                <a:cs typeface="Arial"/>
                <a:sym typeface="Arial"/>
              </a:defRPr>
            </a:lvl1pPr>
            <a:lvl2pPr rtl="0" algn="l">
              <a:spcBef>
                <a:spcPts val="0"/>
              </a:spcBef>
              <a:buSzPct val="100000"/>
              <a:buFont typeface="Arial"/>
              <a:buNone/>
              <a:defRPr b="1" sz="3600">
                <a:solidFill>
                  <a:schemeClr val="dk1"/>
                </a:solidFill>
                <a:latin typeface="Arial"/>
                <a:ea typeface="Arial"/>
                <a:cs typeface="Arial"/>
                <a:sym typeface="Arial"/>
              </a:defRPr>
            </a:lvl2pPr>
            <a:lvl3pPr rtl="0" algn="l">
              <a:spcBef>
                <a:spcPts val="0"/>
              </a:spcBef>
              <a:buSzPct val="100000"/>
              <a:buFont typeface="Arial"/>
              <a:buNone/>
              <a:defRPr b="1" sz="3600">
                <a:solidFill>
                  <a:schemeClr val="dk1"/>
                </a:solidFill>
                <a:latin typeface="Arial"/>
                <a:ea typeface="Arial"/>
                <a:cs typeface="Arial"/>
                <a:sym typeface="Arial"/>
              </a:defRPr>
            </a:lvl3pPr>
            <a:lvl4pPr rtl="0" algn="l">
              <a:spcBef>
                <a:spcPts val="0"/>
              </a:spcBef>
              <a:buSzPct val="100000"/>
              <a:buFont typeface="Arial"/>
              <a:buNone/>
              <a:defRPr b="1" sz="3600">
                <a:solidFill>
                  <a:schemeClr val="dk1"/>
                </a:solidFill>
                <a:latin typeface="Arial"/>
                <a:ea typeface="Arial"/>
                <a:cs typeface="Arial"/>
                <a:sym typeface="Arial"/>
              </a:defRPr>
            </a:lvl4pPr>
            <a:lvl5pPr rtl="0" algn="l">
              <a:spcBef>
                <a:spcPts val="0"/>
              </a:spcBef>
              <a:buSzPct val="100000"/>
              <a:buFont typeface="Arial"/>
              <a:buNone/>
              <a:defRPr b="1" sz="3600">
                <a:solidFill>
                  <a:schemeClr val="dk1"/>
                </a:solidFill>
                <a:latin typeface="Arial"/>
                <a:ea typeface="Arial"/>
                <a:cs typeface="Arial"/>
                <a:sym typeface="Arial"/>
              </a:defRPr>
            </a:lvl5pPr>
            <a:lvl6pPr rtl="0" algn="l">
              <a:spcBef>
                <a:spcPts val="0"/>
              </a:spcBef>
              <a:buSzPct val="100000"/>
              <a:buFont typeface="Arial"/>
              <a:buNone/>
              <a:defRPr b="1" sz="3600">
                <a:solidFill>
                  <a:schemeClr val="dk1"/>
                </a:solidFill>
                <a:latin typeface="Arial"/>
                <a:ea typeface="Arial"/>
                <a:cs typeface="Arial"/>
                <a:sym typeface="Arial"/>
              </a:defRPr>
            </a:lvl6pPr>
            <a:lvl7pPr rtl="0" algn="l">
              <a:spcBef>
                <a:spcPts val="0"/>
              </a:spcBef>
              <a:buSzPct val="100000"/>
              <a:buFont typeface="Arial"/>
              <a:buNone/>
              <a:defRPr b="1" sz="3600">
                <a:solidFill>
                  <a:schemeClr val="dk1"/>
                </a:solidFill>
                <a:latin typeface="Arial"/>
                <a:ea typeface="Arial"/>
                <a:cs typeface="Arial"/>
                <a:sym typeface="Arial"/>
              </a:defRPr>
            </a:lvl7pPr>
            <a:lvl8pPr rtl="0" algn="l">
              <a:spcBef>
                <a:spcPts val="0"/>
              </a:spcBef>
              <a:buSzPct val="100000"/>
              <a:buFont typeface="Arial"/>
              <a:buNone/>
              <a:defRPr b="1" sz="3600">
                <a:solidFill>
                  <a:schemeClr val="dk1"/>
                </a:solidFill>
                <a:latin typeface="Arial"/>
                <a:ea typeface="Arial"/>
                <a:cs typeface="Arial"/>
                <a:sym typeface="Arial"/>
              </a:defRPr>
            </a:lvl8pPr>
            <a:lvl9pPr rtl="0" algn="l">
              <a:spcBef>
                <a:spcPts val="0"/>
              </a:spcBef>
              <a:buSzPct val="100000"/>
              <a:buFont typeface="Arial"/>
              <a:buNone/>
              <a:defRPr b="1" sz="3600">
                <a:solidFill>
                  <a:schemeClr val="dk1"/>
                </a:solidFill>
                <a:latin typeface="Arial"/>
                <a:ea typeface="Arial"/>
                <a:cs typeface="Arial"/>
                <a:sym typeface="Arial"/>
              </a:defRPr>
            </a:lvl9pPr>
          </a:lstStyle>
          <a:p/>
        </p:txBody>
      </p:sp>
      <p:sp>
        <p:nvSpPr>
          <p:cNvPr id="15" name="Shape 15"/>
          <p:cNvSpPr txBox="1"/>
          <p:nvPr>
            <p:ph idx="1" type="body"/>
          </p:nvPr>
        </p:nvSpPr>
        <p:spPr>
          <a:xfrm>
            <a:off x="457200" y="1600200"/>
            <a:ext cx="3994525" cy="4967574"/>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
        <p:nvSpPr>
          <p:cNvPr id="16" name="Shape 16"/>
          <p:cNvSpPr txBox="1"/>
          <p:nvPr>
            <p:ph idx="2" type="body"/>
          </p:nvPr>
        </p:nvSpPr>
        <p:spPr>
          <a:xfrm>
            <a:off x="4692273" y="1600200"/>
            <a:ext cx="3994525" cy="4967574"/>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 name="Shape 17"/>
        <p:cNvGrpSpPr/>
        <p:nvPr/>
      </p:nvGrpSpPr>
      <p:grpSpPr>
        <a:xfrm>
          <a:off x="0" y="0"/>
          <a:ext cx="0" cy="0"/>
          <a:chOff x="0" y="0"/>
          <a:chExt cx="0" cy="0"/>
        </a:xfrm>
      </p:grpSpPr>
      <p:sp>
        <p:nvSpPr>
          <p:cNvPr id="18" name="Shape 18"/>
          <p:cNvSpPr txBox="1"/>
          <p:nvPr>
            <p:ph type="title"/>
          </p:nvPr>
        </p:nvSpPr>
        <p:spPr>
          <a:xfrm>
            <a:off x="457200" y="274637"/>
            <a:ext cx="8229600" cy="1143000"/>
          </a:xfrm>
          <a:prstGeom prst="rect">
            <a:avLst/>
          </a:prstGeom>
          <a:noFill/>
          <a:ln>
            <a:noFill/>
          </a:ln>
        </p:spPr>
        <p:txBody>
          <a:bodyPr anchorCtr="0" anchor="b" bIns="91425" lIns="91425" rIns="91425" tIns="91425"/>
          <a:lstStyle>
            <a:lvl1pPr rtl="0" algn="l">
              <a:spcBef>
                <a:spcPts val="0"/>
              </a:spcBef>
              <a:buSzPct val="100000"/>
              <a:buFont typeface="Arial"/>
              <a:buNone/>
              <a:defRPr b="1" sz="3600">
                <a:solidFill>
                  <a:schemeClr val="dk1"/>
                </a:solidFill>
                <a:latin typeface="Arial"/>
                <a:ea typeface="Arial"/>
                <a:cs typeface="Arial"/>
                <a:sym typeface="Arial"/>
              </a:defRPr>
            </a:lvl1pPr>
            <a:lvl2pPr rtl="0" algn="l">
              <a:spcBef>
                <a:spcPts val="0"/>
              </a:spcBef>
              <a:buSzPct val="100000"/>
              <a:buFont typeface="Arial"/>
              <a:buNone/>
              <a:defRPr b="1" sz="3600">
                <a:solidFill>
                  <a:schemeClr val="dk1"/>
                </a:solidFill>
                <a:latin typeface="Arial"/>
                <a:ea typeface="Arial"/>
                <a:cs typeface="Arial"/>
                <a:sym typeface="Arial"/>
              </a:defRPr>
            </a:lvl2pPr>
            <a:lvl3pPr rtl="0" algn="l">
              <a:spcBef>
                <a:spcPts val="0"/>
              </a:spcBef>
              <a:buSzPct val="100000"/>
              <a:buFont typeface="Arial"/>
              <a:buNone/>
              <a:defRPr b="1" sz="3600">
                <a:solidFill>
                  <a:schemeClr val="dk1"/>
                </a:solidFill>
                <a:latin typeface="Arial"/>
                <a:ea typeface="Arial"/>
                <a:cs typeface="Arial"/>
                <a:sym typeface="Arial"/>
              </a:defRPr>
            </a:lvl3pPr>
            <a:lvl4pPr rtl="0" algn="l">
              <a:spcBef>
                <a:spcPts val="0"/>
              </a:spcBef>
              <a:buSzPct val="100000"/>
              <a:buFont typeface="Arial"/>
              <a:buNone/>
              <a:defRPr b="1" sz="3600">
                <a:solidFill>
                  <a:schemeClr val="dk1"/>
                </a:solidFill>
                <a:latin typeface="Arial"/>
                <a:ea typeface="Arial"/>
                <a:cs typeface="Arial"/>
                <a:sym typeface="Arial"/>
              </a:defRPr>
            </a:lvl4pPr>
            <a:lvl5pPr rtl="0" algn="l">
              <a:spcBef>
                <a:spcPts val="0"/>
              </a:spcBef>
              <a:buSzPct val="100000"/>
              <a:buFont typeface="Arial"/>
              <a:buNone/>
              <a:defRPr b="1" sz="3600">
                <a:solidFill>
                  <a:schemeClr val="dk1"/>
                </a:solidFill>
                <a:latin typeface="Arial"/>
                <a:ea typeface="Arial"/>
                <a:cs typeface="Arial"/>
                <a:sym typeface="Arial"/>
              </a:defRPr>
            </a:lvl5pPr>
            <a:lvl6pPr rtl="0" algn="l">
              <a:spcBef>
                <a:spcPts val="0"/>
              </a:spcBef>
              <a:buSzPct val="100000"/>
              <a:buFont typeface="Arial"/>
              <a:buNone/>
              <a:defRPr b="1" sz="3600">
                <a:solidFill>
                  <a:schemeClr val="dk1"/>
                </a:solidFill>
                <a:latin typeface="Arial"/>
                <a:ea typeface="Arial"/>
                <a:cs typeface="Arial"/>
                <a:sym typeface="Arial"/>
              </a:defRPr>
            </a:lvl6pPr>
            <a:lvl7pPr rtl="0" algn="l">
              <a:spcBef>
                <a:spcPts val="0"/>
              </a:spcBef>
              <a:buSzPct val="100000"/>
              <a:buFont typeface="Arial"/>
              <a:buNone/>
              <a:defRPr b="1" sz="3600">
                <a:solidFill>
                  <a:schemeClr val="dk1"/>
                </a:solidFill>
                <a:latin typeface="Arial"/>
                <a:ea typeface="Arial"/>
                <a:cs typeface="Arial"/>
                <a:sym typeface="Arial"/>
              </a:defRPr>
            </a:lvl7pPr>
            <a:lvl8pPr rtl="0" algn="l">
              <a:spcBef>
                <a:spcPts val="0"/>
              </a:spcBef>
              <a:buSzPct val="100000"/>
              <a:buFont typeface="Arial"/>
              <a:buNone/>
              <a:defRPr b="1" sz="3600">
                <a:solidFill>
                  <a:schemeClr val="dk1"/>
                </a:solidFill>
                <a:latin typeface="Arial"/>
                <a:ea typeface="Arial"/>
                <a:cs typeface="Arial"/>
                <a:sym typeface="Arial"/>
              </a:defRPr>
            </a:lvl8pPr>
            <a:lvl9pPr rtl="0" algn="l">
              <a:spcBef>
                <a:spcPts val="0"/>
              </a:spcBef>
              <a:buSzPct val="1000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9" name="Shape 19"/>
        <p:cNvGrpSpPr/>
        <p:nvPr/>
      </p:nvGrpSpPr>
      <p:grpSpPr>
        <a:xfrm>
          <a:off x="0" y="0"/>
          <a:ext cx="0" cy="0"/>
          <a:chOff x="0" y="0"/>
          <a:chExt cx="0" cy="0"/>
        </a:xfrm>
      </p:grpSpPr>
      <p:sp>
        <p:nvSpPr>
          <p:cNvPr id="20" name="Shape 20"/>
          <p:cNvSpPr txBox="1"/>
          <p:nvPr>
            <p:ph idx="1" type="body"/>
          </p:nvPr>
        </p:nvSpPr>
        <p:spPr>
          <a:xfrm>
            <a:off x="457200" y="5875078"/>
            <a:ext cx="8229600" cy="692693"/>
          </a:xfrm>
          <a:prstGeom prst="rect">
            <a:avLst/>
          </a:prstGeom>
          <a:noFill/>
          <a:ln>
            <a:noFill/>
          </a:ln>
        </p:spPr>
        <p:txBody>
          <a:bodyPr anchorCtr="0" anchor="t" bIns="91425" lIns="91425" rIns="91425" tIns="91425"/>
          <a:lstStyle>
            <a:lvl1pPr rtl="0" algn="ctr">
              <a:lnSpc>
                <a:spcPct val="100000"/>
              </a:lnSpc>
              <a:spcBef>
                <a:spcPts val="360"/>
              </a:spcBef>
              <a:spcAft>
                <a:spcPts val="0"/>
              </a:spcAft>
              <a:buClr>
                <a:schemeClr val="dk1"/>
              </a:buClr>
              <a:buSzPct val="100000"/>
              <a:buFont typeface="Arial"/>
              <a:buChar char="●"/>
              <a:defRPr sz="1800">
                <a:solidFill>
                  <a:schemeClr val="dk1"/>
                </a:solidFill>
              </a:defRPr>
            </a:lvl1pPr>
            <a:lvl2pPr rtl="0" algn="ctr">
              <a:lnSpc>
                <a:spcPct val="100000"/>
              </a:lnSpc>
              <a:spcBef>
                <a:spcPts val="360"/>
              </a:spcBef>
              <a:spcAft>
                <a:spcPts val="0"/>
              </a:spcAft>
              <a:buClr>
                <a:schemeClr val="dk1"/>
              </a:buClr>
              <a:buSzPct val="100000"/>
              <a:buFont typeface="Courier New"/>
              <a:buChar char="o"/>
              <a:defRPr sz="1800">
                <a:solidFill>
                  <a:schemeClr val="dk1"/>
                </a:solidFill>
              </a:defRPr>
            </a:lvl2pPr>
            <a:lvl3pPr rtl="0" algn="ctr">
              <a:lnSpc>
                <a:spcPct val="100000"/>
              </a:lnSpc>
              <a:spcBef>
                <a:spcPts val="360"/>
              </a:spcBef>
              <a:spcAft>
                <a:spcPts val="0"/>
              </a:spcAft>
              <a:buClr>
                <a:schemeClr val="dk1"/>
              </a:buClr>
              <a:buSzPct val="100000"/>
              <a:buFont typeface="Wingdings"/>
              <a:buChar char="§"/>
              <a:defRPr sz="1800">
                <a:solidFill>
                  <a:schemeClr val="dk1"/>
                </a:solidFill>
              </a:defRPr>
            </a:lvl3pPr>
            <a:lvl4pPr rtl="0" algn="ctr">
              <a:lnSpc>
                <a:spcPct val="100000"/>
              </a:lnSpc>
              <a:spcBef>
                <a:spcPts val="360"/>
              </a:spcBef>
              <a:spcAft>
                <a:spcPts val="0"/>
              </a:spcAft>
              <a:buClr>
                <a:schemeClr val="dk1"/>
              </a:buClr>
              <a:buSzPct val="100000"/>
              <a:buFont typeface="Arial"/>
              <a:buChar char="●"/>
              <a:defRPr sz="1800">
                <a:solidFill>
                  <a:schemeClr val="dk1"/>
                </a:solidFill>
              </a:defRPr>
            </a:lvl4pPr>
            <a:lvl5pPr rtl="0" algn="ctr">
              <a:lnSpc>
                <a:spcPct val="100000"/>
              </a:lnSpc>
              <a:spcBef>
                <a:spcPts val="360"/>
              </a:spcBef>
              <a:spcAft>
                <a:spcPts val="0"/>
              </a:spcAft>
              <a:buClr>
                <a:schemeClr val="dk1"/>
              </a:buClr>
              <a:buSzPct val="100000"/>
              <a:buFont typeface="Courier New"/>
              <a:buChar char="o"/>
              <a:defRPr sz="1800">
                <a:solidFill>
                  <a:schemeClr val="dk1"/>
                </a:solidFill>
              </a:defRPr>
            </a:lvl5pPr>
            <a:lvl6pPr rtl="0" algn="ctr">
              <a:lnSpc>
                <a:spcPct val="100000"/>
              </a:lnSpc>
              <a:spcBef>
                <a:spcPts val="360"/>
              </a:spcBef>
              <a:spcAft>
                <a:spcPts val="0"/>
              </a:spcAft>
              <a:buClr>
                <a:schemeClr val="dk1"/>
              </a:buClr>
              <a:buSzPct val="100000"/>
              <a:buFont typeface="Wingdings"/>
              <a:buChar char="§"/>
              <a:defRPr sz="1800">
                <a:solidFill>
                  <a:schemeClr val="dk1"/>
                </a:solidFill>
              </a:defRPr>
            </a:lvl6pPr>
            <a:lvl7pPr rtl="0" algn="ctr">
              <a:lnSpc>
                <a:spcPct val="100000"/>
              </a:lnSpc>
              <a:spcBef>
                <a:spcPts val="360"/>
              </a:spcBef>
              <a:spcAft>
                <a:spcPts val="0"/>
              </a:spcAft>
              <a:buClr>
                <a:schemeClr val="dk1"/>
              </a:buClr>
              <a:buSzPct val="100000"/>
              <a:buFont typeface="Arial"/>
              <a:buChar char="●"/>
              <a:defRPr sz="1800">
                <a:solidFill>
                  <a:schemeClr val="dk1"/>
                </a:solidFill>
              </a:defRPr>
            </a:lvl7pPr>
            <a:lvl8pPr rtl="0" algn="ctr">
              <a:lnSpc>
                <a:spcPct val="100000"/>
              </a:lnSpc>
              <a:spcBef>
                <a:spcPts val="360"/>
              </a:spcBef>
              <a:spcAft>
                <a:spcPts val="0"/>
              </a:spcAft>
              <a:buClr>
                <a:schemeClr val="dk1"/>
              </a:buClr>
              <a:buSzPct val="100000"/>
              <a:buFont typeface="Courier New"/>
              <a:buChar char="o"/>
              <a:defRPr sz="1800">
                <a:solidFill>
                  <a:schemeClr val="dk1"/>
                </a:solidFill>
              </a:defRPr>
            </a:lvl8pPr>
            <a:lvl9pPr rtl="0" algn="ctr">
              <a:lnSpc>
                <a:spcPct val="100000"/>
              </a:lnSpc>
              <a:spcBef>
                <a:spcPts val="360"/>
              </a:spcBef>
              <a:spcAft>
                <a:spcPts val="0"/>
              </a:spcAft>
              <a:buClr>
                <a:schemeClr val="dk1"/>
              </a:buClr>
              <a:buSzPct val="100000"/>
              <a:buFont typeface="Wingdings"/>
              <a:buChar char="§"/>
              <a:defRPr sz="1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 name="Shape 2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28" name="Shape 28"/>
        <p:cNvGrpSpPr/>
        <p:nvPr/>
      </p:nvGrpSpPr>
      <p:grpSpPr>
        <a:xfrm>
          <a:off x="0" y="0"/>
          <a:ext cx="0" cy="0"/>
          <a:chOff x="0" y="0"/>
          <a:chExt cx="0" cy="0"/>
        </a:xfrm>
      </p:grpSpPr>
      <p:sp>
        <p:nvSpPr>
          <p:cNvPr id="29" name="Shape 29"/>
          <p:cNvSpPr txBox="1"/>
          <p:nvPr>
            <p:ph type="ctrTitle"/>
          </p:nvPr>
        </p:nvSpPr>
        <p:spPr>
          <a:xfrm>
            <a:off x="685800" y="2130425"/>
            <a:ext cx="7772400" cy="1470024"/>
          </a:xfrm>
          <a:prstGeom prst="rect">
            <a:avLst/>
          </a:prstGeom>
          <a:noFill/>
          <a:ln>
            <a:noFill/>
          </a:ln>
        </p:spPr>
        <p:txBody>
          <a:bodyPr anchorCtr="0" anchor="ctr" bIns="91425" lIns="91425" rIns="91425" tIns="91425"/>
          <a:lstStyle>
            <a:lvl1pPr indent="0" marL="0" marR="0" rtl="0" algn="ctr">
              <a:spcBef>
                <a:spcPts val="0"/>
              </a:spcBef>
              <a:buClr>
                <a:schemeClr val="dk1"/>
              </a:buClr>
              <a:buFont typeface="Calibri"/>
              <a:buNone/>
              <a:defRPr b="0" baseline="0" i="0" sz="4400" u="none" cap="none" strike="noStrike">
                <a:solidFill>
                  <a:schemeClr val="dk1"/>
                </a:solidFill>
                <a:latin typeface="Calibri"/>
                <a:ea typeface="Calibri"/>
                <a:cs typeface="Calibri"/>
                <a:sym typeface="Calibri"/>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30" name="Shape 30"/>
          <p:cNvSpPr txBox="1"/>
          <p:nvPr>
            <p:ph idx="1" type="subTitle"/>
          </p:nvPr>
        </p:nvSpPr>
        <p:spPr>
          <a:xfrm>
            <a:off x="1371600" y="3886200"/>
            <a:ext cx="6400799" cy="1752600"/>
          </a:xfrm>
          <a:prstGeom prst="rect">
            <a:avLst/>
          </a:prstGeom>
          <a:noFill/>
          <a:ln>
            <a:noFill/>
          </a:ln>
        </p:spPr>
        <p:txBody>
          <a:bodyPr anchorCtr="0" anchor="t" bIns="91425" lIns="91425" rIns="91425" tIns="91425"/>
          <a:lstStyle>
            <a:lvl1pPr indent="0" marL="0" marR="0" rtl="0" algn="ctr">
              <a:spcBef>
                <a:spcPts val="640"/>
              </a:spcBef>
              <a:buClr>
                <a:srgbClr val="888888"/>
              </a:buClr>
              <a:buFont typeface="Calibri"/>
              <a:buNone/>
              <a:defRPr b="0" baseline="0" i="0" sz="3200" u="none" cap="none" strike="noStrike">
                <a:solidFill>
                  <a:srgbClr val="888888"/>
                </a:solidFill>
                <a:latin typeface="Calibri"/>
                <a:ea typeface="Calibri"/>
                <a:cs typeface="Calibri"/>
                <a:sym typeface="Calibri"/>
              </a:defRPr>
            </a:lvl1pPr>
            <a:lvl2pPr indent="0" marL="457200" marR="0" rtl="0" algn="ctr">
              <a:spcBef>
                <a:spcPts val="560"/>
              </a:spcBef>
              <a:buClr>
                <a:srgbClr val="888888"/>
              </a:buClr>
              <a:buFont typeface="Calibri"/>
              <a:buNone/>
              <a:defRPr b="0" baseline="0" i="0" sz="2800" u="none" cap="none" strike="noStrike">
                <a:solidFill>
                  <a:srgbClr val="888888"/>
                </a:solidFill>
                <a:latin typeface="Calibri"/>
                <a:ea typeface="Calibri"/>
                <a:cs typeface="Calibri"/>
                <a:sym typeface="Calibri"/>
              </a:defRPr>
            </a:lvl2pPr>
            <a:lvl3pPr indent="0" marL="914400" marR="0" rtl="0" algn="ctr">
              <a:spcBef>
                <a:spcPts val="480"/>
              </a:spcBef>
              <a:buClr>
                <a:srgbClr val="888888"/>
              </a:buClr>
              <a:buFont typeface="Calibri"/>
              <a:buNone/>
              <a:defRPr b="0" baseline="0" i="0" sz="2400" u="none" cap="none" strike="noStrike">
                <a:solidFill>
                  <a:srgbClr val="888888"/>
                </a:solidFill>
                <a:latin typeface="Calibri"/>
                <a:ea typeface="Calibri"/>
                <a:cs typeface="Calibri"/>
                <a:sym typeface="Calibri"/>
              </a:defRPr>
            </a:lvl3pPr>
            <a:lvl4pPr indent="0" marL="1371600" marR="0" rtl="0" algn="ctr">
              <a:spcBef>
                <a:spcPts val="400"/>
              </a:spcBef>
              <a:buClr>
                <a:srgbClr val="888888"/>
              </a:buClr>
              <a:buFont typeface="Calibri"/>
              <a:buNone/>
              <a:defRPr b="0" baseline="0" i="0" sz="2000" u="none" cap="none" strike="noStrike">
                <a:solidFill>
                  <a:srgbClr val="888888"/>
                </a:solidFill>
                <a:latin typeface="Calibri"/>
                <a:ea typeface="Calibri"/>
                <a:cs typeface="Calibri"/>
                <a:sym typeface="Calibri"/>
              </a:defRPr>
            </a:lvl4pPr>
            <a:lvl5pPr indent="0" marL="1828800" marR="0" rtl="0" algn="ctr">
              <a:spcBef>
                <a:spcPts val="400"/>
              </a:spcBef>
              <a:buClr>
                <a:srgbClr val="888888"/>
              </a:buClr>
              <a:buFont typeface="Calibri"/>
              <a:buNone/>
              <a:defRPr b="0" baseline="0" i="0" sz="2000" u="none" cap="none" strike="noStrike">
                <a:solidFill>
                  <a:srgbClr val="888888"/>
                </a:solidFill>
                <a:latin typeface="Calibri"/>
                <a:ea typeface="Calibri"/>
                <a:cs typeface="Calibri"/>
                <a:sym typeface="Calibri"/>
              </a:defRPr>
            </a:lvl5pPr>
            <a:lvl6pPr indent="0" marL="2286000" marR="0" rtl="0" algn="ctr">
              <a:spcBef>
                <a:spcPts val="400"/>
              </a:spcBef>
              <a:buClr>
                <a:srgbClr val="888888"/>
              </a:buClr>
              <a:buFont typeface="Calibri"/>
              <a:buNone/>
              <a:defRPr b="0" baseline="0" i="0" sz="2000" u="none" cap="none" strike="noStrike">
                <a:solidFill>
                  <a:srgbClr val="888888"/>
                </a:solidFill>
                <a:latin typeface="Calibri"/>
                <a:ea typeface="Calibri"/>
                <a:cs typeface="Calibri"/>
                <a:sym typeface="Calibri"/>
              </a:defRPr>
            </a:lvl6pPr>
            <a:lvl7pPr indent="0" marL="2743200" marR="0" rtl="0" algn="ctr">
              <a:spcBef>
                <a:spcPts val="400"/>
              </a:spcBef>
              <a:buClr>
                <a:srgbClr val="888888"/>
              </a:buClr>
              <a:buFont typeface="Calibri"/>
              <a:buNone/>
              <a:defRPr b="0" baseline="0" i="0" sz="2000" u="none" cap="none" strike="noStrike">
                <a:solidFill>
                  <a:srgbClr val="888888"/>
                </a:solidFill>
                <a:latin typeface="Calibri"/>
                <a:ea typeface="Calibri"/>
                <a:cs typeface="Calibri"/>
                <a:sym typeface="Calibri"/>
              </a:defRPr>
            </a:lvl7pPr>
            <a:lvl8pPr indent="0" marL="3200400" marR="0" rtl="0" algn="ctr">
              <a:spcBef>
                <a:spcPts val="400"/>
              </a:spcBef>
              <a:buClr>
                <a:srgbClr val="888888"/>
              </a:buClr>
              <a:buFont typeface="Calibri"/>
              <a:buNone/>
              <a:defRPr b="0" baseline="0" i="0" sz="2000" u="none" cap="none" strike="noStrike">
                <a:solidFill>
                  <a:srgbClr val="888888"/>
                </a:solidFill>
                <a:latin typeface="Calibri"/>
                <a:ea typeface="Calibri"/>
                <a:cs typeface="Calibri"/>
                <a:sym typeface="Calibri"/>
              </a:defRPr>
            </a:lvl8pPr>
            <a:lvl9pPr indent="0" marL="3657600" marR="0" rtl="0" algn="ctr">
              <a:spcBef>
                <a:spcPts val="400"/>
              </a:spcBef>
              <a:buClr>
                <a:srgbClr val="888888"/>
              </a:buClr>
              <a:buFont typeface="Calibri"/>
              <a:buNone/>
              <a:defRPr b="0" baseline="0" i="0" sz="2000" u="none" cap="none" strike="noStrike">
                <a:solidFill>
                  <a:srgbClr val="888888"/>
                </a:solidFill>
                <a:latin typeface="Calibri"/>
                <a:ea typeface="Calibri"/>
                <a:cs typeface="Calibri"/>
                <a:sym typeface="Calibri"/>
              </a:defRPr>
            </a:lvl9pPr>
          </a:lstStyle>
          <a:p/>
        </p:txBody>
      </p:sp>
      <p:sp>
        <p:nvSpPr>
          <p:cNvPr id="31" name="Shape 31"/>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32" name="Shape 32"/>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33" name="Shape 33"/>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88900" lvl="0" marL="0">
              <a:spcBef>
                <a:spcPts val="0"/>
              </a:spcBef>
              <a:buClr>
                <a:srgbClr val="000000"/>
              </a:buClr>
              <a:buFont typeface="Arial"/>
              <a:buChar char="●"/>
            </a:pPr>
            <a:r>
              <a:t/>
            </a:r>
            <a:endParaRPr b="0" baseline="0" i="0" sz="1200" u="none" cap="none" strike="noStrike">
              <a:solidFill>
                <a:srgbClr val="888888"/>
              </a:solidFill>
              <a:latin typeface="Calibri"/>
              <a:ea typeface="Calibri"/>
              <a:cs typeface="Calibri"/>
              <a:sym typeface="Calibri"/>
            </a:endParaRPr>
          </a:p>
          <a:p>
            <a:pPr indent="-88900" lvl="1" marL="4572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2" marL="9144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a:p>
            <a:pPr indent="-88900" lvl="3" marL="1371600">
              <a:spcBef>
                <a:spcPts val="0"/>
              </a:spcBef>
              <a:buClr>
                <a:srgbClr val="000000"/>
              </a:buClr>
              <a:buFont typeface="Arial"/>
              <a:buChar char="●"/>
            </a:pPr>
            <a:r>
              <a:t/>
            </a:r>
            <a:endParaRPr b="0" baseline="0" i="0" sz="1800" u="none" cap="none" strike="noStrike">
              <a:solidFill>
                <a:schemeClr val="dk1"/>
              </a:solidFill>
              <a:latin typeface="Calibri"/>
              <a:ea typeface="Calibri"/>
              <a:cs typeface="Calibri"/>
              <a:sym typeface="Calibri"/>
            </a:endParaRPr>
          </a:p>
          <a:p>
            <a:pPr indent="-88900" lvl="4" marL="18288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5" marL="22860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a:p>
            <a:pPr indent="-88900" lvl="6" marL="2743200">
              <a:spcBef>
                <a:spcPts val="0"/>
              </a:spcBef>
              <a:buClr>
                <a:srgbClr val="000000"/>
              </a:buClr>
              <a:buFont typeface="Arial"/>
              <a:buChar char="●"/>
            </a:pPr>
            <a:r>
              <a:t/>
            </a:r>
            <a:endParaRPr b="0" baseline="0" i="0" sz="1800" u="none" cap="none" strike="noStrike">
              <a:solidFill>
                <a:schemeClr val="dk1"/>
              </a:solidFill>
              <a:latin typeface="Calibri"/>
              <a:ea typeface="Calibri"/>
              <a:cs typeface="Calibri"/>
              <a:sym typeface="Calibri"/>
            </a:endParaRPr>
          </a:p>
          <a:p>
            <a:pPr indent="-88900" lvl="7" marL="32004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8" marL="36576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OBJECT">
    <p:spTree>
      <p:nvGrpSpPr>
        <p:cNvPr id="34" name="Shape 34"/>
        <p:cNvGrpSpPr/>
        <p:nvPr/>
      </p:nvGrpSpPr>
      <p:grpSpPr>
        <a:xfrm>
          <a:off x="0" y="0"/>
          <a:ext cx="0" cy="0"/>
          <a:chOff x="0" y="0"/>
          <a:chExt cx="0" cy="0"/>
        </a:xfrm>
      </p:grpSpPr>
      <p:sp>
        <p:nvSpPr>
          <p:cNvPr id="35" name="Shape 35"/>
          <p:cNvSpPr txBox="1"/>
          <p:nvPr>
            <p:ph type="title"/>
          </p:nvPr>
        </p:nvSpPr>
        <p:spPr>
          <a:xfrm>
            <a:off x="457200" y="274637"/>
            <a:ext cx="8229600" cy="1143000"/>
          </a:xfrm>
          <a:prstGeom prst="rect">
            <a:avLst/>
          </a:prstGeom>
          <a:noFill/>
          <a:ln>
            <a:noFill/>
          </a:ln>
        </p:spPr>
        <p:txBody>
          <a:bodyPr anchorCtr="0" anchor="ctr" bIns="91425" lIns="91425" rIns="91425" tIns="91425"/>
          <a:lstStyle>
            <a:lvl1pPr rtl="0" algn="ctr">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6" name="Shape 36"/>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222250" marL="342900" rtl="0" algn="l">
              <a:spcBef>
                <a:spcPts val="640"/>
              </a:spcBef>
              <a:buClr>
                <a:schemeClr val="dk1"/>
              </a:buClr>
              <a:buFont typeface="Arial"/>
              <a:buChar char="●"/>
              <a:defRPr sz="3200">
                <a:solidFill>
                  <a:schemeClr val="dk1"/>
                </a:solidFill>
                <a:latin typeface="Calibri"/>
                <a:ea typeface="Calibri"/>
                <a:cs typeface="Calibri"/>
                <a:sym typeface="Calibri"/>
              </a:defRPr>
            </a:lvl1pPr>
            <a:lvl2pPr indent="-177800" marL="742950" rtl="0" algn="l">
              <a:spcBef>
                <a:spcPts val="560"/>
              </a:spcBef>
              <a:buClr>
                <a:schemeClr val="dk1"/>
              </a:buClr>
              <a:buFont typeface="Arial"/>
              <a:buChar char="●"/>
              <a:defRPr sz="2800">
                <a:solidFill>
                  <a:schemeClr val="dk1"/>
                </a:solidFill>
                <a:latin typeface="Calibri"/>
                <a:ea typeface="Calibri"/>
                <a:cs typeface="Calibri"/>
                <a:sym typeface="Calibri"/>
              </a:defRPr>
            </a:lvl2pPr>
            <a:lvl3pPr indent="-136525" marL="1143000" rtl="0" algn="l">
              <a:spcBef>
                <a:spcPts val="480"/>
              </a:spcBef>
              <a:buClr>
                <a:schemeClr val="dk1"/>
              </a:buClr>
              <a:buFont typeface="Arial"/>
              <a:buChar char="●"/>
              <a:defRPr sz="2400">
                <a:solidFill>
                  <a:schemeClr val="dk1"/>
                </a:solidFill>
                <a:latin typeface="Calibri"/>
                <a:ea typeface="Calibri"/>
                <a:cs typeface="Calibri"/>
                <a:sym typeface="Calibri"/>
              </a:defRPr>
            </a:lvl3pPr>
            <a:lvl4pPr indent="-152400" marL="1600200" rtl="0" algn="l">
              <a:spcBef>
                <a:spcPts val="400"/>
              </a:spcBef>
              <a:buClr>
                <a:schemeClr val="dk1"/>
              </a:buClr>
              <a:buFont typeface="Arial"/>
              <a:buChar char="●"/>
              <a:defRPr sz="2000">
                <a:solidFill>
                  <a:schemeClr val="dk1"/>
                </a:solidFill>
                <a:latin typeface="Calibri"/>
                <a:ea typeface="Calibri"/>
                <a:cs typeface="Calibri"/>
                <a:sym typeface="Calibri"/>
              </a:defRPr>
            </a:lvl4pPr>
            <a:lvl5pPr indent="-152400" marL="2057400" rtl="0" algn="l">
              <a:spcBef>
                <a:spcPts val="400"/>
              </a:spcBef>
              <a:buClr>
                <a:schemeClr val="dk1"/>
              </a:buClr>
              <a:buFont typeface="Arial"/>
              <a:buChar char="●"/>
              <a:defRPr sz="2000">
                <a:solidFill>
                  <a:schemeClr val="dk1"/>
                </a:solidFill>
                <a:latin typeface="Calibri"/>
                <a:ea typeface="Calibri"/>
                <a:cs typeface="Calibri"/>
                <a:sym typeface="Calibri"/>
              </a:defRPr>
            </a:lvl5pPr>
            <a:lvl6pPr indent="-152400" marL="2514600" rtl="0" algn="l">
              <a:spcBef>
                <a:spcPts val="400"/>
              </a:spcBef>
              <a:buClr>
                <a:schemeClr val="dk1"/>
              </a:buClr>
              <a:buFont typeface="Arial"/>
              <a:buChar char="●"/>
              <a:defRPr sz="2000">
                <a:solidFill>
                  <a:schemeClr val="dk1"/>
                </a:solidFill>
                <a:latin typeface="Calibri"/>
                <a:ea typeface="Calibri"/>
                <a:cs typeface="Calibri"/>
                <a:sym typeface="Calibri"/>
              </a:defRPr>
            </a:lvl6pPr>
            <a:lvl7pPr indent="-152400" marL="2971800" rtl="0" algn="l">
              <a:spcBef>
                <a:spcPts val="400"/>
              </a:spcBef>
              <a:buClr>
                <a:schemeClr val="dk1"/>
              </a:buClr>
              <a:buFont typeface="Arial"/>
              <a:buChar char="●"/>
              <a:defRPr sz="2000">
                <a:solidFill>
                  <a:schemeClr val="dk1"/>
                </a:solidFill>
                <a:latin typeface="Calibri"/>
                <a:ea typeface="Calibri"/>
                <a:cs typeface="Calibri"/>
                <a:sym typeface="Calibri"/>
              </a:defRPr>
            </a:lvl7pPr>
            <a:lvl8pPr indent="-152400" marL="3429000" rtl="0" algn="l">
              <a:spcBef>
                <a:spcPts val="400"/>
              </a:spcBef>
              <a:buClr>
                <a:schemeClr val="dk1"/>
              </a:buClr>
              <a:buFont typeface="Arial"/>
              <a:buChar char="●"/>
              <a:defRPr sz="2000">
                <a:solidFill>
                  <a:schemeClr val="dk1"/>
                </a:solidFill>
                <a:latin typeface="Calibri"/>
                <a:ea typeface="Calibri"/>
                <a:cs typeface="Calibri"/>
                <a:sym typeface="Calibri"/>
              </a:defRPr>
            </a:lvl8pPr>
            <a:lvl9pPr indent="-152400" marL="3886200" rtl="0" algn="l">
              <a:spcBef>
                <a:spcPts val="400"/>
              </a:spcBef>
              <a:buClr>
                <a:schemeClr val="dk1"/>
              </a:buClr>
              <a:buFont typeface="Arial"/>
              <a:buChar char="●"/>
              <a:defRPr sz="2000">
                <a:solidFill>
                  <a:schemeClr val="dk1"/>
                </a:solidFill>
                <a:latin typeface="Calibri"/>
                <a:ea typeface="Calibri"/>
                <a:cs typeface="Calibri"/>
                <a:sym typeface="Calibri"/>
              </a:defRPr>
            </a:lvl9pPr>
          </a:lstStyle>
          <a:p/>
        </p:txBody>
      </p:sp>
      <p:sp>
        <p:nvSpPr>
          <p:cNvPr id="37" name="Shape 37"/>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38" name="Shape 38"/>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39" name="Shape 39"/>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88900" lvl="0" marL="0">
              <a:spcBef>
                <a:spcPts val="0"/>
              </a:spcBef>
              <a:buClr>
                <a:srgbClr val="000000"/>
              </a:buClr>
              <a:buFont typeface="Arial"/>
              <a:buChar char="●"/>
            </a:pPr>
            <a:r>
              <a:t/>
            </a:r>
            <a:endParaRPr b="0" baseline="0" i="0" sz="1200" u="none" cap="none" strike="noStrike">
              <a:solidFill>
                <a:srgbClr val="888888"/>
              </a:solidFill>
              <a:latin typeface="Calibri"/>
              <a:ea typeface="Calibri"/>
              <a:cs typeface="Calibri"/>
              <a:sym typeface="Calibri"/>
            </a:endParaRPr>
          </a:p>
          <a:p>
            <a:pPr indent="-88900" lvl="1" marL="4572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2" marL="9144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a:p>
            <a:pPr indent="-88900" lvl="3" marL="1371600">
              <a:spcBef>
                <a:spcPts val="0"/>
              </a:spcBef>
              <a:buClr>
                <a:srgbClr val="000000"/>
              </a:buClr>
              <a:buFont typeface="Arial"/>
              <a:buChar char="●"/>
            </a:pPr>
            <a:r>
              <a:t/>
            </a:r>
            <a:endParaRPr b="0" baseline="0" i="0" sz="1800" u="none" cap="none" strike="noStrike">
              <a:solidFill>
                <a:schemeClr val="dk1"/>
              </a:solidFill>
              <a:latin typeface="Calibri"/>
              <a:ea typeface="Calibri"/>
              <a:cs typeface="Calibri"/>
              <a:sym typeface="Calibri"/>
            </a:endParaRPr>
          </a:p>
          <a:p>
            <a:pPr indent="-88900" lvl="4" marL="18288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5" marL="22860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a:p>
            <a:pPr indent="-88900" lvl="6" marL="2743200">
              <a:spcBef>
                <a:spcPts val="0"/>
              </a:spcBef>
              <a:buClr>
                <a:srgbClr val="000000"/>
              </a:buClr>
              <a:buFont typeface="Arial"/>
              <a:buChar char="●"/>
            </a:pPr>
            <a:r>
              <a:t/>
            </a:r>
            <a:endParaRPr b="0" baseline="0" i="0" sz="1800" u="none" cap="none" strike="noStrike">
              <a:solidFill>
                <a:schemeClr val="dk1"/>
              </a:solidFill>
              <a:latin typeface="Calibri"/>
              <a:ea typeface="Calibri"/>
              <a:cs typeface="Calibri"/>
              <a:sym typeface="Calibri"/>
            </a:endParaRPr>
          </a:p>
          <a:p>
            <a:pPr indent="-88900" lvl="7" marL="32004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8" marL="36576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Title">
    <p:spTree>
      <p:nvGrpSpPr>
        <p:cNvPr id="40" name="Shape 40"/>
        <p:cNvGrpSpPr/>
        <p:nvPr/>
      </p:nvGrpSpPr>
      <p:grpSpPr>
        <a:xfrm>
          <a:off x="0" y="0"/>
          <a:ext cx="0" cy="0"/>
          <a:chOff x="0" y="0"/>
          <a:chExt cx="0" cy="0"/>
        </a:xfrm>
      </p:grpSpPr>
      <p:sp>
        <p:nvSpPr>
          <p:cNvPr id="41" name="Shape 41"/>
          <p:cNvSpPr txBox="1"/>
          <p:nvPr>
            <p:ph type="title"/>
          </p:nvPr>
        </p:nvSpPr>
        <p:spPr>
          <a:xfrm>
            <a:off x="722312" y="4406900"/>
            <a:ext cx="7772400" cy="1362075"/>
          </a:xfrm>
          <a:prstGeom prst="rect">
            <a:avLst/>
          </a:prstGeom>
          <a:noFill/>
          <a:ln>
            <a:noFill/>
          </a:ln>
        </p:spPr>
        <p:txBody>
          <a:bodyPr anchorCtr="0" anchor="t" bIns="91425" lIns="91425" rIns="91425" tIns="91425"/>
          <a:lstStyle>
            <a:lvl1pPr rtl="0" algn="l">
              <a:spcBef>
                <a:spcPts val="0"/>
              </a:spcBef>
              <a:defRPr b="1" sz="4000" cap="small"/>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2" name="Shape 42"/>
          <p:cNvSpPr txBox="1"/>
          <p:nvPr>
            <p:ph idx="1" type="body"/>
          </p:nvPr>
        </p:nvSpPr>
        <p:spPr>
          <a:xfrm>
            <a:off x="722312" y="2906713"/>
            <a:ext cx="7772400" cy="1500187"/>
          </a:xfrm>
          <a:prstGeom prst="rect">
            <a:avLst/>
          </a:prstGeom>
          <a:noFill/>
          <a:ln>
            <a:noFill/>
          </a:ln>
        </p:spPr>
        <p:txBody>
          <a:bodyPr anchorCtr="0" anchor="b" bIns="91425" lIns="91425" rIns="91425" tIns="91425"/>
          <a:lstStyle>
            <a:lvl1pPr indent="0" marL="0" rtl="0">
              <a:spcBef>
                <a:spcPts val="0"/>
              </a:spcBef>
              <a:buClr>
                <a:srgbClr val="888888"/>
              </a:buClr>
              <a:buFont typeface="Calibri"/>
              <a:buNone/>
              <a:defRPr sz="2000">
                <a:solidFill>
                  <a:srgbClr val="888888"/>
                </a:solidFill>
              </a:defRPr>
            </a:lvl1pPr>
            <a:lvl2pPr indent="0" marL="457200" rtl="0">
              <a:spcBef>
                <a:spcPts val="0"/>
              </a:spcBef>
              <a:buClr>
                <a:srgbClr val="888888"/>
              </a:buClr>
              <a:buFont typeface="Calibri"/>
              <a:buNone/>
              <a:defRPr sz="1800">
                <a:solidFill>
                  <a:srgbClr val="888888"/>
                </a:solidFill>
              </a:defRPr>
            </a:lvl2pPr>
            <a:lvl3pPr indent="0" marL="914400" rtl="0">
              <a:spcBef>
                <a:spcPts val="0"/>
              </a:spcBef>
              <a:buClr>
                <a:srgbClr val="888888"/>
              </a:buClr>
              <a:buFont typeface="Calibri"/>
              <a:buNone/>
              <a:defRPr sz="1600">
                <a:solidFill>
                  <a:srgbClr val="888888"/>
                </a:solidFill>
              </a:defRPr>
            </a:lvl3pPr>
            <a:lvl4pPr indent="0" marL="1371600" rtl="0">
              <a:spcBef>
                <a:spcPts val="0"/>
              </a:spcBef>
              <a:buClr>
                <a:srgbClr val="888888"/>
              </a:buClr>
              <a:buFont typeface="Calibri"/>
              <a:buNone/>
              <a:defRPr sz="1400">
                <a:solidFill>
                  <a:srgbClr val="888888"/>
                </a:solidFill>
              </a:defRPr>
            </a:lvl4pPr>
            <a:lvl5pPr indent="0" marL="1828800" rtl="0">
              <a:spcBef>
                <a:spcPts val="0"/>
              </a:spcBef>
              <a:buClr>
                <a:srgbClr val="888888"/>
              </a:buClr>
              <a:buFont typeface="Calibri"/>
              <a:buNone/>
              <a:defRPr sz="1400">
                <a:solidFill>
                  <a:srgbClr val="888888"/>
                </a:solidFill>
              </a:defRPr>
            </a:lvl5pPr>
            <a:lvl6pPr indent="0" marL="2286000" rtl="0">
              <a:spcBef>
                <a:spcPts val="0"/>
              </a:spcBef>
              <a:buClr>
                <a:srgbClr val="888888"/>
              </a:buClr>
              <a:buFont typeface="Calibri"/>
              <a:buNone/>
              <a:defRPr sz="1400">
                <a:solidFill>
                  <a:srgbClr val="888888"/>
                </a:solidFill>
              </a:defRPr>
            </a:lvl6pPr>
            <a:lvl7pPr indent="0" marL="2743200" rtl="0">
              <a:spcBef>
                <a:spcPts val="0"/>
              </a:spcBef>
              <a:buClr>
                <a:srgbClr val="888888"/>
              </a:buClr>
              <a:buFont typeface="Calibri"/>
              <a:buNone/>
              <a:defRPr sz="1400">
                <a:solidFill>
                  <a:srgbClr val="888888"/>
                </a:solidFill>
              </a:defRPr>
            </a:lvl7pPr>
            <a:lvl8pPr indent="0" marL="3200400" rtl="0">
              <a:spcBef>
                <a:spcPts val="0"/>
              </a:spcBef>
              <a:buClr>
                <a:srgbClr val="888888"/>
              </a:buClr>
              <a:buFont typeface="Calibri"/>
              <a:buNone/>
              <a:defRPr sz="1400">
                <a:solidFill>
                  <a:srgbClr val="888888"/>
                </a:solidFill>
              </a:defRPr>
            </a:lvl8pPr>
            <a:lvl9pPr indent="0" marL="3657600" rtl="0">
              <a:spcBef>
                <a:spcPts val="0"/>
              </a:spcBef>
              <a:buClr>
                <a:srgbClr val="888888"/>
              </a:buClr>
              <a:buFont typeface="Calibri"/>
              <a:buNone/>
              <a:defRPr sz="1400">
                <a:solidFill>
                  <a:srgbClr val="888888"/>
                </a:solidFill>
              </a:defRPr>
            </a:lvl9pPr>
          </a:lstStyle>
          <a:p/>
        </p:txBody>
      </p:sp>
      <p:sp>
        <p:nvSpPr>
          <p:cNvPr id="43" name="Shape 43"/>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44" name="Shape 44"/>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45" name="Shape 45"/>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88900" lvl="0" marL="0">
              <a:spcBef>
                <a:spcPts val="0"/>
              </a:spcBef>
              <a:buClr>
                <a:srgbClr val="000000"/>
              </a:buClr>
              <a:buFont typeface="Arial"/>
              <a:buChar char="●"/>
            </a:pPr>
            <a:r>
              <a:t/>
            </a:r>
            <a:endParaRPr b="0" baseline="0" i="0" sz="1200" u="none" cap="none" strike="noStrike">
              <a:solidFill>
                <a:srgbClr val="888888"/>
              </a:solidFill>
              <a:latin typeface="Calibri"/>
              <a:ea typeface="Calibri"/>
              <a:cs typeface="Calibri"/>
              <a:sym typeface="Calibri"/>
            </a:endParaRPr>
          </a:p>
          <a:p>
            <a:pPr indent="-88900" lvl="1" marL="4572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2" marL="9144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a:p>
            <a:pPr indent="-88900" lvl="3" marL="1371600">
              <a:spcBef>
                <a:spcPts val="0"/>
              </a:spcBef>
              <a:buClr>
                <a:srgbClr val="000000"/>
              </a:buClr>
              <a:buFont typeface="Arial"/>
              <a:buChar char="●"/>
            </a:pPr>
            <a:r>
              <a:t/>
            </a:r>
            <a:endParaRPr b="0" baseline="0" i="0" sz="1800" u="none" cap="none" strike="noStrike">
              <a:solidFill>
                <a:schemeClr val="dk1"/>
              </a:solidFill>
              <a:latin typeface="Calibri"/>
              <a:ea typeface="Calibri"/>
              <a:cs typeface="Calibri"/>
              <a:sym typeface="Calibri"/>
            </a:endParaRPr>
          </a:p>
          <a:p>
            <a:pPr indent="-88900" lvl="4" marL="18288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5" marL="22860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a:p>
            <a:pPr indent="-88900" lvl="6" marL="2743200">
              <a:spcBef>
                <a:spcPts val="0"/>
              </a:spcBef>
              <a:buClr>
                <a:srgbClr val="000000"/>
              </a:buClr>
              <a:buFont typeface="Arial"/>
              <a:buChar char="●"/>
            </a:pPr>
            <a:r>
              <a:t/>
            </a:r>
            <a:endParaRPr b="0" baseline="0" i="0" sz="1800" u="none" cap="none" strike="noStrike">
              <a:solidFill>
                <a:schemeClr val="dk1"/>
              </a:solidFill>
              <a:latin typeface="Calibri"/>
              <a:ea typeface="Calibri"/>
              <a:cs typeface="Calibri"/>
              <a:sym typeface="Calibri"/>
            </a:endParaRPr>
          </a:p>
          <a:p>
            <a:pPr indent="-88900" lvl="7" marL="32004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8" marL="36576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2" Type="http://schemas.openxmlformats.org/officeDocument/2006/relationships/theme" Target="../theme/theme1.xml"/><Relationship Id="rId2" Type="http://schemas.openxmlformats.org/officeDocument/2006/relationships/slideLayout" Target="../slideLayouts/slideLayout8.xml"/><Relationship Id="rId1" Type="http://schemas.openxmlformats.org/officeDocument/2006/relationships/slideLayout" Target="../slideLayouts/slideLayout7.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11" Type="http://schemas.openxmlformats.org/officeDocument/2006/relationships/slideLayout" Target="../slideLayouts/slideLayout17.xml"/><Relationship Id="rId3" Type="http://schemas.openxmlformats.org/officeDocument/2006/relationships/slideLayout" Target="../slideLayouts/slideLayout9.xml"/><Relationship Id="rId9" Type="http://schemas.openxmlformats.org/officeDocument/2006/relationships/slideLayout" Target="../slideLayouts/slideLayout15.xml"/><Relationship Id="rId6" Type="http://schemas.openxmlformats.org/officeDocument/2006/relationships/slideLayout" Target="../slideLayouts/slideLayout12.xml"/><Relationship Id="rId5" Type="http://schemas.openxmlformats.org/officeDocument/2006/relationships/slideLayout" Target="../slideLayouts/slideLayout11.xml"/><Relationship Id="rId8" Type="http://schemas.openxmlformats.org/officeDocument/2006/relationships/slideLayout" Target="../slideLayouts/slideLayout14.xml"/><Relationship Id="rId7"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74637"/>
            <a:ext cx="8229600" cy="1143000"/>
          </a:xfrm>
          <a:prstGeom prst="rect">
            <a:avLst/>
          </a:prstGeom>
          <a:noFill/>
          <a:ln>
            <a:noFill/>
          </a:ln>
        </p:spPr>
        <p:txBody>
          <a:bodyPr anchorCtr="0" anchor="b" bIns="91425" lIns="91425" rIns="91425" tIns="91425"/>
          <a:lstStyle>
            <a:lvl1pPr rtl="0" algn="l">
              <a:spcBef>
                <a:spcPts val="0"/>
              </a:spcBef>
              <a:buClr>
                <a:schemeClr val="dk1"/>
              </a:buClr>
              <a:buSzPct val="100000"/>
              <a:buFont typeface="Arial"/>
              <a:buNone/>
              <a:defRPr b="1" baseline="0" i="0" sz="3600" u="none" cap="none" strike="noStrike">
                <a:solidFill>
                  <a:schemeClr val="dk1"/>
                </a:solidFill>
                <a:latin typeface="Arial"/>
                <a:ea typeface="Arial"/>
                <a:cs typeface="Arial"/>
                <a:sym typeface="Arial"/>
              </a:defRPr>
            </a:lvl1pPr>
            <a:lvl2pPr rtl="0" algn="l">
              <a:spcBef>
                <a:spcPts val="0"/>
              </a:spcBef>
              <a:buClr>
                <a:schemeClr val="dk1"/>
              </a:buClr>
              <a:buSzPct val="100000"/>
              <a:buFont typeface="Arial"/>
              <a:buNone/>
              <a:defRPr b="1" baseline="0" i="0" sz="3600" u="none" cap="none" strike="noStrike">
                <a:solidFill>
                  <a:schemeClr val="dk1"/>
                </a:solidFill>
                <a:latin typeface="Arial"/>
                <a:ea typeface="Arial"/>
                <a:cs typeface="Arial"/>
                <a:sym typeface="Arial"/>
              </a:defRPr>
            </a:lvl2pPr>
            <a:lvl3pPr rtl="0" algn="l">
              <a:spcBef>
                <a:spcPts val="0"/>
              </a:spcBef>
              <a:buClr>
                <a:schemeClr val="dk1"/>
              </a:buClr>
              <a:buSzPct val="100000"/>
              <a:buFont typeface="Arial"/>
              <a:buNone/>
              <a:defRPr b="1" baseline="0" i="0" sz="3600" u="none" cap="none" strike="noStrike">
                <a:solidFill>
                  <a:schemeClr val="dk1"/>
                </a:solidFill>
                <a:latin typeface="Arial"/>
                <a:ea typeface="Arial"/>
                <a:cs typeface="Arial"/>
                <a:sym typeface="Arial"/>
              </a:defRPr>
            </a:lvl3pPr>
            <a:lvl4pPr rtl="0" algn="l">
              <a:spcBef>
                <a:spcPts val="0"/>
              </a:spcBef>
              <a:buClr>
                <a:schemeClr val="dk1"/>
              </a:buClr>
              <a:buSzPct val="100000"/>
              <a:buFont typeface="Arial"/>
              <a:buNone/>
              <a:defRPr b="1" baseline="0" i="0" sz="3600" u="none" cap="none" strike="noStrike">
                <a:solidFill>
                  <a:schemeClr val="dk1"/>
                </a:solidFill>
                <a:latin typeface="Arial"/>
                <a:ea typeface="Arial"/>
                <a:cs typeface="Arial"/>
                <a:sym typeface="Arial"/>
              </a:defRPr>
            </a:lvl4pPr>
            <a:lvl5pPr rtl="0" algn="l">
              <a:spcBef>
                <a:spcPts val="0"/>
              </a:spcBef>
              <a:buClr>
                <a:schemeClr val="dk1"/>
              </a:buClr>
              <a:buSzPct val="100000"/>
              <a:buFont typeface="Arial"/>
              <a:buNone/>
              <a:defRPr b="1" baseline="0" i="0" sz="3600" u="none" cap="none" strike="noStrike">
                <a:solidFill>
                  <a:schemeClr val="dk1"/>
                </a:solidFill>
                <a:latin typeface="Arial"/>
                <a:ea typeface="Arial"/>
                <a:cs typeface="Arial"/>
                <a:sym typeface="Arial"/>
              </a:defRPr>
            </a:lvl5pPr>
            <a:lvl6pPr rtl="0" algn="l">
              <a:spcBef>
                <a:spcPts val="0"/>
              </a:spcBef>
              <a:buClr>
                <a:schemeClr val="dk1"/>
              </a:buClr>
              <a:buSzPct val="100000"/>
              <a:buFont typeface="Arial"/>
              <a:buNone/>
              <a:defRPr b="1" baseline="0" i="0" sz="3600" u="none" cap="none" strike="noStrike">
                <a:solidFill>
                  <a:schemeClr val="dk1"/>
                </a:solidFill>
                <a:latin typeface="Arial"/>
                <a:ea typeface="Arial"/>
                <a:cs typeface="Arial"/>
                <a:sym typeface="Arial"/>
              </a:defRPr>
            </a:lvl6pPr>
            <a:lvl7pPr rtl="0" algn="l">
              <a:spcBef>
                <a:spcPts val="0"/>
              </a:spcBef>
              <a:buClr>
                <a:schemeClr val="dk1"/>
              </a:buClr>
              <a:buSzPct val="100000"/>
              <a:buFont typeface="Arial"/>
              <a:buNone/>
              <a:defRPr b="1" baseline="0" i="0" sz="3600" u="none" cap="none" strike="noStrike">
                <a:solidFill>
                  <a:schemeClr val="dk1"/>
                </a:solidFill>
                <a:latin typeface="Arial"/>
                <a:ea typeface="Arial"/>
                <a:cs typeface="Arial"/>
                <a:sym typeface="Arial"/>
              </a:defRPr>
            </a:lvl7pPr>
            <a:lvl8pPr rtl="0" algn="l">
              <a:spcBef>
                <a:spcPts val="0"/>
              </a:spcBef>
              <a:buClr>
                <a:schemeClr val="dk1"/>
              </a:buClr>
              <a:buSzPct val="100000"/>
              <a:buFont typeface="Arial"/>
              <a:buNone/>
              <a:defRPr b="1" baseline="0" i="0" sz="3600" u="none" cap="none" strike="noStrike">
                <a:solidFill>
                  <a:schemeClr val="dk1"/>
                </a:solidFill>
                <a:latin typeface="Arial"/>
                <a:ea typeface="Arial"/>
                <a:cs typeface="Arial"/>
                <a:sym typeface="Arial"/>
              </a:defRPr>
            </a:lvl8pPr>
            <a:lvl9pPr rtl="0" algn="l">
              <a:spcBef>
                <a:spcPts val="0"/>
              </a:spcBef>
              <a:buClr>
                <a:schemeClr val="dk1"/>
              </a:buClr>
              <a:buSzPct val="100000"/>
              <a:buFont typeface="Arial"/>
              <a:buNone/>
              <a:defRPr b="1" baseline="0" i="0" sz="3600" u="none" cap="none" strike="noStrike">
                <a:solidFill>
                  <a:schemeClr val="dk1"/>
                </a:solidFill>
                <a:latin typeface="Arial"/>
                <a:ea typeface="Arial"/>
                <a:cs typeface="Arial"/>
                <a:sym typeface="Arial"/>
              </a:defRPr>
            </a:lvl9pPr>
          </a:lstStyle>
          <a:p/>
        </p:txBody>
      </p:sp>
      <p:sp>
        <p:nvSpPr>
          <p:cNvPr id="6" name="Shape 6"/>
          <p:cNvSpPr txBox="1"/>
          <p:nvPr>
            <p:ph idx="1" type="body"/>
          </p:nvPr>
        </p:nvSpPr>
        <p:spPr>
          <a:xfrm>
            <a:off x="457200" y="1600200"/>
            <a:ext cx="8229600" cy="4967574"/>
          </a:xfrm>
          <a:prstGeom prst="rect">
            <a:avLst/>
          </a:prstGeom>
          <a:noFill/>
          <a:ln>
            <a:noFill/>
          </a:ln>
        </p:spPr>
        <p:txBody>
          <a:bodyPr anchorCtr="0" anchor="t" bIns="91425" lIns="91425" rIns="91425" tIns="91425"/>
          <a:lstStyle>
            <a:lvl1pPr rtl="0" algn="l">
              <a:spcBef>
                <a:spcPts val="600"/>
              </a:spcBef>
              <a:buClr>
                <a:schemeClr val="dk1"/>
              </a:buClr>
              <a:buSzPct val="100000"/>
              <a:buFont typeface="Arial"/>
              <a:buChar char="●"/>
              <a:defRPr b="0" baseline="0" i="0" sz="3000" u="none" cap="none" strike="noStrike">
                <a:solidFill>
                  <a:schemeClr val="dk1"/>
                </a:solidFill>
                <a:latin typeface="Arial"/>
                <a:ea typeface="Arial"/>
                <a:cs typeface="Arial"/>
                <a:sym typeface="Arial"/>
              </a:defRPr>
            </a:lvl1pPr>
            <a:lvl2pPr rtl="0" algn="l">
              <a:spcBef>
                <a:spcPts val="480"/>
              </a:spcBef>
              <a:buClr>
                <a:schemeClr val="dk1"/>
              </a:buClr>
              <a:buSzPct val="100000"/>
              <a:buFont typeface="Courier New"/>
              <a:buChar char="o"/>
              <a:defRPr b="0" baseline="0" i="0" sz="2400" u="none" cap="none" strike="noStrike">
                <a:solidFill>
                  <a:schemeClr val="dk1"/>
                </a:solidFill>
                <a:latin typeface="Arial"/>
                <a:ea typeface="Arial"/>
                <a:cs typeface="Arial"/>
                <a:sym typeface="Arial"/>
              </a:defRPr>
            </a:lvl2pPr>
            <a:lvl3pPr rtl="0" algn="l">
              <a:spcBef>
                <a:spcPts val="480"/>
              </a:spcBef>
              <a:buClr>
                <a:schemeClr val="dk1"/>
              </a:buClr>
              <a:buSzPct val="100000"/>
              <a:buFont typeface="Wingdings"/>
              <a:buChar char="§"/>
              <a:defRPr b="0" baseline="0" i="0" sz="2400" u="none" cap="none" strike="noStrike">
                <a:solidFill>
                  <a:schemeClr val="dk1"/>
                </a:solidFill>
                <a:latin typeface="Arial"/>
                <a:ea typeface="Arial"/>
                <a:cs typeface="Arial"/>
                <a:sym typeface="Arial"/>
              </a:defRPr>
            </a:lvl3pPr>
            <a:lvl4pPr rtl="0" algn="l">
              <a:spcBef>
                <a:spcPts val="360"/>
              </a:spcBef>
              <a:buClr>
                <a:schemeClr val="dk1"/>
              </a:buClr>
              <a:buSzPct val="100000"/>
              <a:buFont typeface="Arial"/>
              <a:buChar char="●"/>
              <a:defRPr b="0" baseline="0" i="0" sz="1800" u="none" cap="none" strike="noStrike">
                <a:solidFill>
                  <a:schemeClr val="dk1"/>
                </a:solidFill>
                <a:latin typeface="Arial"/>
                <a:ea typeface="Arial"/>
                <a:cs typeface="Arial"/>
                <a:sym typeface="Arial"/>
              </a:defRPr>
            </a:lvl4pPr>
            <a:lvl5pPr rtl="0" algn="l">
              <a:spcBef>
                <a:spcPts val="360"/>
              </a:spcBef>
              <a:buClr>
                <a:schemeClr val="dk1"/>
              </a:buClr>
              <a:buSzPct val="100000"/>
              <a:buFont typeface="Courier New"/>
              <a:buChar char="o"/>
              <a:defRPr b="0" baseline="0" i="0" sz="1800" u="none" cap="none" strike="noStrike">
                <a:solidFill>
                  <a:schemeClr val="dk1"/>
                </a:solidFill>
                <a:latin typeface="Arial"/>
                <a:ea typeface="Arial"/>
                <a:cs typeface="Arial"/>
                <a:sym typeface="Arial"/>
              </a:defRPr>
            </a:lvl5pPr>
            <a:lvl6pPr rtl="0" algn="l">
              <a:spcBef>
                <a:spcPts val="360"/>
              </a:spcBef>
              <a:buClr>
                <a:schemeClr val="dk1"/>
              </a:buClr>
              <a:buSzPct val="100000"/>
              <a:buFont typeface="Wingdings"/>
              <a:buChar char="§"/>
              <a:defRPr b="0" baseline="0" i="0" sz="1800" u="none" cap="none" strike="noStrike">
                <a:solidFill>
                  <a:schemeClr val="dk1"/>
                </a:solidFill>
                <a:latin typeface="Arial"/>
                <a:ea typeface="Arial"/>
                <a:cs typeface="Arial"/>
                <a:sym typeface="Arial"/>
              </a:defRPr>
            </a:lvl6pPr>
            <a:lvl7pPr rtl="0" algn="l">
              <a:spcBef>
                <a:spcPts val="360"/>
              </a:spcBef>
              <a:buClr>
                <a:schemeClr val="dk1"/>
              </a:buClr>
              <a:buSzPct val="100000"/>
              <a:buFont typeface="Arial"/>
              <a:buChar char="●"/>
              <a:defRPr b="0" baseline="0" i="0" sz="1800" u="none" cap="none" strike="noStrike">
                <a:solidFill>
                  <a:schemeClr val="dk1"/>
                </a:solidFill>
                <a:latin typeface="Arial"/>
                <a:ea typeface="Arial"/>
                <a:cs typeface="Arial"/>
                <a:sym typeface="Arial"/>
              </a:defRPr>
            </a:lvl7pPr>
            <a:lvl8pPr rtl="0" algn="l">
              <a:spcBef>
                <a:spcPts val="360"/>
              </a:spcBef>
              <a:buClr>
                <a:schemeClr val="dk1"/>
              </a:buClr>
              <a:buSzPct val="100000"/>
              <a:buFont typeface="Courier New"/>
              <a:buChar char="o"/>
              <a:defRPr b="0" baseline="0" i="0" sz="1800" u="none" cap="none" strike="noStrike">
                <a:solidFill>
                  <a:schemeClr val="dk1"/>
                </a:solidFill>
                <a:latin typeface="Arial"/>
                <a:ea typeface="Arial"/>
                <a:cs typeface="Arial"/>
                <a:sym typeface="Arial"/>
              </a:defRPr>
            </a:lvl8pPr>
            <a:lvl9pPr rtl="0" algn="l">
              <a:spcBef>
                <a:spcPts val="360"/>
              </a:spcBef>
              <a:buClr>
                <a:schemeClr val="dk1"/>
              </a:buClr>
              <a:buSzPct val="100000"/>
              <a:buFont typeface="Wingdings"/>
              <a:buChar char="§"/>
              <a:defRPr b="0" baseline="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22" name="Shape 22"/>
        <p:cNvGrpSpPr/>
        <p:nvPr/>
      </p:nvGrpSpPr>
      <p:grpSpPr>
        <a:xfrm>
          <a:off x="0" y="0"/>
          <a:ext cx="0" cy="0"/>
          <a:chOff x="0" y="0"/>
          <a:chExt cx="0" cy="0"/>
        </a:xfrm>
      </p:grpSpPr>
      <p:sp>
        <p:nvSpPr>
          <p:cNvPr id="23" name="Shape 23"/>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marL="0" marR="0" rtl="0" algn="ctr">
              <a:spcBef>
                <a:spcPts val="0"/>
              </a:spcBef>
              <a:buClr>
                <a:schemeClr val="dk1"/>
              </a:buClr>
              <a:buFont typeface="Calibri"/>
              <a:buNone/>
              <a:defRPr b="0" baseline="0" i="0" sz="4400" u="none" cap="none" strike="noStrike">
                <a:solidFill>
                  <a:schemeClr val="dk1"/>
                </a:solidFill>
                <a:latin typeface="Calibri"/>
                <a:ea typeface="Calibri"/>
                <a:cs typeface="Calibri"/>
                <a:sym typeface="Calibri"/>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24" name="Shape 24"/>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222250" marL="342900" marR="0" rtl="0" algn="l">
              <a:spcBef>
                <a:spcPts val="640"/>
              </a:spcBef>
              <a:buClr>
                <a:schemeClr val="dk1"/>
              </a:buClr>
              <a:buFont typeface="Arial"/>
              <a:buChar char="●"/>
              <a:defRPr b="0" baseline="0" i="0" sz="3200" u="none" cap="none" strike="noStrike">
                <a:solidFill>
                  <a:schemeClr val="dk1"/>
                </a:solidFill>
                <a:latin typeface="Calibri"/>
                <a:ea typeface="Calibri"/>
                <a:cs typeface="Calibri"/>
                <a:sym typeface="Calibri"/>
              </a:defRPr>
            </a:lvl1pPr>
            <a:lvl2pPr indent="-177800" marL="742950" marR="0" rtl="0" algn="l">
              <a:spcBef>
                <a:spcPts val="560"/>
              </a:spcBef>
              <a:buClr>
                <a:schemeClr val="dk1"/>
              </a:buClr>
              <a:buFont typeface="Arial"/>
              <a:buChar char="●"/>
              <a:defRPr b="0" baseline="0" i="0" sz="2800" u="none" cap="none" strike="noStrike">
                <a:solidFill>
                  <a:schemeClr val="dk1"/>
                </a:solidFill>
                <a:latin typeface="Calibri"/>
                <a:ea typeface="Calibri"/>
                <a:cs typeface="Calibri"/>
                <a:sym typeface="Calibri"/>
              </a:defRPr>
            </a:lvl2pPr>
            <a:lvl3pPr indent="-136525" marL="1143000" marR="0" rtl="0" algn="l">
              <a:spcBef>
                <a:spcPts val="480"/>
              </a:spcBef>
              <a:buClr>
                <a:schemeClr val="dk1"/>
              </a:buClr>
              <a:buFont typeface="Arial"/>
              <a:buChar char="●"/>
              <a:defRPr b="0" baseline="0" i="0" sz="2400" u="none" cap="none" strike="noStrike">
                <a:solidFill>
                  <a:schemeClr val="dk1"/>
                </a:solidFill>
                <a:latin typeface="Calibri"/>
                <a:ea typeface="Calibri"/>
                <a:cs typeface="Calibri"/>
                <a:sym typeface="Calibri"/>
              </a:defRPr>
            </a:lvl3pPr>
            <a:lvl4pPr indent="-152400" marL="1600200" marR="0" rtl="0" algn="l">
              <a:spcBef>
                <a:spcPts val="400"/>
              </a:spcBef>
              <a:buClr>
                <a:schemeClr val="dk1"/>
              </a:buClr>
              <a:buFont typeface="Arial"/>
              <a:buChar char="●"/>
              <a:defRPr b="0" baseline="0" i="0" sz="2000" u="none" cap="none" strike="noStrike">
                <a:solidFill>
                  <a:schemeClr val="dk1"/>
                </a:solidFill>
                <a:latin typeface="Calibri"/>
                <a:ea typeface="Calibri"/>
                <a:cs typeface="Calibri"/>
                <a:sym typeface="Calibri"/>
              </a:defRPr>
            </a:lvl4pPr>
            <a:lvl5pPr indent="-152400" marL="2057400" marR="0" rtl="0" algn="l">
              <a:spcBef>
                <a:spcPts val="400"/>
              </a:spcBef>
              <a:buClr>
                <a:schemeClr val="dk1"/>
              </a:buClr>
              <a:buFont typeface="Arial"/>
              <a:buChar char="●"/>
              <a:defRPr b="0" baseline="0" i="0" sz="2000" u="none" cap="none" strike="noStrike">
                <a:solidFill>
                  <a:schemeClr val="dk1"/>
                </a:solidFill>
                <a:latin typeface="Calibri"/>
                <a:ea typeface="Calibri"/>
                <a:cs typeface="Calibri"/>
                <a:sym typeface="Calibri"/>
              </a:defRPr>
            </a:lvl5pPr>
            <a:lvl6pPr indent="-152400" marL="2514600" marR="0" rtl="0" algn="l">
              <a:spcBef>
                <a:spcPts val="400"/>
              </a:spcBef>
              <a:buClr>
                <a:schemeClr val="dk1"/>
              </a:buClr>
              <a:buFont typeface="Arial"/>
              <a:buChar char="●"/>
              <a:defRPr b="0" baseline="0" i="0" sz="2000" u="none" cap="none" strike="noStrike">
                <a:solidFill>
                  <a:schemeClr val="dk1"/>
                </a:solidFill>
                <a:latin typeface="Calibri"/>
                <a:ea typeface="Calibri"/>
                <a:cs typeface="Calibri"/>
                <a:sym typeface="Calibri"/>
              </a:defRPr>
            </a:lvl6pPr>
            <a:lvl7pPr indent="-152400" marL="2971800" marR="0" rtl="0" algn="l">
              <a:spcBef>
                <a:spcPts val="400"/>
              </a:spcBef>
              <a:buClr>
                <a:schemeClr val="dk1"/>
              </a:buClr>
              <a:buFont typeface="Arial"/>
              <a:buChar char="●"/>
              <a:defRPr b="0" baseline="0" i="0" sz="2000" u="none" cap="none" strike="noStrike">
                <a:solidFill>
                  <a:schemeClr val="dk1"/>
                </a:solidFill>
                <a:latin typeface="Calibri"/>
                <a:ea typeface="Calibri"/>
                <a:cs typeface="Calibri"/>
                <a:sym typeface="Calibri"/>
              </a:defRPr>
            </a:lvl7pPr>
            <a:lvl8pPr indent="-152400" marL="3429000" marR="0" rtl="0" algn="l">
              <a:spcBef>
                <a:spcPts val="400"/>
              </a:spcBef>
              <a:buClr>
                <a:schemeClr val="dk1"/>
              </a:buClr>
              <a:buFont typeface="Arial"/>
              <a:buChar char="●"/>
              <a:defRPr b="0" baseline="0" i="0" sz="2000" u="none" cap="none" strike="noStrike">
                <a:solidFill>
                  <a:schemeClr val="dk1"/>
                </a:solidFill>
                <a:latin typeface="Calibri"/>
                <a:ea typeface="Calibri"/>
                <a:cs typeface="Calibri"/>
                <a:sym typeface="Calibri"/>
              </a:defRPr>
            </a:lvl8pPr>
            <a:lvl9pPr indent="-152400" marL="3886200" marR="0" rtl="0" algn="l">
              <a:spcBef>
                <a:spcPts val="400"/>
              </a:spcBef>
              <a:buClr>
                <a:schemeClr val="dk1"/>
              </a:buClr>
              <a:buFont typeface="Arial"/>
              <a:buChar char="●"/>
              <a:defRPr b="0" baseline="0" i="0" sz="2000" u="none" cap="none" strike="noStrike">
                <a:solidFill>
                  <a:schemeClr val="dk1"/>
                </a:solidFill>
                <a:latin typeface="Calibri"/>
                <a:ea typeface="Calibri"/>
                <a:cs typeface="Calibri"/>
                <a:sym typeface="Calibri"/>
              </a:defRPr>
            </a:lvl9pPr>
          </a:lstStyle>
          <a:p/>
        </p:txBody>
      </p:sp>
      <p:sp>
        <p:nvSpPr>
          <p:cNvPr id="25" name="Shape 25"/>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26" name="Shape 26"/>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27" name="Shape 27"/>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88900" lvl="0" marL="0">
              <a:spcBef>
                <a:spcPts val="0"/>
              </a:spcBef>
              <a:buClr>
                <a:srgbClr val="000000"/>
              </a:buClr>
              <a:buFont typeface="Arial"/>
              <a:buChar char="●"/>
            </a:pPr>
            <a:r>
              <a:t/>
            </a:r>
            <a:endParaRPr b="0" baseline="0" i="0" sz="1200" u="none" cap="none" strike="noStrike">
              <a:solidFill>
                <a:srgbClr val="888888"/>
              </a:solidFill>
              <a:latin typeface="Calibri"/>
              <a:ea typeface="Calibri"/>
              <a:cs typeface="Calibri"/>
              <a:sym typeface="Calibri"/>
            </a:endParaRPr>
          </a:p>
          <a:p>
            <a:pPr indent="-88900" lvl="1" marL="4572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2" marL="9144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a:p>
            <a:pPr indent="-88900" lvl="3" marL="1371600">
              <a:spcBef>
                <a:spcPts val="0"/>
              </a:spcBef>
              <a:buClr>
                <a:srgbClr val="000000"/>
              </a:buClr>
              <a:buFont typeface="Arial"/>
              <a:buChar char="●"/>
            </a:pPr>
            <a:r>
              <a:t/>
            </a:r>
            <a:endParaRPr b="0" baseline="0" i="0" sz="1800" u="none" cap="none" strike="noStrike">
              <a:solidFill>
                <a:schemeClr val="dk1"/>
              </a:solidFill>
              <a:latin typeface="Calibri"/>
              <a:ea typeface="Calibri"/>
              <a:cs typeface="Calibri"/>
              <a:sym typeface="Calibri"/>
            </a:endParaRPr>
          </a:p>
          <a:p>
            <a:pPr indent="-88900" lvl="4" marL="18288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5" marL="22860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a:p>
            <a:pPr indent="-88900" lvl="6" marL="2743200">
              <a:spcBef>
                <a:spcPts val="0"/>
              </a:spcBef>
              <a:buClr>
                <a:srgbClr val="000000"/>
              </a:buClr>
              <a:buFont typeface="Arial"/>
              <a:buChar char="●"/>
            </a:pPr>
            <a:r>
              <a:t/>
            </a:r>
            <a:endParaRPr b="0" baseline="0" i="0" sz="1800" u="none" cap="none" strike="noStrike">
              <a:solidFill>
                <a:schemeClr val="dk1"/>
              </a:solidFill>
              <a:latin typeface="Calibri"/>
              <a:ea typeface="Calibri"/>
              <a:cs typeface="Calibri"/>
              <a:sym typeface="Calibri"/>
            </a:endParaRPr>
          </a:p>
          <a:p>
            <a:pPr indent="-88900" lvl="7" marL="32004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8" marL="36576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 Id="rId3" Type="http://schemas.openxmlformats.org/officeDocument/2006/relationships/image" Target="../media/image0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p:nvPr/>
        </p:nvSpPr>
        <p:spPr>
          <a:xfrm>
            <a:off x="6283575" y="6053675"/>
            <a:ext cx="826499" cy="676800"/>
          </a:xfrm>
          <a:prstGeom prst="rect">
            <a:avLst/>
          </a:prstGeom>
          <a:solidFill>
            <a:srgbClr val="9900FF"/>
          </a:solidFill>
          <a:ln>
            <a:noFill/>
          </a:ln>
        </p:spPr>
        <p:txBody>
          <a:bodyPr anchorCtr="0" anchor="ctr" bIns="91425" lIns="91425" rIns="91425" tIns="91425">
            <a:noAutofit/>
          </a:bodyPr>
          <a:lstStyle/>
          <a:p>
            <a:pPr>
              <a:spcBef>
                <a:spcPts val="0"/>
              </a:spcBef>
              <a:buNone/>
            </a:pPr>
            <a:r>
              <a:t/>
            </a:r>
            <a:endParaRPr/>
          </a:p>
        </p:txBody>
      </p:sp>
      <p:sp>
        <p:nvSpPr>
          <p:cNvPr id="99" name="Shape 99"/>
          <p:cNvSpPr/>
          <p:nvPr/>
        </p:nvSpPr>
        <p:spPr>
          <a:xfrm>
            <a:off x="2586475" y="5215475"/>
            <a:ext cx="895799" cy="676800"/>
          </a:xfrm>
          <a:prstGeom prst="rect">
            <a:avLst/>
          </a:prstGeom>
          <a:solidFill>
            <a:srgbClr val="4A86E8"/>
          </a:solidFill>
          <a:ln>
            <a:noFill/>
          </a:ln>
        </p:spPr>
        <p:txBody>
          <a:bodyPr anchorCtr="0" anchor="ctr" bIns="91425" lIns="91425" rIns="91425" tIns="91425">
            <a:noAutofit/>
          </a:bodyPr>
          <a:lstStyle/>
          <a:p>
            <a:pPr>
              <a:spcBef>
                <a:spcPts val="0"/>
              </a:spcBef>
              <a:buNone/>
            </a:pPr>
            <a:r>
              <a:t/>
            </a:r>
            <a:endParaRPr/>
          </a:p>
        </p:txBody>
      </p:sp>
      <p:sp>
        <p:nvSpPr>
          <p:cNvPr id="100" name="Shape 100"/>
          <p:cNvSpPr/>
          <p:nvPr/>
        </p:nvSpPr>
        <p:spPr>
          <a:xfrm>
            <a:off x="7274175" y="5215475"/>
            <a:ext cx="777000" cy="676800"/>
          </a:xfrm>
          <a:prstGeom prst="rect">
            <a:avLst/>
          </a:prstGeom>
          <a:solidFill>
            <a:srgbClr val="9900FF"/>
          </a:solidFill>
          <a:ln>
            <a:noFill/>
          </a:ln>
        </p:spPr>
        <p:txBody>
          <a:bodyPr anchorCtr="0" anchor="ctr" bIns="91425" lIns="91425" rIns="91425" tIns="91425">
            <a:noAutofit/>
          </a:bodyPr>
          <a:lstStyle/>
          <a:p>
            <a:pPr>
              <a:spcBef>
                <a:spcPts val="0"/>
              </a:spcBef>
              <a:buNone/>
            </a:pPr>
            <a:r>
              <a:t/>
            </a:r>
            <a:endParaRPr/>
          </a:p>
        </p:txBody>
      </p:sp>
      <p:sp>
        <p:nvSpPr>
          <p:cNvPr id="101" name="Shape 101"/>
          <p:cNvSpPr/>
          <p:nvPr/>
        </p:nvSpPr>
        <p:spPr>
          <a:xfrm>
            <a:off x="7476075" y="4377275"/>
            <a:ext cx="826499" cy="676800"/>
          </a:xfrm>
          <a:prstGeom prst="rect">
            <a:avLst/>
          </a:prstGeom>
          <a:solidFill>
            <a:srgbClr val="FF0000"/>
          </a:solidFill>
          <a:ln>
            <a:noFill/>
          </a:ln>
        </p:spPr>
        <p:txBody>
          <a:bodyPr anchorCtr="0" anchor="ctr" bIns="91425" lIns="91425" rIns="91425" tIns="91425">
            <a:noAutofit/>
          </a:bodyPr>
          <a:lstStyle/>
          <a:p>
            <a:pPr>
              <a:spcBef>
                <a:spcPts val="0"/>
              </a:spcBef>
              <a:buNone/>
            </a:pPr>
            <a:r>
              <a:t/>
            </a:r>
            <a:endParaRPr/>
          </a:p>
        </p:txBody>
      </p:sp>
      <p:sp>
        <p:nvSpPr>
          <p:cNvPr id="102" name="Shape 102"/>
          <p:cNvSpPr txBox="1"/>
          <p:nvPr/>
        </p:nvSpPr>
        <p:spPr>
          <a:xfrm>
            <a:off x="7626739" y="4191533"/>
            <a:ext cx="584700" cy="556199"/>
          </a:xfrm>
          <a:prstGeom prst="rect">
            <a:avLst/>
          </a:prstGeom>
          <a:noFill/>
          <a:ln>
            <a:noFill/>
          </a:ln>
        </p:spPr>
        <p:txBody>
          <a:bodyPr anchorCtr="0" anchor="t" bIns="91425" lIns="91425" rIns="91425" tIns="91425">
            <a:noAutofit/>
          </a:bodyPr>
          <a:lstStyle/>
          <a:p>
            <a:pPr lvl="0" rtl="0">
              <a:spcBef>
                <a:spcPts val="0"/>
              </a:spcBef>
              <a:buNone/>
            </a:pPr>
            <a:r>
              <a:rPr lang="en" sz="6000"/>
              <a:t>1</a:t>
            </a:r>
          </a:p>
        </p:txBody>
      </p:sp>
      <p:sp>
        <p:nvSpPr>
          <p:cNvPr id="103" name="Shape 103"/>
          <p:cNvSpPr/>
          <p:nvPr/>
        </p:nvSpPr>
        <p:spPr>
          <a:xfrm>
            <a:off x="7501500" y="4370125"/>
            <a:ext cx="777000" cy="690000"/>
          </a:xfrm>
          <a:prstGeom prst="rect">
            <a:avLst/>
          </a:prstGeom>
          <a:noFill/>
          <a:ln cap="flat" cmpd="sng" w="7620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04" name="Shape 104"/>
          <p:cNvSpPr/>
          <p:nvPr/>
        </p:nvSpPr>
        <p:spPr>
          <a:xfrm>
            <a:off x="4921100" y="4376725"/>
            <a:ext cx="826499" cy="676800"/>
          </a:xfrm>
          <a:prstGeom prst="rect">
            <a:avLst/>
          </a:prstGeom>
          <a:solidFill>
            <a:srgbClr val="00FF00"/>
          </a:solidFill>
          <a:ln>
            <a:noFill/>
          </a:ln>
        </p:spPr>
        <p:txBody>
          <a:bodyPr anchorCtr="0" anchor="ctr" bIns="91425" lIns="91425" rIns="91425" tIns="91425">
            <a:noAutofit/>
          </a:bodyPr>
          <a:lstStyle/>
          <a:p>
            <a:pPr>
              <a:spcBef>
                <a:spcPts val="0"/>
              </a:spcBef>
              <a:buNone/>
            </a:pPr>
            <a:r>
              <a:t/>
            </a:r>
            <a:endParaRPr/>
          </a:p>
        </p:txBody>
      </p:sp>
      <p:sp>
        <p:nvSpPr>
          <p:cNvPr id="105" name="Shape 105"/>
          <p:cNvSpPr txBox="1"/>
          <p:nvPr/>
        </p:nvSpPr>
        <p:spPr>
          <a:xfrm>
            <a:off x="5030939" y="4191533"/>
            <a:ext cx="584700" cy="556199"/>
          </a:xfrm>
          <a:prstGeom prst="rect">
            <a:avLst/>
          </a:prstGeom>
          <a:noFill/>
          <a:ln>
            <a:noFill/>
          </a:ln>
        </p:spPr>
        <p:txBody>
          <a:bodyPr anchorCtr="0" anchor="t" bIns="91425" lIns="91425" rIns="91425" tIns="91425">
            <a:noAutofit/>
          </a:bodyPr>
          <a:lstStyle/>
          <a:p>
            <a:pPr lvl="0" rtl="0">
              <a:spcBef>
                <a:spcPts val="0"/>
              </a:spcBef>
              <a:buNone/>
            </a:pPr>
            <a:r>
              <a:rPr lang="en" sz="6000"/>
              <a:t>4</a:t>
            </a:r>
          </a:p>
        </p:txBody>
      </p:sp>
      <p:sp>
        <p:nvSpPr>
          <p:cNvPr id="106" name="Shape 106"/>
          <p:cNvSpPr/>
          <p:nvPr/>
        </p:nvSpPr>
        <p:spPr>
          <a:xfrm>
            <a:off x="1562275" y="4377275"/>
            <a:ext cx="777000" cy="676800"/>
          </a:xfrm>
          <a:prstGeom prst="rect">
            <a:avLst/>
          </a:prstGeom>
          <a:solidFill>
            <a:srgbClr val="4A86E8"/>
          </a:solidFill>
          <a:ln>
            <a:noFill/>
          </a:ln>
        </p:spPr>
        <p:txBody>
          <a:bodyPr anchorCtr="0" anchor="ctr" bIns="91425" lIns="91425" rIns="91425" tIns="91425">
            <a:noAutofit/>
          </a:bodyPr>
          <a:lstStyle/>
          <a:p>
            <a:pPr>
              <a:spcBef>
                <a:spcPts val="0"/>
              </a:spcBef>
              <a:buNone/>
            </a:pPr>
            <a:r>
              <a:t/>
            </a:r>
            <a:endParaRPr/>
          </a:p>
        </p:txBody>
      </p:sp>
      <p:sp>
        <p:nvSpPr>
          <p:cNvPr id="107" name="Shape 107"/>
          <p:cNvSpPr/>
          <p:nvPr/>
        </p:nvSpPr>
        <p:spPr>
          <a:xfrm>
            <a:off x="694375" y="4377275"/>
            <a:ext cx="895799" cy="676800"/>
          </a:xfrm>
          <a:prstGeom prst="rect">
            <a:avLst/>
          </a:prstGeom>
          <a:solidFill>
            <a:srgbClr val="FFF367"/>
          </a:solidFill>
          <a:ln>
            <a:noFill/>
          </a:ln>
        </p:spPr>
        <p:txBody>
          <a:bodyPr anchorCtr="0" anchor="ctr" bIns="91425" lIns="91425" rIns="91425" tIns="91425">
            <a:noAutofit/>
          </a:bodyPr>
          <a:lstStyle/>
          <a:p>
            <a:pPr>
              <a:spcBef>
                <a:spcPts val="0"/>
              </a:spcBef>
              <a:buNone/>
            </a:pPr>
            <a:r>
              <a:t/>
            </a:r>
            <a:endParaRPr/>
          </a:p>
        </p:txBody>
      </p:sp>
      <p:sp>
        <p:nvSpPr>
          <p:cNvPr id="108" name="Shape 108"/>
          <p:cNvSpPr/>
          <p:nvPr/>
        </p:nvSpPr>
        <p:spPr>
          <a:xfrm>
            <a:off x="729600" y="4370125"/>
            <a:ext cx="1600199" cy="690000"/>
          </a:xfrm>
          <a:prstGeom prst="rect">
            <a:avLst/>
          </a:prstGeom>
          <a:noFill/>
          <a:ln cap="flat" cmpd="sng" w="7620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09" name="Shape 109"/>
          <p:cNvSpPr/>
          <p:nvPr/>
        </p:nvSpPr>
        <p:spPr>
          <a:xfrm>
            <a:off x="7780875" y="3539075"/>
            <a:ext cx="826499" cy="676800"/>
          </a:xfrm>
          <a:prstGeom prst="rect">
            <a:avLst/>
          </a:prstGeom>
          <a:solidFill>
            <a:srgbClr val="FF0000"/>
          </a:solidFill>
          <a:ln>
            <a:noFill/>
          </a:ln>
        </p:spPr>
        <p:txBody>
          <a:bodyPr anchorCtr="0" anchor="ctr" bIns="91425" lIns="91425" rIns="91425" tIns="91425">
            <a:noAutofit/>
          </a:bodyPr>
          <a:lstStyle/>
          <a:p>
            <a:pPr>
              <a:spcBef>
                <a:spcPts val="0"/>
              </a:spcBef>
              <a:buNone/>
            </a:pPr>
            <a:r>
              <a:t/>
            </a:r>
            <a:endParaRPr/>
          </a:p>
        </p:txBody>
      </p:sp>
      <p:sp>
        <p:nvSpPr>
          <p:cNvPr id="110" name="Shape 110"/>
          <p:cNvSpPr/>
          <p:nvPr/>
        </p:nvSpPr>
        <p:spPr>
          <a:xfrm>
            <a:off x="7806300" y="3531925"/>
            <a:ext cx="777000" cy="690000"/>
          </a:xfrm>
          <a:prstGeom prst="rect">
            <a:avLst/>
          </a:prstGeom>
          <a:noFill/>
          <a:ln cap="flat" cmpd="sng" w="7620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11" name="Shape 111"/>
          <p:cNvSpPr/>
          <p:nvPr/>
        </p:nvSpPr>
        <p:spPr>
          <a:xfrm>
            <a:off x="6359775" y="3539075"/>
            <a:ext cx="826499" cy="676800"/>
          </a:xfrm>
          <a:prstGeom prst="rect">
            <a:avLst/>
          </a:prstGeom>
          <a:solidFill>
            <a:srgbClr val="9900FF"/>
          </a:solidFill>
          <a:ln>
            <a:noFill/>
          </a:ln>
        </p:spPr>
        <p:txBody>
          <a:bodyPr anchorCtr="0" anchor="ctr" bIns="91425" lIns="91425" rIns="91425" tIns="91425">
            <a:noAutofit/>
          </a:bodyPr>
          <a:lstStyle/>
          <a:p>
            <a:pPr>
              <a:spcBef>
                <a:spcPts val="0"/>
              </a:spcBef>
              <a:buNone/>
            </a:pPr>
            <a:r>
              <a:t/>
            </a:r>
            <a:endParaRPr/>
          </a:p>
        </p:txBody>
      </p:sp>
      <p:sp>
        <p:nvSpPr>
          <p:cNvPr id="112" name="Shape 112"/>
          <p:cNvSpPr/>
          <p:nvPr/>
        </p:nvSpPr>
        <p:spPr>
          <a:xfrm>
            <a:off x="6358500" y="3531925"/>
            <a:ext cx="826499" cy="690000"/>
          </a:xfrm>
          <a:prstGeom prst="rect">
            <a:avLst/>
          </a:prstGeom>
          <a:noFill/>
          <a:ln cap="flat" cmpd="sng" w="7620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13" name="Shape 113"/>
          <p:cNvSpPr/>
          <p:nvPr/>
        </p:nvSpPr>
        <p:spPr>
          <a:xfrm>
            <a:off x="2019475" y="3539075"/>
            <a:ext cx="777000" cy="676800"/>
          </a:xfrm>
          <a:prstGeom prst="rect">
            <a:avLst/>
          </a:prstGeom>
          <a:solidFill>
            <a:srgbClr val="4A86E8"/>
          </a:solidFill>
          <a:ln>
            <a:noFill/>
          </a:ln>
        </p:spPr>
        <p:txBody>
          <a:bodyPr anchorCtr="0" anchor="ctr" bIns="91425" lIns="91425" rIns="91425" tIns="91425">
            <a:noAutofit/>
          </a:bodyPr>
          <a:lstStyle/>
          <a:p>
            <a:pPr>
              <a:spcBef>
                <a:spcPts val="0"/>
              </a:spcBef>
              <a:buNone/>
            </a:pPr>
            <a:r>
              <a:t/>
            </a:r>
            <a:endParaRPr/>
          </a:p>
        </p:txBody>
      </p:sp>
      <p:sp>
        <p:nvSpPr>
          <p:cNvPr id="114" name="Shape 114"/>
          <p:cNvSpPr/>
          <p:nvPr/>
        </p:nvSpPr>
        <p:spPr>
          <a:xfrm>
            <a:off x="2025000" y="3531925"/>
            <a:ext cx="777000" cy="690000"/>
          </a:xfrm>
          <a:prstGeom prst="rect">
            <a:avLst/>
          </a:prstGeom>
          <a:noFill/>
          <a:ln cap="flat" cmpd="sng" w="7620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15" name="Shape 115"/>
          <p:cNvSpPr/>
          <p:nvPr/>
        </p:nvSpPr>
        <p:spPr>
          <a:xfrm>
            <a:off x="465775" y="3539075"/>
            <a:ext cx="826499" cy="676800"/>
          </a:xfrm>
          <a:prstGeom prst="rect">
            <a:avLst/>
          </a:prstGeom>
          <a:solidFill>
            <a:srgbClr val="FFF367"/>
          </a:solidFill>
          <a:ln>
            <a:noFill/>
          </a:ln>
        </p:spPr>
        <p:txBody>
          <a:bodyPr anchorCtr="0" anchor="ctr" bIns="91425" lIns="91425" rIns="91425" tIns="91425">
            <a:noAutofit/>
          </a:bodyPr>
          <a:lstStyle/>
          <a:p>
            <a:pPr>
              <a:spcBef>
                <a:spcPts val="0"/>
              </a:spcBef>
              <a:buNone/>
            </a:pPr>
            <a:r>
              <a:t/>
            </a:r>
            <a:endParaRPr/>
          </a:p>
        </p:txBody>
      </p:sp>
      <p:sp>
        <p:nvSpPr>
          <p:cNvPr id="116" name="Shape 116"/>
          <p:cNvSpPr/>
          <p:nvPr/>
        </p:nvSpPr>
        <p:spPr>
          <a:xfrm>
            <a:off x="501000" y="3531925"/>
            <a:ext cx="777000" cy="690000"/>
          </a:xfrm>
          <a:prstGeom prst="rect">
            <a:avLst/>
          </a:prstGeom>
          <a:noFill/>
          <a:ln cap="flat" cmpd="sng" w="7620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17" name="Shape 117"/>
          <p:cNvSpPr/>
          <p:nvPr/>
        </p:nvSpPr>
        <p:spPr>
          <a:xfrm>
            <a:off x="7476075" y="2700875"/>
            <a:ext cx="826499" cy="676800"/>
          </a:xfrm>
          <a:prstGeom prst="rect">
            <a:avLst/>
          </a:prstGeom>
          <a:solidFill>
            <a:srgbClr val="FF0000"/>
          </a:solidFill>
          <a:ln>
            <a:noFill/>
          </a:ln>
        </p:spPr>
        <p:txBody>
          <a:bodyPr anchorCtr="0" anchor="ctr" bIns="91425" lIns="91425" rIns="91425" tIns="91425">
            <a:noAutofit/>
          </a:bodyPr>
          <a:lstStyle/>
          <a:p>
            <a:pPr>
              <a:spcBef>
                <a:spcPts val="0"/>
              </a:spcBef>
              <a:buNone/>
            </a:pPr>
            <a:r>
              <a:t/>
            </a:r>
            <a:endParaRPr/>
          </a:p>
        </p:txBody>
      </p:sp>
      <p:sp>
        <p:nvSpPr>
          <p:cNvPr id="118" name="Shape 118"/>
          <p:cNvSpPr/>
          <p:nvPr/>
        </p:nvSpPr>
        <p:spPr>
          <a:xfrm>
            <a:off x="7501500" y="2693725"/>
            <a:ext cx="777000" cy="690000"/>
          </a:xfrm>
          <a:prstGeom prst="rect">
            <a:avLst/>
          </a:prstGeom>
          <a:noFill/>
          <a:ln cap="flat" cmpd="sng" w="7620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19" name="Shape 119"/>
          <p:cNvSpPr/>
          <p:nvPr/>
        </p:nvSpPr>
        <p:spPr>
          <a:xfrm>
            <a:off x="763675" y="2700875"/>
            <a:ext cx="826499" cy="676800"/>
          </a:xfrm>
          <a:prstGeom prst="rect">
            <a:avLst/>
          </a:prstGeom>
          <a:solidFill>
            <a:srgbClr val="FFF367"/>
          </a:solidFill>
          <a:ln>
            <a:noFill/>
          </a:ln>
        </p:spPr>
        <p:txBody>
          <a:bodyPr anchorCtr="0" anchor="ctr" bIns="91425" lIns="91425" rIns="91425" tIns="91425">
            <a:noAutofit/>
          </a:bodyPr>
          <a:lstStyle/>
          <a:p>
            <a:pPr>
              <a:spcBef>
                <a:spcPts val="0"/>
              </a:spcBef>
              <a:buNone/>
            </a:pPr>
            <a:r>
              <a:t/>
            </a:r>
            <a:endParaRPr/>
          </a:p>
        </p:txBody>
      </p:sp>
      <p:sp>
        <p:nvSpPr>
          <p:cNvPr id="120" name="Shape 120"/>
          <p:cNvSpPr/>
          <p:nvPr/>
        </p:nvSpPr>
        <p:spPr>
          <a:xfrm>
            <a:off x="1562275" y="2700875"/>
            <a:ext cx="777000" cy="676800"/>
          </a:xfrm>
          <a:prstGeom prst="rect">
            <a:avLst/>
          </a:prstGeom>
          <a:solidFill>
            <a:srgbClr val="4A86E8"/>
          </a:solidFill>
          <a:ln>
            <a:noFill/>
          </a:ln>
        </p:spPr>
        <p:txBody>
          <a:bodyPr anchorCtr="0" anchor="ctr" bIns="91425" lIns="91425" rIns="91425" tIns="91425">
            <a:noAutofit/>
          </a:bodyPr>
          <a:lstStyle/>
          <a:p>
            <a:pPr>
              <a:spcBef>
                <a:spcPts val="0"/>
              </a:spcBef>
              <a:buNone/>
            </a:pPr>
            <a:r>
              <a:t/>
            </a:r>
            <a:endParaRPr/>
          </a:p>
        </p:txBody>
      </p:sp>
      <p:cxnSp>
        <p:nvCxnSpPr>
          <p:cNvPr id="121" name="Shape 121"/>
          <p:cNvCxnSpPr/>
          <p:nvPr/>
        </p:nvCxnSpPr>
        <p:spPr>
          <a:xfrm>
            <a:off x="1569765" y="2676964"/>
            <a:ext cx="0" cy="700800"/>
          </a:xfrm>
          <a:prstGeom prst="straightConnector1">
            <a:avLst/>
          </a:prstGeom>
          <a:noFill/>
          <a:ln cap="flat" cmpd="sng" w="76200">
            <a:solidFill>
              <a:srgbClr val="000000"/>
            </a:solidFill>
            <a:prstDash val="solid"/>
            <a:round/>
            <a:headEnd len="lg" w="lg" type="none"/>
            <a:tailEnd len="lg" w="lg" type="none"/>
          </a:ln>
        </p:spPr>
      </p:cxnSp>
      <p:sp>
        <p:nvSpPr>
          <p:cNvPr id="122" name="Shape 122"/>
          <p:cNvSpPr/>
          <p:nvPr/>
        </p:nvSpPr>
        <p:spPr>
          <a:xfrm>
            <a:off x="729600" y="2693725"/>
            <a:ext cx="1600199" cy="690000"/>
          </a:xfrm>
          <a:prstGeom prst="rect">
            <a:avLst/>
          </a:prstGeom>
          <a:noFill/>
          <a:ln cap="flat" cmpd="sng" w="7620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23" name="Shape 123"/>
          <p:cNvSpPr/>
          <p:nvPr/>
        </p:nvSpPr>
        <p:spPr>
          <a:xfrm>
            <a:off x="3361275" y="2700875"/>
            <a:ext cx="777000" cy="676800"/>
          </a:xfrm>
          <a:prstGeom prst="rect">
            <a:avLst/>
          </a:prstGeom>
          <a:solidFill>
            <a:srgbClr val="FF9900"/>
          </a:solidFill>
          <a:ln>
            <a:noFill/>
          </a:ln>
        </p:spPr>
        <p:txBody>
          <a:bodyPr anchorCtr="0" anchor="ctr" bIns="91425" lIns="91425" rIns="91425" tIns="91425">
            <a:noAutofit/>
          </a:bodyPr>
          <a:lstStyle/>
          <a:p>
            <a:pPr>
              <a:spcBef>
                <a:spcPts val="0"/>
              </a:spcBef>
              <a:buNone/>
            </a:pPr>
            <a:r>
              <a:t/>
            </a:r>
            <a:endParaRPr/>
          </a:p>
        </p:txBody>
      </p:sp>
      <p:sp>
        <p:nvSpPr>
          <p:cNvPr id="124" name="Shape 124"/>
          <p:cNvSpPr/>
          <p:nvPr/>
        </p:nvSpPr>
        <p:spPr>
          <a:xfrm>
            <a:off x="3350750" y="2687875"/>
            <a:ext cx="777000" cy="690000"/>
          </a:xfrm>
          <a:prstGeom prst="rect">
            <a:avLst/>
          </a:prstGeom>
          <a:noFill/>
          <a:ln cap="flat" cmpd="sng" w="7620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25" name="Shape 125"/>
          <p:cNvSpPr/>
          <p:nvPr/>
        </p:nvSpPr>
        <p:spPr>
          <a:xfrm>
            <a:off x="5683100" y="2700325"/>
            <a:ext cx="777000" cy="676800"/>
          </a:xfrm>
          <a:prstGeom prst="rect">
            <a:avLst/>
          </a:prstGeom>
          <a:solidFill>
            <a:srgbClr val="00FF00"/>
          </a:solidFill>
          <a:ln>
            <a:noFill/>
          </a:ln>
        </p:spPr>
        <p:txBody>
          <a:bodyPr anchorCtr="0" anchor="ctr" bIns="91425" lIns="91425" rIns="91425" tIns="91425">
            <a:noAutofit/>
          </a:bodyPr>
          <a:lstStyle/>
          <a:p>
            <a:pPr>
              <a:spcBef>
                <a:spcPts val="0"/>
              </a:spcBef>
              <a:buNone/>
            </a:pPr>
            <a:r>
              <a:t/>
            </a:r>
            <a:endParaRPr/>
          </a:p>
        </p:txBody>
      </p:sp>
      <p:sp>
        <p:nvSpPr>
          <p:cNvPr id="126" name="Shape 126"/>
          <p:cNvSpPr txBox="1"/>
          <p:nvPr/>
        </p:nvSpPr>
        <p:spPr>
          <a:xfrm>
            <a:off x="5797939" y="2515133"/>
            <a:ext cx="584700" cy="556199"/>
          </a:xfrm>
          <a:prstGeom prst="rect">
            <a:avLst/>
          </a:prstGeom>
          <a:noFill/>
          <a:ln>
            <a:noFill/>
          </a:ln>
        </p:spPr>
        <p:txBody>
          <a:bodyPr anchorCtr="0" anchor="t" bIns="91425" lIns="91425" rIns="91425" tIns="91425">
            <a:noAutofit/>
          </a:bodyPr>
          <a:lstStyle/>
          <a:p>
            <a:pPr lvl="0" rtl="0">
              <a:spcBef>
                <a:spcPts val="0"/>
              </a:spcBef>
              <a:buNone/>
            </a:pPr>
            <a:r>
              <a:rPr lang="en" sz="6000">
                <a:solidFill>
                  <a:schemeClr val="dk1"/>
                </a:solidFill>
              </a:rPr>
              <a:t>4</a:t>
            </a:r>
          </a:p>
        </p:txBody>
      </p:sp>
      <p:sp>
        <p:nvSpPr>
          <p:cNvPr id="127" name="Shape 127"/>
          <p:cNvSpPr/>
          <p:nvPr/>
        </p:nvSpPr>
        <p:spPr>
          <a:xfrm>
            <a:off x="5672700" y="2693725"/>
            <a:ext cx="777000" cy="690000"/>
          </a:xfrm>
          <a:prstGeom prst="rect">
            <a:avLst/>
          </a:prstGeom>
          <a:noFill/>
          <a:ln cap="flat" cmpd="sng" w="7620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28" name="Shape 128"/>
          <p:cNvSpPr/>
          <p:nvPr/>
        </p:nvSpPr>
        <p:spPr>
          <a:xfrm>
            <a:off x="5571075" y="1862675"/>
            <a:ext cx="826499" cy="676800"/>
          </a:xfrm>
          <a:prstGeom prst="rect">
            <a:avLst/>
          </a:prstGeom>
          <a:solidFill>
            <a:srgbClr val="9900FF"/>
          </a:solidFill>
          <a:ln>
            <a:noFill/>
          </a:ln>
        </p:spPr>
        <p:txBody>
          <a:bodyPr anchorCtr="0" anchor="ctr" bIns="91425" lIns="91425" rIns="91425" tIns="91425">
            <a:noAutofit/>
          </a:bodyPr>
          <a:lstStyle/>
          <a:p>
            <a:pPr>
              <a:spcBef>
                <a:spcPts val="0"/>
              </a:spcBef>
              <a:buNone/>
            </a:pPr>
            <a:r>
              <a:t/>
            </a:r>
            <a:endParaRPr/>
          </a:p>
        </p:txBody>
      </p:sp>
      <p:sp>
        <p:nvSpPr>
          <p:cNvPr id="129" name="Shape 129"/>
          <p:cNvSpPr/>
          <p:nvPr/>
        </p:nvSpPr>
        <p:spPr>
          <a:xfrm>
            <a:off x="7171700" y="1859100"/>
            <a:ext cx="777000" cy="676800"/>
          </a:xfrm>
          <a:prstGeom prst="rect">
            <a:avLst/>
          </a:prstGeom>
          <a:solidFill>
            <a:srgbClr val="FF0000"/>
          </a:solidFill>
          <a:ln>
            <a:noFill/>
          </a:ln>
        </p:spPr>
        <p:txBody>
          <a:bodyPr anchorCtr="0" anchor="ctr" bIns="91425" lIns="91425" rIns="91425" tIns="91425">
            <a:noAutofit/>
          </a:bodyPr>
          <a:lstStyle/>
          <a:p>
            <a:pPr>
              <a:spcBef>
                <a:spcPts val="0"/>
              </a:spcBef>
              <a:buNone/>
            </a:pPr>
            <a:r>
              <a:t/>
            </a:r>
            <a:endParaRPr/>
          </a:p>
        </p:txBody>
      </p:sp>
      <p:sp>
        <p:nvSpPr>
          <p:cNvPr id="130" name="Shape 130"/>
          <p:cNvSpPr/>
          <p:nvPr/>
        </p:nvSpPr>
        <p:spPr>
          <a:xfrm>
            <a:off x="922975" y="1862675"/>
            <a:ext cx="895799" cy="676800"/>
          </a:xfrm>
          <a:prstGeom prst="rect">
            <a:avLst/>
          </a:prstGeom>
          <a:solidFill>
            <a:srgbClr val="FFF367"/>
          </a:solidFill>
          <a:ln>
            <a:noFill/>
          </a:ln>
        </p:spPr>
        <p:txBody>
          <a:bodyPr anchorCtr="0" anchor="ctr" bIns="91425" lIns="91425" rIns="91425" tIns="91425">
            <a:noAutofit/>
          </a:bodyPr>
          <a:lstStyle/>
          <a:p>
            <a:pPr>
              <a:spcBef>
                <a:spcPts val="0"/>
              </a:spcBef>
              <a:buNone/>
            </a:pPr>
            <a:r>
              <a:t/>
            </a:r>
            <a:endParaRPr/>
          </a:p>
        </p:txBody>
      </p:sp>
      <p:sp>
        <p:nvSpPr>
          <p:cNvPr id="131" name="Shape 131"/>
          <p:cNvSpPr/>
          <p:nvPr/>
        </p:nvSpPr>
        <p:spPr>
          <a:xfrm>
            <a:off x="2065975" y="1024475"/>
            <a:ext cx="895799" cy="676800"/>
          </a:xfrm>
          <a:prstGeom prst="rect">
            <a:avLst/>
          </a:prstGeom>
          <a:solidFill>
            <a:srgbClr val="FFF367"/>
          </a:solidFill>
          <a:ln>
            <a:noFill/>
          </a:ln>
        </p:spPr>
        <p:txBody>
          <a:bodyPr anchorCtr="0" anchor="ctr" bIns="91425" lIns="91425" rIns="91425" tIns="91425">
            <a:noAutofit/>
          </a:bodyPr>
          <a:lstStyle/>
          <a:p>
            <a:pPr>
              <a:spcBef>
                <a:spcPts val="0"/>
              </a:spcBef>
              <a:buNone/>
            </a:pPr>
            <a:r>
              <a:t/>
            </a:r>
            <a:endParaRPr/>
          </a:p>
        </p:txBody>
      </p:sp>
      <p:sp>
        <p:nvSpPr>
          <p:cNvPr id="132" name="Shape 132"/>
          <p:cNvSpPr txBox="1"/>
          <p:nvPr/>
        </p:nvSpPr>
        <p:spPr>
          <a:xfrm>
            <a:off x="2211540" y="838734"/>
            <a:ext cx="584700" cy="556199"/>
          </a:xfrm>
          <a:prstGeom prst="rect">
            <a:avLst/>
          </a:prstGeom>
          <a:noFill/>
          <a:ln>
            <a:noFill/>
          </a:ln>
        </p:spPr>
        <p:txBody>
          <a:bodyPr anchorCtr="0" anchor="t" bIns="91425" lIns="91425" rIns="91425" tIns="91425">
            <a:noAutofit/>
          </a:bodyPr>
          <a:lstStyle/>
          <a:p>
            <a:pPr lvl="0" rtl="0">
              <a:spcBef>
                <a:spcPts val="0"/>
              </a:spcBef>
              <a:buNone/>
            </a:pPr>
            <a:r>
              <a:rPr lang="en" sz="6000"/>
              <a:t>3</a:t>
            </a:r>
          </a:p>
        </p:txBody>
      </p:sp>
      <p:sp>
        <p:nvSpPr>
          <p:cNvPr id="133" name="Shape 133"/>
          <p:cNvSpPr/>
          <p:nvPr/>
        </p:nvSpPr>
        <p:spPr>
          <a:xfrm>
            <a:off x="5750175" y="4377275"/>
            <a:ext cx="777000" cy="676800"/>
          </a:xfrm>
          <a:prstGeom prst="rect">
            <a:avLst/>
          </a:prstGeom>
          <a:solidFill>
            <a:srgbClr val="9900FF"/>
          </a:solidFill>
          <a:ln>
            <a:noFill/>
          </a:ln>
        </p:spPr>
        <p:txBody>
          <a:bodyPr anchorCtr="0" anchor="ctr" bIns="91425" lIns="91425" rIns="91425" tIns="91425">
            <a:noAutofit/>
          </a:bodyPr>
          <a:lstStyle/>
          <a:p>
            <a:pPr>
              <a:spcBef>
                <a:spcPts val="0"/>
              </a:spcBef>
              <a:buNone/>
            </a:pPr>
            <a:r>
              <a:t/>
            </a:r>
            <a:endParaRPr/>
          </a:p>
        </p:txBody>
      </p:sp>
      <p:sp>
        <p:nvSpPr>
          <p:cNvPr id="134" name="Shape 134"/>
          <p:cNvSpPr/>
          <p:nvPr/>
        </p:nvSpPr>
        <p:spPr>
          <a:xfrm>
            <a:off x="4885275" y="2700875"/>
            <a:ext cx="777000" cy="676800"/>
          </a:xfrm>
          <a:prstGeom prst="rect">
            <a:avLst/>
          </a:prstGeom>
          <a:solidFill>
            <a:srgbClr val="9900FF"/>
          </a:solidFill>
          <a:ln>
            <a:noFill/>
          </a:ln>
        </p:spPr>
        <p:txBody>
          <a:bodyPr anchorCtr="0" anchor="ctr" bIns="91425" lIns="91425" rIns="91425" tIns="91425">
            <a:noAutofit/>
          </a:bodyPr>
          <a:lstStyle/>
          <a:p>
            <a:pPr>
              <a:spcBef>
                <a:spcPts val="0"/>
              </a:spcBef>
              <a:buNone/>
            </a:pPr>
            <a:r>
              <a:t/>
            </a:r>
            <a:endParaRPr/>
          </a:p>
        </p:txBody>
      </p:sp>
      <p:sp>
        <p:nvSpPr>
          <p:cNvPr id="135" name="Shape 135"/>
          <p:cNvSpPr/>
          <p:nvPr/>
        </p:nvSpPr>
        <p:spPr>
          <a:xfrm>
            <a:off x="4580475" y="1024475"/>
            <a:ext cx="826499" cy="676800"/>
          </a:xfrm>
          <a:prstGeom prst="rect">
            <a:avLst/>
          </a:prstGeom>
          <a:solidFill>
            <a:srgbClr val="9900FF"/>
          </a:solidFill>
          <a:ln>
            <a:noFill/>
          </a:ln>
        </p:spPr>
        <p:txBody>
          <a:bodyPr anchorCtr="0" anchor="ctr" bIns="91425" lIns="91425" rIns="91425" tIns="91425">
            <a:noAutofit/>
          </a:bodyPr>
          <a:lstStyle/>
          <a:p>
            <a:pPr>
              <a:spcBef>
                <a:spcPts val="0"/>
              </a:spcBef>
              <a:buNone/>
            </a:pPr>
            <a:r>
              <a:t/>
            </a:r>
            <a:endParaRPr/>
          </a:p>
        </p:txBody>
      </p:sp>
      <p:sp>
        <p:nvSpPr>
          <p:cNvPr id="136" name="Shape 136"/>
          <p:cNvSpPr/>
          <p:nvPr/>
        </p:nvSpPr>
        <p:spPr>
          <a:xfrm>
            <a:off x="1803775" y="1862675"/>
            <a:ext cx="777000" cy="676800"/>
          </a:xfrm>
          <a:prstGeom prst="rect">
            <a:avLst/>
          </a:prstGeom>
          <a:solidFill>
            <a:srgbClr val="4A86E8"/>
          </a:solidFill>
          <a:ln>
            <a:noFill/>
          </a:ln>
        </p:spPr>
        <p:txBody>
          <a:bodyPr anchorCtr="0" anchor="ctr" bIns="91425" lIns="91425" rIns="91425" tIns="91425">
            <a:noAutofit/>
          </a:bodyPr>
          <a:lstStyle/>
          <a:p>
            <a:pPr>
              <a:spcBef>
                <a:spcPts val="0"/>
              </a:spcBef>
              <a:buNone/>
            </a:pPr>
            <a:r>
              <a:t/>
            </a:r>
            <a:endParaRPr/>
          </a:p>
        </p:txBody>
      </p:sp>
      <p:sp>
        <p:nvSpPr>
          <p:cNvPr id="137" name="Shape 137"/>
          <p:cNvSpPr/>
          <p:nvPr/>
        </p:nvSpPr>
        <p:spPr>
          <a:xfrm>
            <a:off x="5448475" y="6053675"/>
            <a:ext cx="826499" cy="676800"/>
          </a:xfrm>
          <a:prstGeom prst="rect">
            <a:avLst/>
          </a:prstGeom>
          <a:solidFill>
            <a:srgbClr val="4A86E8"/>
          </a:solidFill>
          <a:ln>
            <a:noFill/>
          </a:ln>
        </p:spPr>
        <p:txBody>
          <a:bodyPr anchorCtr="0" anchor="ctr" bIns="91425" lIns="91425" rIns="91425" tIns="91425">
            <a:noAutofit/>
          </a:bodyPr>
          <a:lstStyle/>
          <a:p>
            <a:pPr>
              <a:spcBef>
                <a:spcPts val="0"/>
              </a:spcBef>
              <a:buNone/>
            </a:pPr>
            <a:r>
              <a:t/>
            </a:r>
            <a:endParaRPr/>
          </a:p>
        </p:txBody>
      </p:sp>
      <p:sp>
        <p:nvSpPr>
          <p:cNvPr id="138" name="Shape 138"/>
          <p:cNvSpPr/>
          <p:nvPr/>
        </p:nvSpPr>
        <p:spPr>
          <a:xfrm>
            <a:off x="2946775" y="1024475"/>
            <a:ext cx="777000" cy="676800"/>
          </a:xfrm>
          <a:prstGeom prst="rect">
            <a:avLst/>
          </a:prstGeom>
          <a:solidFill>
            <a:srgbClr val="4A86E8"/>
          </a:solidFill>
          <a:ln>
            <a:noFill/>
          </a:ln>
        </p:spPr>
        <p:txBody>
          <a:bodyPr anchorCtr="0" anchor="ctr" bIns="91425" lIns="91425" rIns="91425" tIns="91425">
            <a:noAutofit/>
          </a:bodyPr>
          <a:lstStyle/>
          <a:p>
            <a:pPr>
              <a:spcBef>
                <a:spcPts val="0"/>
              </a:spcBef>
              <a:buNone/>
            </a:pPr>
            <a:r>
              <a:t/>
            </a:r>
            <a:endParaRPr/>
          </a:p>
        </p:txBody>
      </p:sp>
      <p:sp>
        <p:nvSpPr>
          <p:cNvPr id="139" name="Shape 139"/>
          <p:cNvSpPr/>
          <p:nvPr/>
        </p:nvSpPr>
        <p:spPr>
          <a:xfrm>
            <a:off x="6445100" y="1862125"/>
            <a:ext cx="729600" cy="676800"/>
          </a:xfrm>
          <a:prstGeom prst="rect">
            <a:avLst/>
          </a:prstGeom>
          <a:solidFill>
            <a:srgbClr val="00FF00"/>
          </a:solidFill>
          <a:ln>
            <a:noFill/>
          </a:ln>
        </p:spPr>
        <p:txBody>
          <a:bodyPr anchorCtr="0" anchor="ctr" bIns="91425" lIns="91425" rIns="91425" tIns="91425">
            <a:noAutofit/>
          </a:bodyPr>
          <a:lstStyle/>
          <a:p>
            <a:pPr>
              <a:spcBef>
                <a:spcPts val="0"/>
              </a:spcBef>
              <a:buNone/>
            </a:pPr>
            <a:r>
              <a:t/>
            </a:r>
            <a:endParaRPr/>
          </a:p>
        </p:txBody>
      </p:sp>
      <p:sp>
        <p:nvSpPr>
          <p:cNvPr id="140" name="Shape 140"/>
          <p:cNvSpPr/>
          <p:nvPr/>
        </p:nvSpPr>
        <p:spPr>
          <a:xfrm>
            <a:off x="4589600" y="6053125"/>
            <a:ext cx="826499" cy="676800"/>
          </a:xfrm>
          <a:prstGeom prst="rect">
            <a:avLst/>
          </a:prstGeom>
          <a:solidFill>
            <a:srgbClr val="00FF00"/>
          </a:solidFill>
          <a:ln>
            <a:noFill/>
          </a:ln>
        </p:spPr>
        <p:txBody>
          <a:bodyPr anchorCtr="0" anchor="ctr" bIns="91425" lIns="91425" rIns="91425" tIns="91425">
            <a:noAutofit/>
          </a:bodyPr>
          <a:lstStyle/>
          <a:p>
            <a:pPr>
              <a:spcBef>
                <a:spcPts val="0"/>
              </a:spcBef>
              <a:buNone/>
            </a:pPr>
            <a:r>
              <a:t/>
            </a:r>
            <a:endParaRPr/>
          </a:p>
        </p:txBody>
      </p:sp>
      <p:sp>
        <p:nvSpPr>
          <p:cNvPr id="141" name="Shape 141"/>
          <p:cNvSpPr/>
          <p:nvPr/>
        </p:nvSpPr>
        <p:spPr>
          <a:xfrm>
            <a:off x="4997300" y="3538525"/>
            <a:ext cx="826499" cy="676800"/>
          </a:xfrm>
          <a:prstGeom prst="rect">
            <a:avLst/>
          </a:prstGeom>
          <a:solidFill>
            <a:srgbClr val="00FF00"/>
          </a:solidFill>
          <a:ln>
            <a:noFill/>
          </a:ln>
        </p:spPr>
        <p:txBody>
          <a:bodyPr anchorCtr="0" anchor="ctr" bIns="91425" lIns="91425" rIns="91425" tIns="91425">
            <a:noAutofit/>
          </a:bodyPr>
          <a:lstStyle/>
          <a:p>
            <a:pPr>
              <a:spcBef>
                <a:spcPts val="0"/>
              </a:spcBef>
              <a:buNone/>
            </a:pPr>
            <a:r>
              <a:t/>
            </a:r>
            <a:endParaRPr/>
          </a:p>
        </p:txBody>
      </p:sp>
      <p:sp>
        <p:nvSpPr>
          <p:cNvPr id="142" name="Shape 142"/>
          <p:cNvSpPr/>
          <p:nvPr/>
        </p:nvSpPr>
        <p:spPr>
          <a:xfrm>
            <a:off x="6494600" y="5214925"/>
            <a:ext cx="729600" cy="676800"/>
          </a:xfrm>
          <a:prstGeom prst="rect">
            <a:avLst/>
          </a:prstGeom>
          <a:solidFill>
            <a:srgbClr val="00FF00"/>
          </a:solidFill>
          <a:ln>
            <a:noFill/>
          </a:ln>
        </p:spPr>
        <p:txBody>
          <a:bodyPr anchorCtr="0" anchor="ctr" bIns="91425" lIns="91425" rIns="91425" tIns="91425">
            <a:noAutofit/>
          </a:bodyPr>
          <a:lstStyle/>
          <a:p>
            <a:pPr>
              <a:spcBef>
                <a:spcPts val="0"/>
              </a:spcBef>
              <a:buNone/>
            </a:pPr>
            <a:r>
              <a:t/>
            </a:r>
            <a:endParaRPr/>
          </a:p>
        </p:txBody>
      </p:sp>
      <p:sp>
        <p:nvSpPr>
          <p:cNvPr id="143" name="Shape 143"/>
          <p:cNvSpPr/>
          <p:nvPr/>
        </p:nvSpPr>
        <p:spPr>
          <a:xfrm>
            <a:off x="5418775" y="1024475"/>
            <a:ext cx="895799" cy="676800"/>
          </a:xfrm>
          <a:prstGeom prst="rect">
            <a:avLst/>
          </a:prstGeom>
          <a:solidFill>
            <a:srgbClr val="00FF00"/>
          </a:solidFill>
          <a:ln>
            <a:noFill/>
          </a:ln>
        </p:spPr>
        <p:txBody>
          <a:bodyPr anchorCtr="0" anchor="ctr" bIns="91425" lIns="91425" rIns="91425" tIns="91425">
            <a:noAutofit/>
          </a:bodyPr>
          <a:lstStyle/>
          <a:p>
            <a:pPr>
              <a:spcBef>
                <a:spcPts val="0"/>
              </a:spcBef>
              <a:buNone/>
            </a:pPr>
            <a:r>
              <a:t/>
            </a:r>
            <a:endParaRPr/>
          </a:p>
        </p:txBody>
      </p:sp>
      <p:sp>
        <p:nvSpPr>
          <p:cNvPr id="144" name="Shape 144"/>
          <p:cNvSpPr/>
          <p:nvPr/>
        </p:nvSpPr>
        <p:spPr>
          <a:xfrm>
            <a:off x="1803775" y="5215475"/>
            <a:ext cx="777000" cy="676800"/>
          </a:xfrm>
          <a:prstGeom prst="rect">
            <a:avLst/>
          </a:prstGeom>
          <a:solidFill>
            <a:srgbClr val="FFF367"/>
          </a:solidFill>
          <a:ln>
            <a:noFill/>
          </a:ln>
        </p:spPr>
        <p:txBody>
          <a:bodyPr anchorCtr="0" anchor="ctr" bIns="91425" lIns="91425" rIns="91425" tIns="91425">
            <a:noAutofit/>
          </a:bodyPr>
          <a:lstStyle/>
          <a:p>
            <a:pPr>
              <a:spcBef>
                <a:spcPts val="0"/>
              </a:spcBef>
              <a:buNone/>
            </a:pPr>
            <a:r>
              <a:t/>
            </a:r>
            <a:endParaRPr/>
          </a:p>
        </p:txBody>
      </p:sp>
      <p:sp>
        <p:nvSpPr>
          <p:cNvPr id="145" name="Shape 145"/>
          <p:cNvSpPr/>
          <p:nvPr/>
        </p:nvSpPr>
        <p:spPr>
          <a:xfrm>
            <a:off x="3735475" y="6053675"/>
            <a:ext cx="826499" cy="676800"/>
          </a:xfrm>
          <a:prstGeom prst="rect">
            <a:avLst/>
          </a:prstGeom>
          <a:solidFill>
            <a:srgbClr val="FFF367"/>
          </a:solidFill>
          <a:ln>
            <a:noFill/>
          </a:ln>
        </p:spPr>
        <p:txBody>
          <a:bodyPr anchorCtr="0" anchor="ctr" bIns="91425" lIns="91425" rIns="91425" tIns="91425">
            <a:noAutofit/>
          </a:bodyPr>
          <a:lstStyle/>
          <a:p>
            <a:pPr>
              <a:spcBef>
                <a:spcPts val="0"/>
              </a:spcBef>
              <a:buNone/>
            </a:pPr>
            <a:r>
              <a:t/>
            </a:r>
            <a:endParaRPr/>
          </a:p>
        </p:txBody>
      </p:sp>
      <p:sp>
        <p:nvSpPr>
          <p:cNvPr id="146" name="Shape 146"/>
          <p:cNvSpPr/>
          <p:nvPr/>
        </p:nvSpPr>
        <p:spPr>
          <a:xfrm>
            <a:off x="999075" y="5215475"/>
            <a:ext cx="777000" cy="676800"/>
          </a:xfrm>
          <a:prstGeom prst="rect">
            <a:avLst/>
          </a:prstGeom>
          <a:solidFill>
            <a:srgbClr val="FF9900"/>
          </a:solidFill>
          <a:ln>
            <a:noFill/>
          </a:ln>
        </p:spPr>
        <p:txBody>
          <a:bodyPr anchorCtr="0" anchor="ctr" bIns="91425" lIns="91425" rIns="91425" tIns="91425">
            <a:noAutofit/>
          </a:bodyPr>
          <a:lstStyle/>
          <a:p>
            <a:pPr>
              <a:spcBef>
                <a:spcPts val="0"/>
              </a:spcBef>
              <a:buNone/>
            </a:pPr>
            <a:r>
              <a:t/>
            </a:r>
            <a:endParaRPr/>
          </a:p>
        </p:txBody>
      </p:sp>
      <p:sp>
        <p:nvSpPr>
          <p:cNvPr id="147" name="Shape 147"/>
          <p:cNvSpPr/>
          <p:nvPr/>
        </p:nvSpPr>
        <p:spPr>
          <a:xfrm>
            <a:off x="3742275" y="1024475"/>
            <a:ext cx="826499" cy="676800"/>
          </a:xfrm>
          <a:prstGeom prst="rect">
            <a:avLst/>
          </a:prstGeom>
          <a:solidFill>
            <a:srgbClr val="FF9900"/>
          </a:solidFill>
          <a:ln>
            <a:noFill/>
          </a:ln>
        </p:spPr>
        <p:txBody>
          <a:bodyPr anchorCtr="0" anchor="ctr" bIns="91425" lIns="91425" rIns="91425" tIns="91425">
            <a:noAutofit/>
          </a:bodyPr>
          <a:lstStyle/>
          <a:p>
            <a:pPr>
              <a:spcBef>
                <a:spcPts val="0"/>
              </a:spcBef>
              <a:buNone/>
            </a:pPr>
            <a:r>
              <a:t/>
            </a:r>
            <a:endParaRPr/>
          </a:p>
        </p:txBody>
      </p:sp>
      <p:sp>
        <p:nvSpPr>
          <p:cNvPr id="148" name="Shape 148"/>
          <p:cNvSpPr/>
          <p:nvPr/>
        </p:nvSpPr>
        <p:spPr>
          <a:xfrm>
            <a:off x="2930775" y="6053675"/>
            <a:ext cx="826499" cy="676800"/>
          </a:xfrm>
          <a:prstGeom prst="rect">
            <a:avLst/>
          </a:prstGeom>
          <a:solidFill>
            <a:srgbClr val="FF9900"/>
          </a:solidFill>
          <a:ln>
            <a:noFill/>
          </a:ln>
        </p:spPr>
        <p:txBody>
          <a:bodyPr anchorCtr="0" anchor="ctr" bIns="91425" lIns="91425" rIns="91425" tIns="91425">
            <a:noAutofit/>
          </a:bodyPr>
          <a:lstStyle/>
          <a:p>
            <a:pPr>
              <a:spcBef>
                <a:spcPts val="0"/>
              </a:spcBef>
              <a:buNone/>
            </a:pPr>
            <a:r>
              <a:t/>
            </a:r>
            <a:endParaRPr/>
          </a:p>
        </p:txBody>
      </p:sp>
      <p:sp>
        <p:nvSpPr>
          <p:cNvPr id="149" name="Shape 149"/>
          <p:cNvSpPr/>
          <p:nvPr/>
        </p:nvSpPr>
        <p:spPr>
          <a:xfrm>
            <a:off x="2599275" y="1862675"/>
            <a:ext cx="826499" cy="676800"/>
          </a:xfrm>
          <a:prstGeom prst="rect">
            <a:avLst/>
          </a:prstGeom>
          <a:solidFill>
            <a:srgbClr val="FF9900"/>
          </a:solidFill>
          <a:ln>
            <a:noFill/>
          </a:ln>
        </p:spPr>
        <p:txBody>
          <a:bodyPr anchorCtr="0" anchor="ctr" bIns="91425" lIns="91425" rIns="91425" tIns="91425">
            <a:noAutofit/>
          </a:bodyPr>
          <a:lstStyle/>
          <a:p>
            <a:pPr>
              <a:spcBef>
                <a:spcPts val="0"/>
              </a:spcBef>
              <a:buNone/>
            </a:pPr>
            <a:r>
              <a:t/>
            </a:r>
            <a:endParaRPr/>
          </a:p>
        </p:txBody>
      </p:sp>
      <p:sp>
        <p:nvSpPr>
          <p:cNvPr id="150" name="Shape 150"/>
          <p:cNvSpPr/>
          <p:nvPr/>
        </p:nvSpPr>
        <p:spPr>
          <a:xfrm>
            <a:off x="5647275" y="5215475"/>
            <a:ext cx="826499" cy="676800"/>
          </a:xfrm>
          <a:prstGeom prst="rect">
            <a:avLst/>
          </a:prstGeom>
          <a:solidFill>
            <a:srgbClr val="FF0000"/>
          </a:solidFill>
          <a:ln>
            <a:noFill/>
          </a:ln>
        </p:spPr>
        <p:txBody>
          <a:bodyPr anchorCtr="0" anchor="ctr" bIns="91425" lIns="91425" rIns="91425" tIns="91425">
            <a:noAutofit/>
          </a:bodyPr>
          <a:lstStyle/>
          <a:p>
            <a:pPr>
              <a:spcBef>
                <a:spcPts val="0"/>
              </a:spcBef>
              <a:buNone/>
            </a:pPr>
            <a:r>
              <a:t/>
            </a:r>
            <a:endParaRPr/>
          </a:p>
        </p:txBody>
      </p:sp>
      <p:sp>
        <p:nvSpPr>
          <p:cNvPr id="151" name="Shape 151"/>
          <p:cNvSpPr/>
          <p:nvPr/>
        </p:nvSpPr>
        <p:spPr>
          <a:xfrm>
            <a:off x="2065875" y="6053675"/>
            <a:ext cx="895799" cy="676800"/>
          </a:xfrm>
          <a:prstGeom prst="rect">
            <a:avLst/>
          </a:prstGeom>
          <a:solidFill>
            <a:srgbClr val="FF0000"/>
          </a:solidFill>
          <a:ln>
            <a:noFill/>
          </a:ln>
        </p:spPr>
        <p:txBody>
          <a:bodyPr anchorCtr="0" anchor="ctr" bIns="91425" lIns="91425" rIns="91425" tIns="91425">
            <a:noAutofit/>
          </a:bodyPr>
          <a:lstStyle/>
          <a:p>
            <a:pPr>
              <a:spcBef>
                <a:spcPts val="0"/>
              </a:spcBef>
              <a:buNone/>
            </a:pPr>
            <a:r>
              <a:t/>
            </a:r>
            <a:endParaRPr/>
          </a:p>
        </p:txBody>
      </p:sp>
      <p:sp>
        <p:nvSpPr>
          <p:cNvPr id="152" name="Shape 152"/>
          <p:cNvSpPr/>
          <p:nvPr/>
        </p:nvSpPr>
        <p:spPr>
          <a:xfrm>
            <a:off x="6256875" y="1024475"/>
            <a:ext cx="895799" cy="676800"/>
          </a:xfrm>
          <a:prstGeom prst="rect">
            <a:avLst/>
          </a:prstGeom>
          <a:solidFill>
            <a:srgbClr val="FF0000"/>
          </a:solidFill>
          <a:ln>
            <a:noFill/>
          </a:ln>
        </p:spPr>
        <p:txBody>
          <a:bodyPr anchorCtr="0" anchor="ctr" bIns="91425" lIns="91425" rIns="91425" tIns="91425">
            <a:noAutofit/>
          </a:bodyPr>
          <a:lstStyle/>
          <a:p>
            <a:pPr>
              <a:spcBef>
                <a:spcPts val="0"/>
              </a:spcBef>
              <a:buNone/>
            </a:pPr>
            <a:r>
              <a:t/>
            </a:r>
            <a:endParaRPr/>
          </a:p>
        </p:txBody>
      </p:sp>
      <p:sp>
        <p:nvSpPr>
          <p:cNvPr id="153" name="Shape 153"/>
          <p:cNvSpPr txBox="1"/>
          <p:nvPr/>
        </p:nvSpPr>
        <p:spPr>
          <a:xfrm>
            <a:off x="3916348" y="838734"/>
            <a:ext cx="584700" cy="556199"/>
          </a:xfrm>
          <a:prstGeom prst="rect">
            <a:avLst/>
          </a:prstGeom>
          <a:noFill/>
          <a:ln>
            <a:noFill/>
          </a:ln>
        </p:spPr>
        <p:txBody>
          <a:bodyPr anchorCtr="0" anchor="t" bIns="91425" lIns="91425" rIns="91425" tIns="91425">
            <a:noAutofit/>
          </a:bodyPr>
          <a:lstStyle/>
          <a:p>
            <a:pPr lvl="0" rtl="0">
              <a:spcBef>
                <a:spcPts val="0"/>
              </a:spcBef>
              <a:buNone/>
            </a:pPr>
            <a:r>
              <a:rPr lang="en" sz="6000"/>
              <a:t>2</a:t>
            </a:r>
          </a:p>
        </p:txBody>
      </p:sp>
      <p:sp>
        <p:nvSpPr>
          <p:cNvPr id="154" name="Shape 154"/>
          <p:cNvSpPr txBox="1"/>
          <p:nvPr/>
        </p:nvSpPr>
        <p:spPr>
          <a:xfrm>
            <a:off x="3049956" y="838734"/>
            <a:ext cx="584700" cy="556199"/>
          </a:xfrm>
          <a:prstGeom prst="rect">
            <a:avLst/>
          </a:prstGeom>
          <a:noFill/>
          <a:ln>
            <a:noFill/>
          </a:ln>
        </p:spPr>
        <p:txBody>
          <a:bodyPr anchorCtr="0" anchor="t" bIns="91425" lIns="91425" rIns="91425" tIns="91425">
            <a:noAutofit/>
          </a:bodyPr>
          <a:lstStyle/>
          <a:p>
            <a:pPr lvl="0" rtl="0">
              <a:spcBef>
                <a:spcPts val="0"/>
              </a:spcBef>
              <a:buNone/>
            </a:pPr>
            <a:r>
              <a:rPr lang="en" sz="6000"/>
              <a:t>5</a:t>
            </a:r>
          </a:p>
        </p:txBody>
      </p:sp>
      <p:cxnSp>
        <p:nvCxnSpPr>
          <p:cNvPr id="155" name="Shape 155"/>
          <p:cNvCxnSpPr/>
          <p:nvPr/>
        </p:nvCxnSpPr>
        <p:spPr>
          <a:xfrm>
            <a:off x="3749944" y="1000564"/>
            <a:ext cx="0" cy="700800"/>
          </a:xfrm>
          <a:prstGeom prst="straightConnector1">
            <a:avLst/>
          </a:prstGeom>
          <a:noFill/>
          <a:ln cap="flat" cmpd="sng" w="76200">
            <a:solidFill>
              <a:srgbClr val="000000"/>
            </a:solidFill>
            <a:prstDash val="solid"/>
            <a:round/>
            <a:headEnd len="lg" w="lg" type="none"/>
            <a:tailEnd len="lg" w="lg" type="none"/>
          </a:ln>
        </p:spPr>
      </p:cxnSp>
      <p:cxnSp>
        <p:nvCxnSpPr>
          <p:cNvPr id="156" name="Shape 156"/>
          <p:cNvCxnSpPr/>
          <p:nvPr/>
        </p:nvCxnSpPr>
        <p:spPr>
          <a:xfrm>
            <a:off x="4574126" y="1000564"/>
            <a:ext cx="0" cy="700800"/>
          </a:xfrm>
          <a:prstGeom prst="straightConnector1">
            <a:avLst/>
          </a:prstGeom>
          <a:noFill/>
          <a:ln cap="flat" cmpd="sng" w="76200">
            <a:solidFill>
              <a:srgbClr val="000000"/>
            </a:solidFill>
            <a:prstDash val="solid"/>
            <a:round/>
            <a:headEnd len="lg" w="lg" type="none"/>
            <a:tailEnd len="lg" w="lg" type="none"/>
          </a:ln>
        </p:spPr>
      </p:cxnSp>
      <p:cxnSp>
        <p:nvCxnSpPr>
          <p:cNvPr id="157" name="Shape 157"/>
          <p:cNvCxnSpPr/>
          <p:nvPr/>
        </p:nvCxnSpPr>
        <p:spPr>
          <a:xfrm>
            <a:off x="5432507" y="1000564"/>
            <a:ext cx="0" cy="700800"/>
          </a:xfrm>
          <a:prstGeom prst="straightConnector1">
            <a:avLst/>
          </a:prstGeom>
          <a:noFill/>
          <a:ln cap="flat" cmpd="sng" w="76200">
            <a:solidFill>
              <a:srgbClr val="000000"/>
            </a:solidFill>
            <a:prstDash val="solid"/>
            <a:round/>
            <a:headEnd len="lg" w="lg" type="none"/>
            <a:tailEnd len="lg" w="lg" type="none"/>
          </a:ln>
        </p:spPr>
      </p:cxnSp>
      <p:sp>
        <p:nvSpPr>
          <p:cNvPr id="158" name="Shape 158"/>
          <p:cNvSpPr txBox="1"/>
          <p:nvPr/>
        </p:nvSpPr>
        <p:spPr>
          <a:xfrm>
            <a:off x="5569339" y="838734"/>
            <a:ext cx="584700" cy="556199"/>
          </a:xfrm>
          <a:prstGeom prst="rect">
            <a:avLst/>
          </a:prstGeom>
          <a:noFill/>
          <a:ln>
            <a:noFill/>
          </a:ln>
        </p:spPr>
        <p:txBody>
          <a:bodyPr anchorCtr="0" anchor="t" bIns="91425" lIns="91425" rIns="91425" tIns="91425">
            <a:noAutofit/>
          </a:bodyPr>
          <a:lstStyle/>
          <a:p>
            <a:pPr lvl="0" rtl="0">
              <a:spcBef>
                <a:spcPts val="0"/>
              </a:spcBef>
              <a:buNone/>
            </a:pPr>
            <a:r>
              <a:rPr lang="en" sz="6000"/>
              <a:t>4</a:t>
            </a:r>
          </a:p>
        </p:txBody>
      </p:sp>
      <p:cxnSp>
        <p:nvCxnSpPr>
          <p:cNvPr id="159" name="Shape 159"/>
          <p:cNvCxnSpPr/>
          <p:nvPr/>
        </p:nvCxnSpPr>
        <p:spPr>
          <a:xfrm>
            <a:off x="2941365" y="1000564"/>
            <a:ext cx="0" cy="700800"/>
          </a:xfrm>
          <a:prstGeom prst="straightConnector1">
            <a:avLst/>
          </a:prstGeom>
          <a:noFill/>
          <a:ln cap="flat" cmpd="sng" w="76200">
            <a:solidFill>
              <a:srgbClr val="000000"/>
            </a:solidFill>
            <a:prstDash val="solid"/>
            <a:round/>
            <a:headEnd len="lg" w="lg" type="none"/>
            <a:tailEnd len="lg" w="lg" type="none"/>
          </a:ln>
        </p:spPr>
      </p:cxnSp>
      <p:sp>
        <p:nvSpPr>
          <p:cNvPr id="160" name="Shape 160"/>
          <p:cNvSpPr txBox="1"/>
          <p:nvPr/>
        </p:nvSpPr>
        <p:spPr>
          <a:xfrm>
            <a:off x="4684075" y="838734"/>
            <a:ext cx="584700" cy="556199"/>
          </a:xfrm>
          <a:prstGeom prst="rect">
            <a:avLst/>
          </a:prstGeom>
          <a:noFill/>
          <a:ln>
            <a:noFill/>
          </a:ln>
        </p:spPr>
        <p:txBody>
          <a:bodyPr anchorCtr="0" anchor="t" bIns="91425" lIns="91425" rIns="91425" tIns="91425">
            <a:noAutofit/>
          </a:bodyPr>
          <a:lstStyle/>
          <a:p>
            <a:pPr lvl="0" rtl="0">
              <a:spcBef>
                <a:spcPts val="0"/>
              </a:spcBef>
              <a:buNone/>
            </a:pPr>
            <a:r>
              <a:rPr lang="en" sz="6000"/>
              <a:t>6</a:t>
            </a:r>
          </a:p>
        </p:txBody>
      </p:sp>
      <p:sp>
        <p:nvSpPr>
          <p:cNvPr id="161" name="Shape 161"/>
          <p:cNvSpPr txBox="1"/>
          <p:nvPr/>
        </p:nvSpPr>
        <p:spPr>
          <a:xfrm>
            <a:off x="2773348" y="1676933"/>
            <a:ext cx="584700" cy="556199"/>
          </a:xfrm>
          <a:prstGeom prst="rect">
            <a:avLst/>
          </a:prstGeom>
          <a:noFill/>
          <a:ln>
            <a:noFill/>
          </a:ln>
        </p:spPr>
        <p:txBody>
          <a:bodyPr anchorCtr="0" anchor="t" bIns="91425" lIns="91425" rIns="91425" tIns="91425">
            <a:noAutofit/>
          </a:bodyPr>
          <a:lstStyle/>
          <a:p>
            <a:pPr lvl="0" rtl="0">
              <a:spcBef>
                <a:spcPts val="0"/>
              </a:spcBef>
              <a:buNone/>
            </a:pPr>
            <a:r>
              <a:rPr lang="en" sz="6000"/>
              <a:t>2</a:t>
            </a:r>
          </a:p>
        </p:txBody>
      </p:sp>
      <p:sp>
        <p:nvSpPr>
          <p:cNvPr id="162" name="Shape 162"/>
          <p:cNvSpPr txBox="1"/>
          <p:nvPr/>
        </p:nvSpPr>
        <p:spPr>
          <a:xfrm>
            <a:off x="1906956" y="1676933"/>
            <a:ext cx="584700" cy="556199"/>
          </a:xfrm>
          <a:prstGeom prst="rect">
            <a:avLst/>
          </a:prstGeom>
          <a:noFill/>
          <a:ln>
            <a:noFill/>
          </a:ln>
        </p:spPr>
        <p:txBody>
          <a:bodyPr anchorCtr="0" anchor="t" bIns="91425" lIns="91425" rIns="91425" tIns="91425">
            <a:noAutofit/>
          </a:bodyPr>
          <a:lstStyle/>
          <a:p>
            <a:pPr lvl="0" rtl="0">
              <a:spcBef>
                <a:spcPts val="0"/>
              </a:spcBef>
              <a:buNone/>
            </a:pPr>
            <a:r>
              <a:rPr lang="en" sz="6000"/>
              <a:t>5</a:t>
            </a:r>
          </a:p>
        </p:txBody>
      </p:sp>
      <p:cxnSp>
        <p:nvCxnSpPr>
          <p:cNvPr id="163" name="Shape 163"/>
          <p:cNvCxnSpPr/>
          <p:nvPr/>
        </p:nvCxnSpPr>
        <p:spPr>
          <a:xfrm>
            <a:off x="2606944" y="1838764"/>
            <a:ext cx="0" cy="700800"/>
          </a:xfrm>
          <a:prstGeom prst="straightConnector1">
            <a:avLst/>
          </a:prstGeom>
          <a:noFill/>
          <a:ln cap="flat" cmpd="sng" w="76200">
            <a:solidFill>
              <a:srgbClr val="000000"/>
            </a:solidFill>
            <a:prstDash val="solid"/>
            <a:round/>
            <a:headEnd len="lg" w="lg" type="none"/>
            <a:tailEnd len="lg" w="lg" type="none"/>
          </a:ln>
        </p:spPr>
      </p:cxnSp>
      <p:sp>
        <p:nvSpPr>
          <p:cNvPr id="164" name="Shape 164"/>
          <p:cNvSpPr txBox="1"/>
          <p:nvPr/>
        </p:nvSpPr>
        <p:spPr>
          <a:xfrm>
            <a:off x="1068539" y="1676933"/>
            <a:ext cx="584700" cy="556199"/>
          </a:xfrm>
          <a:prstGeom prst="rect">
            <a:avLst/>
          </a:prstGeom>
          <a:noFill/>
          <a:ln>
            <a:noFill/>
          </a:ln>
        </p:spPr>
        <p:txBody>
          <a:bodyPr anchorCtr="0" anchor="t" bIns="91425" lIns="91425" rIns="91425" tIns="91425">
            <a:noAutofit/>
          </a:bodyPr>
          <a:lstStyle/>
          <a:p>
            <a:pPr lvl="0" rtl="0">
              <a:spcBef>
                <a:spcPts val="0"/>
              </a:spcBef>
              <a:buNone/>
            </a:pPr>
            <a:r>
              <a:rPr lang="en" sz="6000"/>
              <a:t>3</a:t>
            </a:r>
          </a:p>
        </p:txBody>
      </p:sp>
      <p:cxnSp>
        <p:nvCxnSpPr>
          <p:cNvPr id="165" name="Shape 165"/>
          <p:cNvCxnSpPr/>
          <p:nvPr/>
        </p:nvCxnSpPr>
        <p:spPr>
          <a:xfrm>
            <a:off x="1798365" y="1838764"/>
            <a:ext cx="0" cy="700800"/>
          </a:xfrm>
          <a:prstGeom prst="straightConnector1">
            <a:avLst/>
          </a:prstGeom>
          <a:noFill/>
          <a:ln cap="flat" cmpd="sng" w="76200">
            <a:solidFill>
              <a:srgbClr val="000000"/>
            </a:solidFill>
            <a:prstDash val="solid"/>
            <a:round/>
            <a:headEnd len="lg" w="lg" type="none"/>
            <a:tailEnd len="lg" w="lg" type="none"/>
          </a:ln>
        </p:spPr>
      </p:cxnSp>
      <p:cxnSp>
        <p:nvCxnSpPr>
          <p:cNvPr id="166" name="Shape 166"/>
          <p:cNvCxnSpPr/>
          <p:nvPr/>
        </p:nvCxnSpPr>
        <p:spPr>
          <a:xfrm>
            <a:off x="6423107" y="1838764"/>
            <a:ext cx="0" cy="700800"/>
          </a:xfrm>
          <a:prstGeom prst="straightConnector1">
            <a:avLst/>
          </a:prstGeom>
          <a:noFill/>
          <a:ln cap="flat" cmpd="sng" w="76200">
            <a:solidFill>
              <a:srgbClr val="000000"/>
            </a:solidFill>
            <a:prstDash val="solid"/>
            <a:round/>
            <a:headEnd len="lg" w="lg" type="none"/>
            <a:tailEnd len="lg" w="lg" type="none"/>
          </a:ln>
        </p:spPr>
      </p:cxnSp>
      <p:sp>
        <p:nvSpPr>
          <p:cNvPr id="167" name="Shape 167"/>
          <p:cNvSpPr txBox="1"/>
          <p:nvPr/>
        </p:nvSpPr>
        <p:spPr>
          <a:xfrm>
            <a:off x="6483739" y="1676933"/>
            <a:ext cx="584700" cy="556199"/>
          </a:xfrm>
          <a:prstGeom prst="rect">
            <a:avLst/>
          </a:prstGeom>
          <a:noFill/>
          <a:ln>
            <a:noFill/>
          </a:ln>
        </p:spPr>
        <p:txBody>
          <a:bodyPr anchorCtr="0" anchor="t" bIns="91425" lIns="91425" rIns="91425" tIns="91425">
            <a:noAutofit/>
          </a:bodyPr>
          <a:lstStyle/>
          <a:p>
            <a:pPr lvl="0" rtl="0">
              <a:spcBef>
                <a:spcPts val="0"/>
              </a:spcBef>
              <a:buNone/>
            </a:pPr>
            <a:r>
              <a:rPr lang="en" sz="6000"/>
              <a:t>4</a:t>
            </a:r>
          </a:p>
        </p:txBody>
      </p:sp>
      <p:sp>
        <p:nvSpPr>
          <p:cNvPr id="168" name="Shape 168"/>
          <p:cNvSpPr txBox="1"/>
          <p:nvPr/>
        </p:nvSpPr>
        <p:spPr>
          <a:xfrm>
            <a:off x="5674675" y="1676933"/>
            <a:ext cx="584700" cy="556199"/>
          </a:xfrm>
          <a:prstGeom prst="rect">
            <a:avLst/>
          </a:prstGeom>
          <a:noFill/>
          <a:ln>
            <a:noFill/>
          </a:ln>
        </p:spPr>
        <p:txBody>
          <a:bodyPr anchorCtr="0" anchor="t" bIns="91425" lIns="91425" rIns="91425" tIns="91425">
            <a:noAutofit/>
          </a:bodyPr>
          <a:lstStyle/>
          <a:p>
            <a:pPr lvl="0" rtl="0">
              <a:spcBef>
                <a:spcPts val="0"/>
              </a:spcBef>
              <a:buNone/>
            </a:pPr>
            <a:r>
              <a:rPr lang="en" sz="6000"/>
              <a:t>6</a:t>
            </a:r>
          </a:p>
        </p:txBody>
      </p:sp>
      <p:sp>
        <p:nvSpPr>
          <p:cNvPr id="169" name="Shape 169"/>
          <p:cNvSpPr txBox="1"/>
          <p:nvPr/>
        </p:nvSpPr>
        <p:spPr>
          <a:xfrm>
            <a:off x="6483739" y="3353333"/>
            <a:ext cx="584700" cy="556199"/>
          </a:xfrm>
          <a:prstGeom prst="rect">
            <a:avLst/>
          </a:prstGeom>
          <a:noFill/>
          <a:ln>
            <a:noFill/>
          </a:ln>
        </p:spPr>
        <p:txBody>
          <a:bodyPr anchorCtr="0" anchor="t" bIns="91425" lIns="91425" rIns="91425" tIns="91425">
            <a:noAutofit/>
          </a:bodyPr>
          <a:lstStyle/>
          <a:p>
            <a:pPr lvl="0" rtl="0">
              <a:spcBef>
                <a:spcPts val="0"/>
              </a:spcBef>
              <a:buNone/>
            </a:pPr>
            <a:r>
              <a:rPr lang="en" sz="6000"/>
              <a:t>6</a:t>
            </a:r>
          </a:p>
        </p:txBody>
      </p:sp>
      <p:sp>
        <p:nvSpPr>
          <p:cNvPr id="170" name="Shape 170"/>
          <p:cNvSpPr/>
          <p:nvPr/>
        </p:nvSpPr>
        <p:spPr>
          <a:xfrm>
            <a:off x="4986900" y="3531925"/>
            <a:ext cx="826499" cy="690000"/>
          </a:xfrm>
          <a:prstGeom prst="rect">
            <a:avLst/>
          </a:prstGeom>
          <a:noFill/>
          <a:ln cap="flat" cmpd="sng" w="7620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71" name="Shape 171"/>
          <p:cNvSpPr txBox="1"/>
          <p:nvPr/>
        </p:nvSpPr>
        <p:spPr>
          <a:xfrm>
            <a:off x="5065075" y="3353333"/>
            <a:ext cx="584700" cy="556199"/>
          </a:xfrm>
          <a:prstGeom prst="rect">
            <a:avLst/>
          </a:prstGeom>
          <a:noFill/>
          <a:ln>
            <a:noFill/>
          </a:ln>
        </p:spPr>
        <p:txBody>
          <a:bodyPr anchorCtr="0" anchor="t" bIns="91425" lIns="91425" rIns="91425" tIns="91425">
            <a:noAutofit/>
          </a:bodyPr>
          <a:lstStyle/>
          <a:p>
            <a:pPr lvl="0" rtl="0">
              <a:spcBef>
                <a:spcPts val="0"/>
              </a:spcBef>
              <a:buNone/>
            </a:pPr>
            <a:r>
              <a:rPr lang="en" sz="6000"/>
              <a:t>4</a:t>
            </a:r>
          </a:p>
        </p:txBody>
      </p:sp>
      <p:sp>
        <p:nvSpPr>
          <p:cNvPr id="172" name="Shape 172"/>
          <p:cNvSpPr txBox="1"/>
          <p:nvPr/>
        </p:nvSpPr>
        <p:spPr>
          <a:xfrm>
            <a:off x="3459148" y="2515133"/>
            <a:ext cx="584700" cy="556199"/>
          </a:xfrm>
          <a:prstGeom prst="rect">
            <a:avLst/>
          </a:prstGeom>
          <a:noFill/>
          <a:ln>
            <a:noFill/>
          </a:ln>
        </p:spPr>
        <p:txBody>
          <a:bodyPr anchorCtr="0" anchor="t" bIns="91425" lIns="91425" rIns="91425" tIns="91425">
            <a:noAutofit/>
          </a:bodyPr>
          <a:lstStyle/>
          <a:p>
            <a:pPr lvl="0" rtl="0">
              <a:spcBef>
                <a:spcPts val="0"/>
              </a:spcBef>
              <a:buNone/>
            </a:pPr>
            <a:r>
              <a:rPr lang="en" sz="6000"/>
              <a:t>2</a:t>
            </a:r>
          </a:p>
        </p:txBody>
      </p:sp>
      <p:sp>
        <p:nvSpPr>
          <p:cNvPr id="173" name="Shape 173"/>
          <p:cNvSpPr txBox="1"/>
          <p:nvPr/>
        </p:nvSpPr>
        <p:spPr>
          <a:xfrm>
            <a:off x="1678356" y="2515133"/>
            <a:ext cx="584700" cy="556199"/>
          </a:xfrm>
          <a:prstGeom prst="rect">
            <a:avLst/>
          </a:prstGeom>
          <a:noFill/>
          <a:ln>
            <a:noFill/>
          </a:ln>
        </p:spPr>
        <p:txBody>
          <a:bodyPr anchorCtr="0" anchor="t" bIns="91425" lIns="91425" rIns="91425" tIns="91425">
            <a:noAutofit/>
          </a:bodyPr>
          <a:lstStyle/>
          <a:p>
            <a:pPr lvl="0" rtl="0">
              <a:spcBef>
                <a:spcPts val="0"/>
              </a:spcBef>
              <a:buNone/>
            </a:pPr>
            <a:r>
              <a:rPr lang="en" sz="6000"/>
              <a:t>5</a:t>
            </a:r>
          </a:p>
        </p:txBody>
      </p:sp>
      <p:sp>
        <p:nvSpPr>
          <p:cNvPr id="174" name="Shape 174"/>
          <p:cNvSpPr txBox="1"/>
          <p:nvPr/>
        </p:nvSpPr>
        <p:spPr>
          <a:xfrm>
            <a:off x="839939" y="2515133"/>
            <a:ext cx="584700" cy="556199"/>
          </a:xfrm>
          <a:prstGeom prst="rect">
            <a:avLst/>
          </a:prstGeom>
          <a:noFill/>
          <a:ln>
            <a:noFill/>
          </a:ln>
        </p:spPr>
        <p:txBody>
          <a:bodyPr anchorCtr="0" anchor="t" bIns="91425" lIns="91425" rIns="91425" tIns="91425">
            <a:noAutofit/>
          </a:bodyPr>
          <a:lstStyle/>
          <a:p>
            <a:pPr lvl="0" rtl="0">
              <a:spcBef>
                <a:spcPts val="0"/>
              </a:spcBef>
              <a:buNone/>
            </a:pPr>
            <a:r>
              <a:rPr lang="en" sz="6000"/>
              <a:t>3</a:t>
            </a:r>
          </a:p>
        </p:txBody>
      </p:sp>
      <p:sp>
        <p:nvSpPr>
          <p:cNvPr id="175" name="Shape 175"/>
          <p:cNvSpPr txBox="1"/>
          <p:nvPr/>
        </p:nvSpPr>
        <p:spPr>
          <a:xfrm>
            <a:off x="2135556" y="3353333"/>
            <a:ext cx="584700" cy="556199"/>
          </a:xfrm>
          <a:prstGeom prst="rect">
            <a:avLst/>
          </a:prstGeom>
          <a:noFill/>
          <a:ln>
            <a:noFill/>
          </a:ln>
        </p:spPr>
        <p:txBody>
          <a:bodyPr anchorCtr="0" anchor="t" bIns="91425" lIns="91425" rIns="91425" tIns="91425">
            <a:noAutofit/>
          </a:bodyPr>
          <a:lstStyle/>
          <a:p>
            <a:pPr lvl="0" rtl="0">
              <a:spcBef>
                <a:spcPts val="0"/>
              </a:spcBef>
              <a:buNone/>
            </a:pPr>
            <a:r>
              <a:rPr lang="en" sz="6000"/>
              <a:t>5</a:t>
            </a:r>
          </a:p>
        </p:txBody>
      </p:sp>
      <p:sp>
        <p:nvSpPr>
          <p:cNvPr id="176" name="Shape 176"/>
          <p:cNvSpPr txBox="1"/>
          <p:nvPr/>
        </p:nvSpPr>
        <p:spPr>
          <a:xfrm>
            <a:off x="611339" y="3353333"/>
            <a:ext cx="584700" cy="556199"/>
          </a:xfrm>
          <a:prstGeom prst="rect">
            <a:avLst/>
          </a:prstGeom>
          <a:noFill/>
          <a:ln>
            <a:noFill/>
          </a:ln>
        </p:spPr>
        <p:txBody>
          <a:bodyPr anchorCtr="0" anchor="t" bIns="91425" lIns="91425" rIns="91425" tIns="91425">
            <a:noAutofit/>
          </a:bodyPr>
          <a:lstStyle/>
          <a:p>
            <a:pPr lvl="0" rtl="0">
              <a:spcBef>
                <a:spcPts val="0"/>
              </a:spcBef>
              <a:buNone/>
            </a:pPr>
            <a:r>
              <a:rPr lang="en" sz="6000"/>
              <a:t>3</a:t>
            </a:r>
          </a:p>
        </p:txBody>
      </p:sp>
      <p:sp>
        <p:nvSpPr>
          <p:cNvPr id="177" name="Shape 177"/>
          <p:cNvSpPr txBox="1"/>
          <p:nvPr/>
        </p:nvSpPr>
        <p:spPr>
          <a:xfrm>
            <a:off x="1678356" y="4191533"/>
            <a:ext cx="584700" cy="556199"/>
          </a:xfrm>
          <a:prstGeom prst="rect">
            <a:avLst/>
          </a:prstGeom>
          <a:noFill/>
          <a:ln>
            <a:noFill/>
          </a:ln>
        </p:spPr>
        <p:txBody>
          <a:bodyPr anchorCtr="0" anchor="t" bIns="91425" lIns="91425" rIns="91425" tIns="91425">
            <a:noAutofit/>
          </a:bodyPr>
          <a:lstStyle/>
          <a:p>
            <a:pPr lvl="0" rtl="0">
              <a:spcBef>
                <a:spcPts val="0"/>
              </a:spcBef>
              <a:buNone/>
            </a:pPr>
            <a:r>
              <a:rPr lang="en" sz="6000"/>
              <a:t>5</a:t>
            </a:r>
          </a:p>
        </p:txBody>
      </p:sp>
      <p:sp>
        <p:nvSpPr>
          <p:cNvPr id="178" name="Shape 178"/>
          <p:cNvSpPr txBox="1"/>
          <p:nvPr/>
        </p:nvSpPr>
        <p:spPr>
          <a:xfrm>
            <a:off x="839939" y="4191533"/>
            <a:ext cx="584700" cy="556199"/>
          </a:xfrm>
          <a:prstGeom prst="rect">
            <a:avLst/>
          </a:prstGeom>
          <a:noFill/>
          <a:ln>
            <a:noFill/>
          </a:ln>
        </p:spPr>
        <p:txBody>
          <a:bodyPr anchorCtr="0" anchor="t" bIns="91425" lIns="91425" rIns="91425" tIns="91425">
            <a:noAutofit/>
          </a:bodyPr>
          <a:lstStyle/>
          <a:p>
            <a:pPr lvl="0" rtl="0">
              <a:spcBef>
                <a:spcPts val="0"/>
              </a:spcBef>
              <a:buNone/>
            </a:pPr>
            <a:r>
              <a:rPr lang="en" sz="6000"/>
              <a:t>3</a:t>
            </a:r>
          </a:p>
        </p:txBody>
      </p:sp>
      <p:cxnSp>
        <p:nvCxnSpPr>
          <p:cNvPr id="179" name="Shape 179"/>
          <p:cNvCxnSpPr/>
          <p:nvPr/>
        </p:nvCxnSpPr>
        <p:spPr>
          <a:xfrm>
            <a:off x="1569765" y="4353364"/>
            <a:ext cx="0" cy="700800"/>
          </a:xfrm>
          <a:prstGeom prst="straightConnector1">
            <a:avLst/>
          </a:prstGeom>
          <a:noFill/>
          <a:ln cap="flat" cmpd="sng" w="76200">
            <a:solidFill>
              <a:srgbClr val="000000"/>
            </a:solidFill>
            <a:prstDash val="solid"/>
            <a:round/>
            <a:headEnd len="lg" w="lg" type="none"/>
            <a:tailEnd len="lg" w="lg" type="none"/>
          </a:ln>
        </p:spPr>
      </p:cxnSp>
      <p:sp>
        <p:nvSpPr>
          <p:cNvPr id="180" name="Shape 180"/>
          <p:cNvSpPr txBox="1"/>
          <p:nvPr/>
        </p:nvSpPr>
        <p:spPr>
          <a:xfrm>
            <a:off x="2773348" y="5029733"/>
            <a:ext cx="584700" cy="556199"/>
          </a:xfrm>
          <a:prstGeom prst="rect">
            <a:avLst/>
          </a:prstGeom>
          <a:noFill/>
          <a:ln>
            <a:noFill/>
          </a:ln>
        </p:spPr>
        <p:txBody>
          <a:bodyPr anchorCtr="0" anchor="t" bIns="91425" lIns="91425" rIns="91425" tIns="91425">
            <a:noAutofit/>
          </a:bodyPr>
          <a:lstStyle/>
          <a:p>
            <a:pPr lvl="0" rtl="0">
              <a:spcBef>
                <a:spcPts val="0"/>
              </a:spcBef>
              <a:buNone/>
            </a:pPr>
            <a:r>
              <a:rPr lang="en" sz="6000"/>
              <a:t>5</a:t>
            </a:r>
          </a:p>
        </p:txBody>
      </p:sp>
      <p:sp>
        <p:nvSpPr>
          <p:cNvPr id="181" name="Shape 181"/>
          <p:cNvSpPr txBox="1"/>
          <p:nvPr/>
        </p:nvSpPr>
        <p:spPr>
          <a:xfrm>
            <a:off x="1906956" y="5029733"/>
            <a:ext cx="584700" cy="556199"/>
          </a:xfrm>
          <a:prstGeom prst="rect">
            <a:avLst/>
          </a:prstGeom>
          <a:noFill/>
          <a:ln>
            <a:noFill/>
          </a:ln>
        </p:spPr>
        <p:txBody>
          <a:bodyPr anchorCtr="0" anchor="t" bIns="91425" lIns="91425" rIns="91425" tIns="91425">
            <a:noAutofit/>
          </a:bodyPr>
          <a:lstStyle/>
          <a:p>
            <a:pPr lvl="0" rtl="0">
              <a:spcBef>
                <a:spcPts val="0"/>
              </a:spcBef>
              <a:buNone/>
            </a:pPr>
            <a:r>
              <a:rPr lang="en" sz="6000"/>
              <a:t>3</a:t>
            </a:r>
          </a:p>
        </p:txBody>
      </p:sp>
      <p:cxnSp>
        <p:nvCxnSpPr>
          <p:cNvPr id="182" name="Shape 182"/>
          <p:cNvCxnSpPr/>
          <p:nvPr/>
        </p:nvCxnSpPr>
        <p:spPr>
          <a:xfrm>
            <a:off x="2606944" y="5191564"/>
            <a:ext cx="0" cy="700800"/>
          </a:xfrm>
          <a:prstGeom prst="straightConnector1">
            <a:avLst/>
          </a:prstGeom>
          <a:noFill/>
          <a:ln cap="flat" cmpd="sng" w="76200">
            <a:solidFill>
              <a:srgbClr val="000000"/>
            </a:solidFill>
            <a:prstDash val="solid"/>
            <a:round/>
            <a:headEnd len="lg" w="lg" type="none"/>
            <a:tailEnd len="lg" w="lg" type="none"/>
          </a:ln>
        </p:spPr>
      </p:cxnSp>
      <p:sp>
        <p:nvSpPr>
          <p:cNvPr id="183" name="Shape 183"/>
          <p:cNvSpPr txBox="1"/>
          <p:nvPr/>
        </p:nvSpPr>
        <p:spPr>
          <a:xfrm>
            <a:off x="1068539" y="5029733"/>
            <a:ext cx="584700" cy="556199"/>
          </a:xfrm>
          <a:prstGeom prst="rect">
            <a:avLst/>
          </a:prstGeom>
          <a:noFill/>
          <a:ln>
            <a:noFill/>
          </a:ln>
        </p:spPr>
        <p:txBody>
          <a:bodyPr anchorCtr="0" anchor="t" bIns="91425" lIns="91425" rIns="91425" tIns="91425">
            <a:noAutofit/>
          </a:bodyPr>
          <a:lstStyle/>
          <a:p>
            <a:pPr lvl="0" rtl="0">
              <a:spcBef>
                <a:spcPts val="0"/>
              </a:spcBef>
              <a:buNone/>
            </a:pPr>
            <a:r>
              <a:rPr lang="en" sz="6000"/>
              <a:t>2</a:t>
            </a:r>
          </a:p>
        </p:txBody>
      </p:sp>
      <p:cxnSp>
        <p:nvCxnSpPr>
          <p:cNvPr id="184" name="Shape 184"/>
          <p:cNvCxnSpPr/>
          <p:nvPr/>
        </p:nvCxnSpPr>
        <p:spPr>
          <a:xfrm>
            <a:off x="1798365" y="5191564"/>
            <a:ext cx="0" cy="700800"/>
          </a:xfrm>
          <a:prstGeom prst="straightConnector1">
            <a:avLst/>
          </a:prstGeom>
          <a:noFill/>
          <a:ln cap="flat" cmpd="sng" w="76200">
            <a:solidFill>
              <a:srgbClr val="000000"/>
            </a:solidFill>
            <a:prstDash val="solid"/>
            <a:round/>
            <a:headEnd len="lg" w="lg" type="none"/>
            <a:tailEnd len="lg" w="lg" type="none"/>
          </a:ln>
        </p:spPr>
      </p:cxnSp>
      <p:cxnSp>
        <p:nvCxnSpPr>
          <p:cNvPr id="185" name="Shape 185"/>
          <p:cNvCxnSpPr/>
          <p:nvPr/>
        </p:nvCxnSpPr>
        <p:spPr>
          <a:xfrm>
            <a:off x="6270707" y="1000564"/>
            <a:ext cx="0" cy="700800"/>
          </a:xfrm>
          <a:prstGeom prst="straightConnector1">
            <a:avLst/>
          </a:prstGeom>
          <a:noFill/>
          <a:ln cap="flat" cmpd="sng" w="76200">
            <a:solidFill>
              <a:srgbClr val="000000"/>
            </a:solidFill>
            <a:prstDash val="solid"/>
            <a:round/>
            <a:headEnd len="lg" w="lg" type="none"/>
            <a:tailEnd len="lg" w="lg" type="none"/>
          </a:ln>
        </p:spPr>
      </p:cxnSp>
      <p:sp>
        <p:nvSpPr>
          <p:cNvPr id="186" name="Shape 186"/>
          <p:cNvSpPr txBox="1"/>
          <p:nvPr/>
        </p:nvSpPr>
        <p:spPr>
          <a:xfrm>
            <a:off x="6407539" y="838734"/>
            <a:ext cx="584700" cy="556199"/>
          </a:xfrm>
          <a:prstGeom prst="rect">
            <a:avLst/>
          </a:prstGeom>
          <a:noFill/>
          <a:ln>
            <a:noFill/>
          </a:ln>
        </p:spPr>
        <p:txBody>
          <a:bodyPr anchorCtr="0" anchor="t" bIns="91425" lIns="91425" rIns="91425" tIns="91425">
            <a:noAutofit/>
          </a:bodyPr>
          <a:lstStyle/>
          <a:p>
            <a:pPr lvl="0" rtl="0">
              <a:spcBef>
                <a:spcPts val="0"/>
              </a:spcBef>
              <a:buNone/>
            </a:pPr>
            <a:r>
              <a:rPr lang="en" sz="6000"/>
              <a:t>1</a:t>
            </a:r>
          </a:p>
        </p:txBody>
      </p:sp>
      <p:sp>
        <p:nvSpPr>
          <p:cNvPr id="187" name="Shape 187"/>
          <p:cNvSpPr txBox="1"/>
          <p:nvPr/>
        </p:nvSpPr>
        <p:spPr>
          <a:xfrm>
            <a:off x="7550539" y="2515133"/>
            <a:ext cx="584700" cy="556199"/>
          </a:xfrm>
          <a:prstGeom prst="rect">
            <a:avLst/>
          </a:prstGeom>
          <a:noFill/>
          <a:ln>
            <a:noFill/>
          </a:ln>
        </p:spPr>
        <p:txBody>
          <a:bodyPr anchorCtr="0" anchor="t" bIns="91425" lIns="91425" rIns="91425" tIns="91425">
            <a:noAutofit/>
          </a:bodyPr>
          <a:lstStyle/>
          <a:p>
            <a:pPr lvl="0" rtl="0">
              <a:spcBef>
                <a:spcPts val="0"/>
              </a:spcBef>
              <a:buNone/>
            </a:pPr>
            <a:r>
              <a:rPr lang="en" sz="6000"/>
              <a:t>1</a:t>
            </a:r>
          </a:p>
        </p:txBody>
      </p:sp>
      <p:sp>
        <p:nvSpPr>
          <p:cNvPr id="188" name="Shape 188"/>
          <p:cNvSpPr txBox="1"/>
          <p:nvPr/>
        </p:nvSpPr>
        <p:spPr>
          <a:xfrm>
            <a:off x="5869356" y="4191533"/>
            <a:ext cx="584700" cy="556199"/>
          </a:xfrm>
          <a:prstGeom prst="rect">
            <a:avLst/>
          </a:prstGeom>
          <a:noFill/>
          <a:ln>
            <a:noFill/>
          </a:ln>
        </p:spPr>
        <p:txBody>
          <a:bodyPr anchorCtr="0" anchor="t" bIns="91425" lIns="91425" rIns="91425" tIns="91425">
            <a:noAutofit/>
          </a:bodyPr>
          <a:lstStyle/>
          <a:p>
            <a:pPr lvl="0" rtl="0">
              <a:spcBef>
                <a:spcPts val="0"/>
              </a:spcBef>
              <a:buNone/>
            </a:pPr>
            <a:r>
              <a:rPr lang="en" sz="6000"/>
              <a:t>6</a:t>
            </a:r>
          </a:p>
        </p:txBody>
      </p:sp>
      <p:cxnSp>
        <p:nvCxnSpPr>
          <p:cNvPr id="189" name="Shape 189"/>
          <p:cNvCxnSpPr/>
          <p:nvPr/>
        </p:nvCxnSpPr>
        <p:spPr>
          <a:xfrm>
            <a:off x="5760765" y="4353364"/>
            <a:ext cx="0" cy="700800"/>
          </a:xfrm>
          <a:prstGeom prst="straightConnector1">
            <a:avLst/>
          </a:prstGeom>
          <a:noFill/>
          <a:ln cap="flat" cmpd="sng" w="76200">
            <a:solidFill>
              <a:srgbClr val="000000"/>
            </a:solidFill>
            <a:prstDash val="solid"/>
            <a:round/>
            <a:headEnd len="lg" w="lg" type="none"/>
            <a:tailEnd len="lg" w="lg" type="none"/>
          </a:ln>
        </p:spPr>
      </p:cxnSp>
      <p:sp>
        <p:nvSpPr>
          <p:cNvPr id="190" name="Shape 190"/>
          <p:cNvSpPr txBox="1"/>
          <p:nvPr/>
        </p:nvSpPr>
        <p:spPr>
          <a:xfrm>
            <a:off x="7398232" y="5029727"/>
            <a:ext cx="552600" cy="556199"/>
          </a:xfrm>
          <a:prstGeom prst="rect">
            <a:avLst/>
          </a:prstGeom>
          <a:noFill/>
          <a:ln>
            <a:noFill/>
          </a:ln>
        </p:spPr>
        <p:txBody>
          <a:bodyPr anchorCtr="0" anchor="t" bIns="91425" lIns="91425" rIns="91425" tIns="91425">
            <a:noAutofit/>
          </a:bodyPr>
          <a:lstStyle/>
          <a:p>
            <a:pPr lvl="0" rtl="0">
              <a:spcBef>
                <a:spcPts val="0"/>
              </a:spcBef>
              <a:buNone/>
            </a:pPr>
            <a:r>
              <a:rPr lang="en" sz="6000"/>
              <a:t>6</a:t>
            </a:r>
          </a:p>
        </p:txBody>
      </p:sp>
      <p:sp>
        <p:nvSpPr>
          <p:cNvPr id="191" name="Shape 191"/>
          <p:cNvSpPr txBox="1"/>
          <p:nvPr/>
        </p:nvSpPr>
        <p:spPr>
          <a:xfrm>
            <a:off x="6579403" y="5029727"/>
            <a:ext cx="552600" cy="556199"/>
          </a:xfrm>
          <a:prstGeom prst="rect">
            <a:avLst/>
          </a:prstGeom>
          <a:noFill/>
          <a:ln>
            <a:noFill/>
          </a:ln>
        </p:spPr>
        <p:txBody>
          <a:bodyPr anchorCtr="0" anchor="t" bIns="91425" lIns="91425" rIns="91425" tIns="91425">
            <a:noAutofit/>
          </a:bodyPr>
          <a:lstStyle/>
          <a:p>
            <a:pPr lvl="0" rtl="0">
              <a:spcBef>
                <a:spcPts val="0"/>
              </a:spcBef>
              <a:buNone/>
            </a:pPr>
            <a:r>
              <a:rPr lang="en" sz="6000"/>
              <a:t>4</a:t>
            </a:r>
          </a:p>
        </p:txBody>
      </p:sp>
      <p:cxnSp>
        <p:nvCxnSpPr>
          <p:cNvPr id="192" name="Shape 192"/>
          <p:cNvCxnSpPr/>
          <p:nvPr/>
        </p:nvCxnSpPr>
        <p:spPr>
          <a:xfrm>
            <a:off x="7240964" y="5191560"/>
            <a:ext cx="0" cy="700800"/>
          </a:xfrm>
          <a:prstGeom prst="straightConnector1">
            <a:avLst/>
          </a:prstGeom>
          <a:noFill/>
          <a:ln cap="flat" cmpd="sng" w="76200">
            <a:solidFill>
              <a:srgbClr val="000000"/>
            </a:solidFill>
            <a:prstDash val="solid"/>
            <a:round/>
            <a:headEnd len="lg" w="lg" type="none"/>
            <a:tailEnd len="lg" w="lg" type="none"/>
          </a:ln>
        </p:spPr>
      </p:cxnSp>
      <p:sp>
        <p:nvSpPr>
          <p:cNvPr id="193" name="Shape 193"/>
          <p:cNvSpPr txBox="1"/>
          <p:nvPr/>
        </p:nvSpPr>
        <p:spPr>
          <a:xfrm>
            <a:off x="5787012" y="5029727"/>
            <a:ext cx="552600" cy="556199"/>
          </a:xfrm>
          <a:prstGeom prst="rect">
            <a:avLst/>
          </a:prstGeom>
          <a:noFill/>
          <a:ln>
            <a:noFill/>
          </a:ln>
        </p:spPr>
        <p:txBody>
          <a:bodyPr anchorCtr="0" anchor="t" bIns="91425" lIns="91425" rIns="91425" tIns="91425">
            <a:noAutofit/>
          </a:bodyPr>
          <a:lstStyle/>
          <a:p>
            <a:pPr lvl="0" rtl="0">
              <a:spcBef>
                <a:spcPts val="0"/>
              </a:spcBef>
              <a:buNone/>
            </a:pPr>
            <a:r>
              <a:rPr lang="en" sz="6000"/>
              <a:t>1</a:t>
            </a:r>
          </a:p>
        </p:txBody>
      </p:sp>
      <p:cxnSp>
        <p:nvCxnSpPr>
          <p:cNvPr id="194" name="Shape 194"/>
          <p:cNvCxnSpPr/>
          <p:nvPr/>
        </p:nvCxnSpPr>
        <p:spPr>
          <a:xfrm>
            <a:off x="6476773" y="5191560"/>
            <a:ext cx="0" cy="700800"/>
          </a:xfrm>
          <a:prstGeom prst="straightConnector1">
            <a:avLst/>
          </a:prstGeom>
          <a:noFill/>
          <a:ln cap="flat" cmpd="sng" w="76200">
            <a:solidFill>
              <a:srgbClr val="000000"/>
            </a:solidFill>
            <a:prstDash val="solid"/>
            <a:round/>
            <a:headEnd len="lg" w="lg" type="none"/>
            <a:tailEnd len="lg" w="lg" type="none"/>
          </a:ln>
        </p:spPr>
      </p:cxnSp>
      <p:sp>
        <p:nvSpPr>
          <p:cNvPr id="195" name="Shape 195"/>
          <p:cNvSpPr txBox="1"/>
          <p:nvPr/>
        </p:nvSpPr>
        <p:spPr>
          <a:xfrm>
            <a:off x="3916350" y="5867925"/>
            <a:ext cx="584700" cy="457200"/>
          </a:xfrm>
          <a:prstGeom prst="rect">
            <a:avLst/>
          </a:prstGeom>
          <a:noFill/>
          <a:ln>
            <a:noFill/>
          </a:ln>
        </p:spPr>
        <p:txBody>
          <a:bodyPr anchorCtr="0" anchor="t" bIns="91425" lIns="91425" rIns="91425" tIns="91425">
            <a:noAutofit/>
          </a:bodyPr>
          <a:lstStyle/>
          <a:p>
            <a:pPr lvl="0" rtl="0">
              <a:spcBef>
                <a:spcPts val="0"/>
              </a:spcBef>
              <a:buNone/>
            </a:pPr>
            <a:r>
              <a:rPr lang="en" sz="6000"/>
              <a:t>3</a:t>
            </a:r>
          </a:p>
        </p:txBody>
      </p:sp>
      <p:sp>
        <p:nvSpPr>
          <p:cNvPr id="196" name="Shape 196"/>
          <p:cNvSpPr txBox="1"/>
          <p:nvPr/>
        </p:nvSpPr>
        <p:spPr>
          <a:xfrm>
            <a:off x="3049956" y="5867933"/>
            <a:ext cx="584700" cy="556199"/>
          </a:xfrm>
          <a:prstGeom prst="rect">
            <a:avLst/>
          </a:prstGeom>
          <a:noFill/>
          <a:ln>
            <a:noFill/>
          </a:ln>
        </p:spPr>
        <p:txBody>
          <a:bodyPr anchorCtr="0" anchor="t" bIns="91425" lIns="91425" rIns="91425" tIns="91425">
            <a:noAutofit/>
          </a:bodyPr>
          <a:lstStyle/>
          <a:p>
            <a:pPr lvl="0" rtl="0">
              <a:spcBef>
                <a:spcPts val="0"/>
              </a:spcBef>
              <a:buNone/>
            </a:pPr>
            <a:r>
              <a:rPr lang="en" sz="6000"/>
              <a:t>2</a:t>
            </a:r>
          </a:p>
        </p:txBody>
      </p:sp>
      <p:cxnSp>
        <p:nvCxnSpPr>
          <p:cNvPr id="197" name="Shape 197"/>
          <p:cNvCxnSpPr/>
          <p:nvPr/>
        </p:nvCxnSpPr>
        <p:spPr>
          <a:xfrm>
            <a:off x="3749944" y="6029764"/>
            <a:ext cx="0" cy="700800"/>
          </a:xfrm>
          <a:prstGeom prst="straightConnector1">
            <a:avLst/>
          </a:prstGeom>
          <a:noFill/>
          <a:ln cap="flat" cmpd="sng" w="76200">
            <a:solidFill>
              <a:srgbClr val="000000"/>
            </a:solidFill>
            <a:prstDash val="solid"/>
            <a:round/>
            <a:headEnd len="lg" w="lg" type="none"/>
            <a:tailEnd len="lg" w="lg" type="none"/>
          </a:ln>
        </p:spPr>
      </p:cxnSp>
      <p:cxnSp>
        <p:nvCxnSpPr>
          <p:cNvPr id="198" name="Shape 198"/>
          <p:cNvCxnSpPr/>
          <p:nvPr/>
        </p:nvCxnSpPr>
        <p:spPr>
          <a:xfrm>
            <a:off x="4574126" y="6029764"/>
            <a:ext cx="0" cy="700800"/>
          </a:xfrm>
          <a:prstGeom prst="straightConnector1">
            <a:avLst/>
          </a:prstGeom>
          <a:noFill/>
          <a:ln cap="flat" cmpd="sng" w="76200">
            <a:solidFill>
              <a:srgbClr val="000000"/>
            </a:solidFill>
            <a:prstDash val="solid"/>
            <a:round/>
            <a:headEnd len="lg" w="lg" type="none"/>
            <a:tailEnd len="lg" w="lg" type="none"/>
          </a:ln>
        </p:spPr>
      </p:cxnSp>
      <p:cxnSp>
        <p:nvCxnSpPr>
          <p:cNvPr id="199" name="Shape 199"/>
          <p:cNvCxnSpPr/>
          <p:nvPr/>
        </p:nvCxnSpPr>
        <p:spPr>
          <a:xfrm>
            <a:off x="5432507" y="6029764"/>
            <a:ext cx="0" cy="700800"/>
          </a:xfrm>
          <a:prstGeom prst="straightConnector1">
            <a:avLst/>
          </a:prstGeom>
          <a:noFill/>
          <a:ln cap="flat" cmpd="sng" w="76200">
            <a:solidFill>
              <a:srgbClr val="000000"/>
            </a:solidFill>
            <a:prstDash val="solid"/>
            <a:round/>
            <a:headEnd len="lg" w="lg" type="none"/>
            <a:tailEnd len="lg" w="lg" type="none"/>
          </a:ln>
        </p:spPr>
      </p:cxnSp>
      <p:sp>
        <p:nvSpPr>
          <p:cNvPr id="200" name="Shape 200"/>
          <p:cNvSpPr txBox="1"/>
          <p:nvPr/>
        </p:nvSpPr>
        <p:spPr>
          <a:xfrm>
            <a:off x="5569339" y="5867933"/>
            <a:ext cx="584700" cy="556199"/>
          </a:xfrm>
          <a:prstGeom prst="rect">
            <a:avLst/>
          </a:prstGeom>
          <a:noFill/>
          <a:ln>
            <a:noFill/>
          </a:ln>
        </p:spPr>
        <p:txBody>
          <a:bodyPr anchorCtr="0" anchor="t" bIns="91425" lIns="91425" rIns="91425" tIns="91425">
            <a:noAutofit/>
          </a:bodyPr>
          <a:lstStyle/>
          <a:p>
            <a:pPr lvl="0" rtl="0">
              <a:spcBef>
                <a:spcPts val="0"/>
              </a:spcBef>
              <a:buNone/>
            </a:pPr>
            <a:r>
              <a:rPr lang="en" sz="6000"/>
              <a:t>5</a:t>
            </a:r>
          </a:p>
        </p:txBody>
      </p:sp>
      <p:sp>
        <p:nvSpPr>
          <p:cNvPr id="201" name="Shape 201"/>
          <p:cNvSpPr txBox="1"/>
          <p:nvPr/>
        </p:nvSpPr>
        <p:spPr>
          <a:xfrm>
            <a:off x="2211550" y="5867924"/>
            <a:ext cx="584700" cy="556199"/>
          </a:xfrm>
          <a:prstGeom prst="rect">
            <a:avLst/>
          </a:prstGeom>
          <a:noFill/>
          <a:ln>
            <a:noFill/>
          </a:ln>
        </p:spPr>
        <p:txBody>
          <a:bodyPr anchorCtr="0" anchor="t" bIns="91425" lIns="91425" rIns="91425" tIns="91425">
            <a:noAutofit/>
          </a:bodyPr>
          <a:lstStyle/>
          <a:p>
            <a:pPr lvl="0" rtl="0">
              <a:spcBef>
                <a:spcPts val="0"/>
              </a:spcBef>
              <a:buNone/>
            </a:pPr>
            <a:r>
              <a:rPr lang="en" sz="6000"/>
              <a:t>1</a:t>
            </a:r>
          </a:p>
        </p:txBody>
      </p:sp>
      <p:cxnSp>
        <p:nvCxnSpPr>
          <p:cNvPr id="202" name="Shape 202"/>
          <p:cNvCxnSpPr/>
          <p:nvPr/>
        </p:nvCxnSpPr>
        <p:spPr>
          <a:xfrm>
            <a:off x="2941365" y="6029764"/>
            <a:ext cx="0" cy="700800"/>
          </a:xfrm>
          <a:prstGeom prst="straightConnector1">
            <a:avLst/>
          </a:prstGeom>
          <a:noFill/>
          <a:ln cap="flat" cmpd="sng" w="76200">
            <a:solidFill>
              <a:srgbClr val="000000"/>
            </a:solidFill>
            <a:prstDash val="solid"/>
            <a:round/>
            <a:headEnd len="lg" w="lg" type="none"/>
            <a:tailEnd len="lg" w="lg" type="none"/>
          </a:ln>
        </p:spPr>
      </p:cxnSp>
      <p:sp>
        <p:nvSpPr>
          <p:cNvPr id="203" name="Shape 203"/>
          <p:cNvSpPr txBox="1"/>
          <p:nvPr/>
        </p:nvSpPr>
        <p:spPr>
          <a:xfrm>
            <a:off x="4760275" y="5867933"/>
            <a:ext cx="584700" cy="556199"/>
          </a:xfrm>
          <a:prstGeom prst="rect">
            <a:avLst/>
          </a:prstGeom>
          <a:noFill/>
          <a:ln>
            <a:noFill/>
          </a:ln>
        </p:spPr>
        <p:txBody>
          <a:bodyPr anchorCtr="0" anchor="t" bIns="91425" lIns="91425" rIns="91425" tIns="91425">
            <a:noAutofit/>
          </a:bodyPr>
          <a:lstStyle/>
          <a:p>
            <a:pPr lvl="0" rtl="0">
              <a:spcBef>
                <a:spcPts val="0"/>
              </a:spcBef>
              <a:buNone/>
            </a:pPr>
            <a:r>
              <a:rPr lang="en" sz="6000"/>
              <a:t>4</a:t>
            </a:r>
          </a:p>
        </p:txBody>
      </p:sp>
      <p:cxnSp>
        <p:nvCxnSpPr>
          <p:cNvPr id="204" name="Shape 204"/>
          <p:cNvCxnSpPr/>
          <p:nvPr/>
        </p:nvCxnSpPr>
        <p:spPr>
          <a:xfrm>
            <a:off x="6270707" y="6029764"/>
            <a:ext cx="0" cy="700800"/>
          </a:xfrm>
          <a:prstGeom prst="straightConnector1">
            <a:avLst/>
          </a:prstGeom>
          <a:noFill/>
          <a:ln cap="flat" cmpd="sng" w="76200">
            <a:solidFill>
              <a:srgbClr val="000000"/>
            </a:solidFill>
            <a:prstDash val="solid"/>
            <a:round/>
            <a:headEnd len="lg" w="lg" type="none"/>
            <a:tailEnd len="lg" w="lg" type="none"/>
          </a:ln>
        </p:spPr>
      </p:cxnSp>
      <p:sp>
        <p:nvSpPr>
          <p:cNvPr id="205" name="Shape 205"/>
          <p:cNvSpPr txBox="1"/>
          <p:nvPr/>
        </p:nvSpPr>
        <p:spPr>
          <a:xfrm>
            <a:off x="6407539" y="5867933"/>
            <a:ext cx="584700" cy="556199"/>
          </a:xfrm>
          <a:prstGeom prst="rect">
            <a:avLst/>
          </a:prstGeom>
          <a:noFill/>
          <a:ln>
            <a:noFill/>
          </a:ln>
        </p:spPr>
        <p:txBody>
          <a:bodyPr anchorCtr="0" anchor="t" bIns="91425" lIns="91425" rIns="91425" tIns="91425">
            <a:noAutofit/>
          </a:bodyPr>
          <a:lstStyle/>
          <a:p>
            <a:pPr lvl="0" rtl="0">
              <a:spcBef>
                <a:spcPts val="0"/>
              </a:spcBef>
              <a:buNone/>
            </a:pPr>
            <a:r>
              <a:rPr lang="en" sz="6000"/>
              <a:t>6</a:t>
            </a:r>
          </a:p>
        </p:txBody>
      </p:sp>
      <p:sp>
        <p:nvSpPr>
          <p:cNvPr id="206" name="Shape 206"/>
          <p:cNvSpPr txBox="1"/>
          <p:nvPr/>
        </p:nvSpPr>
        <p:spPr>
          <a:xfrm>
            <a:off x="7855339" y="3353333"/>
            <a:ext cx="584700" cy="556199"/>
          </a:xfrm>
          <a:prstGeom prst="rect">
            <a:avLst/>
          </a:prstGeom>
          <a:noFill/>
          <a:ln>
            <a:noFill/>
          </a:ln>
        </p:spPr>
        <p:txBody>
          <a:bodyPr anchorCtr="0" anchor="t" bIns="91425" lIns="91425" rIns="91425" tIns="91425">
            <a:noAutofit/>
          </a:bodyPr>
          <a:lstStyle/>
          <a:p>
            <a:pPr lvl="0" rtl="0">
              <a:spcBef>
                <a:spcPts val="0"/>
              </a:spcBef>
              <a:buNone/>
            </a:pPr>
            <a:r>
              <a:rPr lang="en" sz="6000"/>
              <a:t>1</a:t>
            </a:r>
          </a:p>
        </p:txBody>
      </p:sp>
      <p:sp>
        <p:nvSpPr>
          <p:cNvPr id="207" name="Shape 207"/>
          <p:cNvSpPr txBox="1"/>
          <p:nvPr/>
        </p:nvSpPr>
        <p:spPr>
          <a:xfrm>
            <a:off x="2541425" y="73325"/>
            <a:ext cx="3657600" cy="457200"/>
          </a:xfrm>
          <a:prstGeom prst="rect">
            <a:avLst/>
          </a:prstGeom>
          <a:noFill/>
          <a:ln>
            <a:noFill/>
          </a:ln>
        </p:spPr>
        <p:txBody>
          <a:bodyPr anchorCtr="0" anchor="t" bIns="91425" lIns="91425" rIns="91425" tIns="91425">
            <a:noAutofit/>
          </a:bodyPr>
          <a:lstStyle/>
          <a:p>
            <a:pPr lvl="0" rtl="0" algn="ctr">
              <a:spcBef>
                <a:spcPts val="0"/>
              </a:spcBef>
              <a:buNone/>
            </a:pPr>
            <a:r>
              <a:rPr b="1" lang="en" sz="4000">
                <a:solidFill>
                  <a:srgbClr val="F2F2F2"/>
                </a:solidFill>
              </a:rPr>
              <a:t>Merge Sort</a:t>
            </a:r>
          </a:p>
          <a:p>
            <a:pPr>
              <a:spcBef>
                <a:spcPts val="0"/>
              </a:spcBef>
              <a:buNone/>
            </a:pPr>
            <a:r>
              <a:t/>
            </a:r>
            <a:endParaRPr/>
          </a:p>
        </p:txBody>
      </p:sp>
      <p:sp>
        <p:nvSpPr>
          <p:cNvPr id="208" name="Shape 208"/>
          <p:cNvSpPr/>
          <p:nvPr/>
        </p:nvSpPr>
        <p:spPr>
          <a:xfrm>
            <a:off x="2101199" y="1017325"/>
            <a:ext cx="5051399" cy="690000"/>
          </a:xfrm>
          <a:prstGeom prst="rect">
            <a:avLst/>
          </a:prstGeom>
          <a:noFill/>
          <a:ln cap="flat" cmpd="sng" w="7620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09" name="Shape 209"/>
          <p:cNvSpPr/>
          <p:nvPr/>
        </p:nvSpPr>
        <p:spPr>
          <a:xfrm>
            <a:off x="958200" y="1855525"/>
            <a:ext cx="2506800" cy="690000"/>
          </a:xfrm>
          <a:prstGeom prst="rect">
            <a:avLst/>
          </a:prstGeom>
          <a:noFill/>
          <a:ln cap="flat" cmpd="sng" w="7620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10" name="Shape 210"/>
          <p:cNvSpPr txBox="1"/>
          <p:nvPr/>
        </p:nvSpPr>
        <p:spPr>
          <a:xfrm>
            <a:off x="7321939" y="1676933"/>
            <a:ext cx="584700" cy="556199"/>
          </a:xfrm>
          <a:prstGeom prst="rect">
            <a:avLst/>
          </a:prstGeom>
          <a:noFill/>
          <a:ln>
            <a:noFill/>
          </a:ln>
        </p:spPr>
        <p:txBody>
          <a:bodyPr anchorCtr="0" anchor="t" bIns="91425" lIns="91425" rIns="91425" tIns="91425">
            <a:noAutofit/>
          </a:bodyPr>
          <a:lstStyle/>
          <a:p>
            <a:pPr lvl="0" rtl="0">
              <a:spcBef>
                <a:spcPts val="0"/>
              </a:spcBef>
              <a:buNone/>
            </a:pPr>
            <a:r>
              <a:rPr lang="en" sz="6000"/>
              <a:t>1</a:t>
            </a:r>
          </a:p>
        </p:txBody>
      </p:sp>
      <p:sp>
        <p:nvSpPr>
          <p:cNvPr id="211" name="Shape 211"/>
          <p:cNvSpPr/>
          <p:nvPr/>
        </p:nvSpPr>
        <p:spPr>
          <a:xfrm>
            <a:off x="7196700" y="1855525"/>
            <a:ext cx="777000" cy="690000"/>
          </a:xfrm>
          <a:prstGeom prst="rect">
            <a:avLst/>
          </a:prstGeom>
          <a:noFill/>
          <a:ln cap="flat" cmpd="sng" w="7620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12" name="Shape 212"/>
          <p:cNvSpPr/>
          <p:nvPr/>
        </p:nvSpPr>
        <p:spPr>
          <a:xfrm>
            <a:off x="5596500" y="1855525"/>
            <a:ext cx="1600199" cy="690000"/>
          </a:xfrm>
          <a:prstGeom prst="rect">
            <a:avLst/>
          </a:prstGeom>
          <a:noFill/>
          <a:ln cap="flat" cmpd="sng" w="7620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13" name="Shape 213"/>
          <p:cNvSpPr/>
          <p:nvPr/>
        </p:nvSpPr>
        <p:spPr>
          <a:xfrm>
            <a:off x="4910700" y="2693725"/>
            <a:ext cx="777000" cy="690000"/>
          </a:xfrm>
          <a:prstGeom prst="rect">
            <a:avLst/>
          </a:prstGeom>
          <a:noFill/>
          <a:ln cap="flat" cmpd="sng" w="7620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14" name="Shape 214"/>
          <p:cNvSpPr txBox="1"/>
          <p:nvPr/>
        </p:nvSpPr>
        <p:spPr>
          <a:xfrm>
            <a:off x="4988875" y="2515133"/>
            <a:ext cx="584700" cy="556199"/>
          </a:xfrm>
          <a:prstGeom prst="rect">
            <a:avLst/>
          </a:prstGeom>
          <a:noFill/>
          <a:ln>
            <a:noFill/>
          </a:ln>
        </p:spPr>
        <p:txBody>
          <a:bodyPr anchorCtr="0" anchor="t" bIns="91425" lIns="91425" rIns="91425" tIns="91425">
            <a:noAutofit/>
          </a:bodyPr>
          <a:lstStyle/>
          <a:p>
            <a:pPr lvl="0" rtl="0">
              <a:spcBef>
                <a:spcPts val="0"/>
              </a:spcBef>
              <a:buNone/>
            </a:pPr>
            <a:r>
              <a:rPr lang="en" sz="6000"/>
              <a:t>6</a:t>
            </a:r>
          </a:p>
        </p:txBody>
      </p:sp>
      <p:sp>
        <p:nvSpPr>
          <p:cNvPr id="215" name="Shape 215"/>
          <p:cNvSpPr/>
          <p:nvPr/>
        </p:nvSpPr>
        <p:spPr>
          <a:xfrm>
            <a:off x="4920600" y="4370125"/>
            <a:ext cx="1600199" cy="690000"/>
          </a:xfrm>
          <a:prstGeom prst="rect">
            <a:avLst/>
          </a:prstGeom>
          <a:noFill/>
          <a:ln cap="flat" cmpd="sng" w="7620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16" name="Shape 216"/>
          <p:cNvSpPr/>
          <p:nvPr/>
        </p:nvSpPr>
        <p:spPr>
          <a:xfrm>
            <a:off x="958200" y="5208325"/>
            <a:ext cx="2506800" cy="690000"/>
          </a:xfrm>
          <a:prstGeom prst="rect">
            <a:avLst/>
          </a:prstGeom>
          <a:noFill/>
          <a:ln cap="flat" cmpd="sng" w="7620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17" name="Shape 217"/>
          <p:cNvSpPr/>
          <p:nvPr/>
        </p:nvSpPr>
        <p:spPr>
          <a:xfrm>
            <a:off x="5682730" y="5208322"/>
            <a:ext cx="2369099" cy="690000"/>
          </a:xfrm>
          <a:prstGeom prst="rect">
            <a:avLst/>
          </a:prstGeom>
          <a:noFill/>
          <a:ln cap="flat" cmpd="sng" w="7620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18" name="Shape 218"/>
          <p:cNvSpPr/>
          <p:nvPr/>
        </p:nvSpPr>
        <p:spPr>
          <a:xfrm>
            <a:off x="2101199" y="6046525"/>
            <a:ext cx="5051399" cy="690000"/>
          </a:xfrm>
          <a:prstGeom prst="rect">
            <a:avLst/>
          </a:prstGeom>
          <a:noFill/>
          <a:ln cap="flat" cmpd="sng" w="7620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19" name="Shape 219"/>
          <p:cNvSpPr/>
          <p:nvPr/>
        </p:nvSpPr>
        <p:spPr>
          <a:xfrm>
            <a:off x="3361275" y="4377275"/>
            <a:ext cx="777000" cy="676800"/>
          </a:xfrm>
          <a:prstGeom prst="rect">
            <a:avLst/>
          </a:prstGeom>
          <a:solidFill>
            <a:srgbClr val="FF9900"/>
          </a:solidFill>
          <a:ln>
            <a:noFill/>
          </a:ln>
        </p:spPr>
        <p:txBody>
          <a:bodyPr anchorCtr="0" anchor="ctr" bIns="91425" lIns="91425" rIns="91425" tIns="91425">
            <a:noAutofit/>
          </a:bodyPr>
          <a:lstStyle/>
          <a:p>
            <a:pPr>
              <a:spcBef>
                <a:spcPts val="0"/>
              </a:spcBef>
              <a:buNone/>
            </a:pPr>
            <a:r>
              <a:t/>
            </a:r>
            <a:endParaRPr/>
          </a:p>
        </p:txBody>
      </p:sp>
      <p:sp>
        <p:nvSpPr>
          <p:cNvPr id="220" name="Shape 220"/>
          <p:cNvSpPr/>
          <p:nvPr/>
        </p:nvSpPr>
        <p:spPr>
          <a:xfrm>
            <a:off x="3350750" y="4364275"/>
            <a:ext cx="777000" cy="690000"/>
          </a:xfrm>
          <a:prstGeom prst="rect">
            <a:avLst/>
          </a:prstGeom>
          <a:noFill/>
          <a:ln cap="flat" cmpd="sng" w="7620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21" name="Shape 221"/>
          <p:cNvSpPr/>
          <p:nvPr/>
        </p:nvSpPr>
        <p:spPr>
          <a:xfrm>
            <a:off x="3361275" y="3539075"/>
            <a:ext cx="777000" cy="676800"/>
          </a:xfrm>
          <a:prstGeom prst="rect">
            <a:avLst/>
          </a:prstGeom>
          <a:solidFill>
            <a:srgbClr val="FF9900"/>
          </a:solidFill>
          <a:ln>
            <a:noFill/>
          </a:ln>
        </p:spPr>
        <p:txBody>
          <a:bodyPr anchorCtr="0" anchor="ctr" bIns="91425" lIns="91425" rIns="91425" tIns="91425">
            <a:noAutofit/>
          </a:bodyPr>
          <a:lstStyle/>
          <a:p>
            <a:pPr>
              <a:spcBef>
                <a:spcPts val="0"/>
              </a:spcBef>
              <a:buNone/>
            </a:pPr>
            <a:r>
              <a:t/>
            </a:r>
            <a:endParaRPr/>
          </a:p>
        </p:txBody>
      </p:sp>
      <p:sp>
        <p:nvSpPr>
          <p:cNvPr id="222" name="Shape 222"/>
          <p:cNvSpPr/>
          <p:nvPr/>
        </p:nvSpPr>
        <p:spPr>
          <a:xfrm>
            <a:off x="3350750" y="3526075"/>
            <a:ext cx="777000" cy="690000"/>
          </a:xfrm>
          <a:prstGeom prst="rect">
            <a:avLst/>
          </a:prstGeom>
          <a:noFill/>
          <a:ln cap="flat" cmpd="sng" w="7620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23" name="Shape 223"/>
          <p:cNvSpPr txBox="1"/>
          <p:nvPr/>
        </p:nvSpPr>
        <p:spPr>
          <a:xfrm>
            <a:off x="3459148" y="3353333"/>
            <a:ext cx="584700" cy="556199"/>
          </a:xfrm>
          <a:prstGeom prst="rect">
            <a:avLst/>
          </a:prstGeom>
          <a:noFill/>
          <a:ln>
            <a:noFill/>
          </a:ln>
        </p:spPr>
        <p:txBody>
          <a:bodyPr anchorCtr="0" anchor="t" bIns="91425" lIns="91425" rIns="91425" tIns="91425">
            <a:noAutofit/>
          </a:bodyPr>
          <a:lstStyle/>
          <a:p>
            <a:pPr lvl="0" rtl="0">
              <a:spcBef>
                <a:spcPts val="0"/>
              </a:spcBef>
              <a:buNone/>
            </a:pPr>
            <a:r>
              <a:rPr lang="en" sz="6000"/>
              <a:t>2</a:t>
            </a:r>
          </a:p>
        </p:txBody>
      </p:sp>
      <p:sp>
        <p:nvSpPr>
          <p:cNvPr id="224" name="Shape 224"/>
          <p:cNvSpPr txBox="1"/>
          <p:nvPr/>
        </p:nvSpPr>
        <p:spPr>
          <a:xfrm>
            <a:off x="3459148" y="4191533"/>
            <a:ext cx="584700" cy="556199"/>
          </a:xfrm>
          <a:prstGeom prst="rect">
            <a:avLst/>
          </a:prstGeom>
          <a:noFill/>
          <a:ln>
            <a:noFill/>
          </a:ln>
        </p:spPr>
        <p:txBody>
          <a:bodyPr anchorCtr="0" anchor="t" bIns="91425" lIns="91425" rIns="91425" tIns="91425">
            <a:noAutofit/>
          </a:bodyPr>
          <a:lstStyle/>
          <a:p>
            <a:pPr lvl="0" rtl="0">
              <a:spcBef>
                <a:spcPts val="0"/>
              </a:spcBef>
              <a:buNone/>
            </a:pPr>
            <a:r>
              <a:rPr lang="en" sz="6000"/>
              <a:t>2</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x="0" y="0"/>
          <a:ext cx="0" cy="0"/>
          <a:chOff x="0" y="0"/>
          <a:chExt cx="0" cy="0"/>
        </a:xfrm>
      </p:grpSpPr>
      <p:sp>
        <p:nvSpPr>
          <p:cNvPr id="229" name="Shape 229"/>
          <p:cNvSpPr txBox="1"/>
          <p:nvPr/>
        </p:nvSpPr>
        <p:spPr>
          <a:xfrm>
            <a:off x="733225" y="1551775"/>
            <a:ext cx="7725000" cy="4132500"/>
          </a:xfrm>
          <a:prstGeom prst="rect">
            <a:avLst/>
          </a:prstGeom>
          <a:noFill/>
          <a:ln>
            <a:noFill/>
          </a:ln>
        </p:spPr>
        <p:txBody>
          <a:bodyPr anchorCtr="0" anchor="ctr" bIns="45700" lIns="91425" rIns="91425" tIns="45700">
            <a:noAutofit/>
          </a:bodyPr>
          <a:lstStyle/>
          <a:p>
            <a:pPr lvl="0" rtl="0">
              <a:spcBef>
                <a:spcPts val="0"/>
              </a:spcBef>
              <a:buNone/>
            </a:pPr>
            <a:r>
              <a:t/>
            </a:r>
            <a:endParaRPr b="1" sz="3600">
              <a:solidFill>
                <a:srgbClr val="F2F2F2"/>
              </a:solidFill>
            </a:endParaRPr>
          </a:p>
          <a:p>
            <a:pPr indent="457200" lvl="0" rtl="0">
              <a:spcBef>
                <a:spcPts val="0"/>
              </a:spcBef>
              <a:buNone/>
            </a:pPr>
            <a:r>
              <a:rPr b="1" lang="en" sz="3600">
                <a:solidFill>
                  <a:srgbClr val="F2F2F2"/>
                </a:solidFill>
              </a:rPr>
              <a:t>On input of n elements:</a:t>
            </a:r>
          </a:p>
          <a:p>
            <a:pPr indent="457200" lvl="0" rtl="0">
              <a:spcBef>
                <a:spcPts val="0"/>
              </a:spcBef>
              <a:buNone/>
            </a:pPr>
            <a:r>
              <a:rPr b="1" lang="en" sz="3600">
                <a:solidFill>
                  <a:srgbClr val="F2F2F2"/>
                </a:solidFill>
              </a:rPr>
              <a:t>	If n &lt; 2</a:t>
            </a:r>
          </a:p>
          <a:p>
            <a:pPr indent="457200" lvl="0" rtl="0">
              <a:spcBef>
                <a:spcPts val="0"/>
              </a:spcBef>
              <a:buNone/>
            </a:pPr>
            <a:r>
              <a:rPr b="1" lang="en" sz="3600">
                <a:solidFill>
                  <a:srgbClr val="F2F2F2"/>
                </a:solidFill>
              </a:rPr>
              <a:t>		Return.</a:t>
            </a:r>
          </a:p>
          <a:p>
            <a:pPr indent="457200" lvl="0" rtl="0">
              <a:spcBef>
                <a:spcPts val="0"/>
              </a:spcBef>
              <a:buNone/>
            </a:pPr>
            <a:r>
              <a:rPr b="1" lang="en" sz="3600">
                <a:solidFill>
                  <a:srgbClr val="F2F2F2"/>
                </a:solidFill>
              </a:rPr>
              <a:t>	Else</a:t>
            </a:r>
          </a:p>
          <a:p>
            <a:pPr indent="457200" lvl="0" rtl="0">
              <a:spcBef>
                <a:spcPts val="0"/>
              </a:spcBef>
              <a:buNone/>
            </a:pPr>
            <a:r>
              <a:rPr b="1" lang="en" sz="3600">
                <a:solidFill>
                  <a:srgbClr val="F2F2F2"/>
                </a:solidFill>
              </a:rPr>
              <a:t>		Sort left half of elements.</a:t>
            </a:r>
          </a:p>
          <a:p>
            <a:pPr indent="457200" lvl="0" rtl="0">
              <a:spcBef>
                <a:spcPts val="0"/>
              </a:spcBef>
              <a:buNone/>
            </a:pPr>
            <a:r>
              <a:rPr b="1" lang="en" sz="3600">
                <a:solidFill>
                  <a:srgbClr val="F2F2F2"/>
                </a:solidFill>
              </a:rPr>
              <a:t>		Sort right half of elements.</a:t>
            </a:r>
          </a:p>
          <a:p>
            <a:pPr indent="457200" lvl="0" rtl="0">
              <a:spcBef>
                <a:spcPts val="0"/>
              </a:spcBef>
              <a:buNone/>
            </a:pPr>
            <a:r>
              <a:rPr b="1" lang="en" sz="3600">
                <a:solidFill>
                  <a:srgbClr val="F2F2F2"/>
                </a:solidFill>
              </a:rPr>
              <a:t>		Merge sorted halves.</a:t>
            </a:r>
          </a:p>
          <a:p>
            <a:pPr lvl="0" rtl="0">
              <a:spcBef>
                <a:spcPts val="0"/>
              </a:spcBef>
              <a:buNone/>
            </a:pPr>
            <a:r>
              <a:t/>
            </a:r>
            <a:endParaRPr b="1" sz="3000">
              <a:solidFill>
                <a:srgbClr val="F2F2F2"/>
              </a:solidFill>
            </a:endParaRPr>
          </a:p>
          <a:p>
            <a:pPr indent="0" lvl="0" marL="0" marR="0" rtl="0" algn="l">
              <a:spcBef>
                <a:spcPts val="0"/>
              </a:spcBef>
              <a:buClr>
                <a:schemeClr val="dk1"/>
              </a:buClr>
              <a:buFont typeface="Arial"/>
              <a:buNone/>
            </a:pPr>
            <a:r>
              <a:t/>
            </a:r>
            <a:endParaRPr b="0" baseline="0" i="0" sz="4400" u="none" cap="none" strike="noStrike">
              <a:solidFill>
                <a:schemeClr val="dk1"/>
              </a:solidFill>
              <a:latin typeface="Calibri"/>
              <a:ea typeface="Calibri"/>
              <a:cs typeface="Calibri"/>
              <a:sym typeface="Calibri"/>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3" name="Shape 233"/>
        <p:cNvGrpSpPr/>
        <p:nvPr/>
      </p:nvGrpSpPr>
      <p:grpSpPr>
        <a:xfrm>
          <a:off x="0" y="0"/>
          <a:ext cx="0" cy="0"/>
          <a:chOff x="0" y="0"/>
          <a:chExt cx="0" cy="0"/>
        </a:xfrm>
      </p:grpSpPr>
      <p:sp>
        <p:nvSpPr>
          <p:cNvPr id="234" name="Shape 234"/>
          <p:cNvSpPr/>
          <p:nvPr/>
        </p:nvSpPr>
        <p:spPr>
          <a:xfrm>
            <a:off x="2065975" y="3005675"/>
            <a:ext cx="895799" cy="676800"/>
          </a:xfrm>
          <a:prstGeom prst="rect">
            <a:avLst/>
          </a:prstGeom>
          <a:solidFill>
            <a:srgbClr val="FFF367"/>
          </a:solidFill>
          <a:ln>
            <a:noFill/>
          </a:ln>
        </p:spPr>
        <p:txBody>
          <a:bodyPr anchorCtr="0" anchor="ctr" bIns="91425" lIns="91425" rIns="91425" tIns="91425">
            <a:noAutofit/>
          </a:bodyPr>
          <a:lstStyle/>
          <a:p>
            <a:pPr>
              <a:spcBef>
                <a:spcPts val="0"/>
              </a:spcBef>
              <a:buNone/>
            </a:pPr>
            <a:r>
              <a:t/>
            </a:r>
            <a:endParaRPr/>
          </a:p>
        </p:txBody>
      </p:sp>
      <p:sp>
        <p:nvSpPr>
          <p:cNvPr id="235" name="Shape 235"/>
          <p:cNvSpPr txBox="1"/>
          <p:nvPr/>
        </p:nvSpPr>
        <p:spPr>
          <a:xfrm>
            <a:off x="2211540" y="2819934"/>
            <a:ext cx="584700" cy="556199"/>
          </a:xfrm>
          <a:prstGeom prst="rect">
            <a:avLst/>
          </a:prstGeom>
          <a:noFill/>
          <a:ln>
            <a:noFill/>
          </a:ln>
        </p:spPr>
        <p:txBody>
          <a:bodyPr anchorCtr="0" anchor="t" bIns="91425" lIns="91425" rIns="91425" tIns="91425">
            <a:noAutofit/>
          </a:bodyPr>
          <a:lstStyle/>
          <a:p>
            <a:pPr lvl="0" rtl="0">
              <a:spcBef>
                <a:spcPts val="0"/>
              </a:spcBef>
              <a:buNone/>
            </a:pPr>
            <a:r>
              <a:rPr lang="en" sz="6000"/>
              <a:t>3</a:t>
            </a:r>
          </a:p>
        </p:txBody>
      </p:sp>
      <p:sp>
        <p:nvSpPr>
          <p:cNvPr id="236" name="Shape 236"/>
          <p:cNvSpPr/>
          <p:nvPr/>
        </p:nvSpPr>
        <p:spPr>
          <a:xfrm>
            <a:off x="4580475" y="3005675"/>
            <a:ext cx="826499" cy="676800"/>
          </a:xfrm>
          <a:prstGeom prst="rect">
            <a:avLst/>
          </a:prstGeom>
          <a:solidFill>
            <a:srgbClr val="9900FF"/>
          </a:solidFill>
          <a:ln>
            <a:noFill/>
          </a:ln>
        </p:spPr>
        <p:txBody>
          <a:bodyPr anchorCtr="0" anchor="ctr" bIns="91425" lIns="91425" rIns="91425" tIns="91425">
            <a:noAutofit/>
          </a:bodyPr>
          <a:lstStyle/>
          <a:p>
            <a:pPr>
              <a:spcBef>
                <a:spcPts val="0"/>
              </a:spcBef>
              <a:buNone/>
            </a:pPr>
            <a:r>
              <a:t/>
            </a:r>
            <a:endParaRPr/>
          </a:p>
        </p:txBody>
      </p:sp>
      <p:sp>
        <p:nvSpPr>
          <p:cNvPr id="237" name="Shape 237"/>
          <p:cNvSpPr/>
          <p:nvPr/>
        </p:nvSpPr>
        <p:spPr>
          <a:xfrm>
            <a:off x="2946775" y="3005675"/>
            <a:ext cx="777000" cy="676800"/>
          </a:xfrm>
          <a:prstGeom prst="rect">
            <a:avLst/>
          </a:prstGeom>
          <a:solidFill>
            <a:srgbClr val="4A86E8"/>
          </a:solidFill>
          <a:ln>
            <a:noFill/>
          </a:ln>
        </p:spPr>
        <p:txBody>
          <a:bodyPr anchorCtr="0" anchor="ctr" bIns="91425" lIns="91425" rIns="91425" tIns="91425">
            <a:noAutofit/>
          </a:bodyPr>
          <a:lstStyle/>
          <a:p>
            <a:pPr>
              <a:spcBef>
                <a:spcPts val="0"/>
              </a:spcBef>
              <a:buNone/>
            </a:pPr>
            <a:r>
              <a:t/>
            </a:r>
            <a:endParaRPr/>
          </a:p>
        </p:txBody>
      </p:sp>
      <p:sp>
        <p:nvSpPr>
          <p:cNvPr id="238" name="Shape 238"/>
          <p:cNvSpPr/>
          <p:nvPr/>
        </p:nvSpPr>
        <p:spPr>
          <a:xfrm>
            <a:off x="5418775" y="3005675"/>
            <a:ext cx="895799" cy="676800"/>
          </a:xfrm>
          <a:prstGeom prst="rect">
            <a:avLst/>
          </a:prstGeom>
          <a:solidFill>
            <a:srgbClr val="00FF00"/>
          </a:solidFill>
          <a:ln>
            <a:noFill/>
          </a:ln>
        </p:spPr>
        <p:txBody>
          <a:bodyPr anchorCtr="0" anchor="ctr" bIns="91425" lIns="91425" rIns="91425" tIns="91425">
            <a:noAutofit/>
          </a:bodyPr>
          <a:lstStyle/>
          <a:p>
            <a:pPr>
              <a:spcBef>
                <a:spcPts val="0"/>
              </a:spcBef>
              <a:buNone/>
            </a:pPr>
            <a:r>
              <a:t/>
            </a:r>
            <a:endParaRPr/>
          </a:p>
        </p:txBody>
      </p:sp>
      <p:sp>
        <p:nvSpPr>
          <p:cNvPr id="239" name="Shape 239"/>
          <p:cNvSpPr/>
          <p:nvPr/>
        </p:nvSpPr>
        <p:spPr>
          <a:xfrm>
            <a:off x="3742275" y="3005675"/>
            <a:ext cx="826499" cy="676800"/>
          </a:xfrm>
          <a:prstGeom prst="rect">
            <a:avLst/>
          </a:prstGeom>
          <a:solidFill>
            <a:srgbClr val="FF9900"/>
          </a:solidFill>
          <a:ln>
            <a:noFill/>
          </a:ln>
        </p:spPr>
        <p:txBody>
          <a:bodyPr anchorCtr="0" anchor="ctr" bIns="91425" lIns="91425" rIns="91425" tIns="91425">
            <a:noAutofit/>
          </a:bodyPr>
          <a:lstStyle/>
          <a:p>
            <a:pPr>
              <a:spcBef>
                <a:spcPts val="0"/>
              </a:spcBef>
              <a:buNone/>
            </a:pPr>
            <a:r>
              <a:t/>
            </a:r>
            <a:endParaRPr/>
          </a:p>
        </p:txBody>
      </p:sp>
      <p:sp>
        <p:nvSpPr>
          <p:cNvPr id="240" name="Shape 240"/>
          <p:cNvSpPr/>
          <p:nvPr/>
        </p:nvSpPr>
        <p:spPr>
          <a:xfrm>
            <a:off x="6256875" y="3005675"/>
            <a:ext cx="895799" cy="676800"/>
          </a:xfrm>
          <a:prstGeom prst="rect">
            <a:avLst/>
          </a:prstGeom>
          <a:solidFill>
            <a:srgbClr val="FF0000"/>
          </a:solidFill>
          <a:ln>
            <a:noFill/>
          </a:ln>
        </p:spPr>
        <p:txBody>
          <a:bodyPr anchorCtr="0" anchor="ctr" bIns="91425" lIns="91425" rIns="91425" tIns="91425">
            <a:noAutofit/>
          </a:bodyPr>
          <a:lstStyle/>
          <a:p>
            <a:pPr>
              <a:spcBef>
                <a:spcPts val="0"/>
              </a:spcBef>
              <a:buNone/>
            </a:pPr>
            <a:r>
              <a:t/>
            </a:r>
            <a:endParaRPr/>
          </a:p>
        </p:txBody>
      </p:sp>
      <p:sp>
        <p:nvSpPr>
          <p:cNvPr id="241" name="Shape 241"/>
          <p:cNvSpPr txBox="1"/>
          <p:nvPr/>
        </p:nvSpPr>
        <p:spPr>
          <a:xfrm>
            <a:off x="3916348" y="2819934"/>
            <a:ext cx="584700" cy="556199"/>
          </a:xfrm>
          <a:prstGeom prst="rect">
            <a:avLst/>
          </a:prstGeom>
          <a:noFill/>
          <a:ln>
            <a:noFill/>
          </a:ln>
        </p:spPr>
        <p:txBody>
          <a:bodyPr anchorCtr="0" anchor="t" bIns="91425" lIns="91425" rIns="91425" tIns="91425">
            <a:noAutofit/>
          </a:bodyPr>
          <a:lstStyle/>
          <a:p>
            <a:pPr lvl="0" rtl="0">
              <a:spcBef>
                <a:spcPts val="0"/>
              </a:spcBef>
              <a:buNone/>
            </a:pPr>
            <a:r>
              <a:rPr lang="en" sz="6000"/>
              <a:t>2</a:t>
            </a:r>
          </a:p>
        </p:txBody>
      </p:sp>
      <p:sp>
        <p:nvSpPr>
          <p:cNvPr id="242" name="Shape 242"/>
          <p:cNvSpPr txBox="1"/>
          <p:nvPr/>
        </p:nvSpPr>
        <p:spPr>
          <a:xfrm>
            <a:off x="3049956" y="2819934"/>
            <a:ext cx="584700" cy="556199"/>
          </a:xfrm>
          <a:prstGeom prst="rect">
            <a:avLst/>
          </a:prstGeom>
          <a:noFill/>
          <a:ln>
            <a:noFill/>
          </a:ln>
        </p:spPr>
        <p:txBody>
          <a:bodyPr anchorCtr="0" anchor="t" bIns="91425" lIns="91425" rIns="91425" tIns="91425">
            <a:noAutofit/>
          </a:bodyPr>
          <a:lstStyle/>
          <a:p>
            <a:pPr lvl="0" rtl="0">
              <a:spcBef>
                <a:spcPts val="0"/>
              </a:spcBef>
              <a:buNone/>
            </a:pPr>
            <a:r>
              <a:rPr lang="en" sz="6000"/>
              <a:t>5</a:t>
            </a:r>
          </a:p>
        </p:txBody>
      </p:sp>
      <p:cxnSp>
        <p:nvCxnSpPr>
          <p:cNvPr id="243" name="Shape 243"/>
          <p:cNvCxnSpPr/>
          <p:nvPr/>
        </p:nvCxnSpPr>
        <p:spPr>
          <a:xfrm>
            <a:off x="3749944" y="2981764"/>
            <a:ext cx="0" cy="700800"/>
          </a:xfrm>
          <a:prstGeom prst="straightConnector1">
            <a:avLst/>
          </a:prstGeom>
          <a:noFill/>
          <a:ln cap="flat" cmpd="sng" w="76200">
            <a:solidFill>
              <a:srgbClr val="000000"/>
            </a:solidFill>
            <a:prstDash val="solid"/>
            <a:round/>
            <a:headEnd len="lg" w="lg" type="none"/>
            <a:tailEnd len="lg" w="lg" type="none"/>
          </a:ln>
        </p:spPr>
      </p:cxnSp>
      <p:cxnSp>
        <p:nvCxnSpPr>
          <p:cNvPr id="244" name="Shape 244"/>
          <p:cNvCxnSpPr/>
          <p:nvPr/>
        </p:nvCxnSpPr>
        <p:spPr>
          <a:xfrm>
            <a:off x="4574126" y="2981764"/>
            <a:ext cx="0" cy="700800"/>
          </a:xfrm>
          <a:prstGeom prst="straightConnector1">
            <a:avLst/>
          </a:prstGeom>
          <a:noFill/>
          <a:ln cap="flat" cmpd="sng" w="76200">
            <a:solidFill>
              <a:srgbClr val="000000"/>
            </a:solidFill>
            <a:prstDash val="solid"/>
            <a:round/>
            <a:headEnd len="lg" w="lg" type="none"/>
            <a:tailEnd len="lg" w="lg" type="none"/>
          </a:ln>
        </p:spPr>
      </p:cxnSp>
      <p:cxnSp>
        <p:nvCxnSpPr>
          <p:cNvPr id="245" name="Shape 245"/>
          <p:cNvCxnSpPr/>
          <p:nvPr/>
        </p:nvCxnSpPr>
        <p:spPr>
          <a:xfrm>
            <a:off x="5432507" y="2981764"/>
            <a:ext cx="0" cy="700800"/>
          </a:xfrm>
          <a:prstGeom prst="straightConnector1">
            <a:avLst/>
          </a:prstGeom>
          <a:noFill/>
          <a:ln cap="flat" cmpd="sng" w="76200">
            <a:solidFill>
              <a:srgbClr val="000000"/>
            </a:solidFill>
            <a:prstDash val="solid"/>
            <a:round/>
            <a:headEnd len="lg" w="lg" type="none"/>
            <a:tailEnd len="lg" w="lg" type="none"/>
          </a:ln>
        </p:spPr>
      </p:cxnSp>
      <p:sp>
        <p:nvSpPr>
          <p:cNvPr id="246" name="Shape 246"/>
          <p:cNvSpPr txBox="1"/>
          <p:nvPr/>
        </p:nvSpPr>
        <p:spPr>
          <a:xfrm>
            <a:off x="5569339" y="2819934"/>
            <a:ext cx="584700" cy="556199"/>
          </a:xfrm>
          <a:prstGeom prst="rect">
            <a:avLst/>
          </a:prstGeom>
          <a:noFill/>
          <a:ln>
            <a:noFill/>
          </a:ln>
        </p:spPr>
        <p:txBody>
          <a:bodyPr anchorCtr="0" anchor="t" bIns="91425" lIns="91425" rIns="91425" tIns="91425">
            <a:noAutofit/>
          </a:bodyPr>
          <a:lstStyle/>
          <a:p>
            <a:pPr lvl="0" rtl="0">
              <a:spcBef>
                <a:spcPts val="0"/>
              </a:spcBef>
              <a:buNone/>
            </a:pPr>
            <a:r>
              <a:rPr lang="en" sz="6000"/>
              <a:t>4</a:t>
            </a:r>
          </a:p>
        </p:txBody>
      </p:sp>
      <p:cxnSp>
        <p:nvCxnSpPr>
          <p:cNvPr id="247" name="Shape 247"/>
          <p:cNvCxnSpPr/>
          <p:nvPr/>
        </p:nvCxnSpPr>
        <p:spPr>
          <a:xfrm>
            <a:off x="2941365" y="2981764"/>
            <a:ext cx="0" cy="700800"/>
          </a:xfrm>
          <a:prstGeom prst="straightConnector1">
            <a:avLst/>
          </a:prstGeom>
          <a:noFill/>
          <a:ln cap="flat" cmpd="sng" w="76200">
            <a:solidFill>
              <a:srgbClr val="000000"/>
            </a:solidFill>
            <a:prstDash val="solid"/>
            <a:round/>
            <a:headEnd len="lg" w="lg" type="none"/>
            <a:tailEnd len="lg" w="lg" type="none"/>
          </a:ln>
        </p:spPr>
      </p:cxnSp>
      <p:sp>
        <p:nvSpPr>
          <p:cNvPr id="248" name="Shape 248"/>
          <p:cNvSpPr txBox="1"/>
          <p:nvPr/>
        </p:nvSpPr>
        <p:spPr>
          <a:xfrm>
            <a:off x="4684075" y="2819934"/>
            <a:ext cx="584700" cy="556199"/>
          </a:xfrm>
          <a:prstGeom prst="rect">
            <a:avLst/>
          </a:prstGeom>
          <a:noFill/>
          <a:ln>
            <a:noFill/>
          </a:ln>
        </p:spPr>
        <p:txBody>
          <a:bodyPr anchorCtr="0" anchor="t" bIns="91425" lIns="91425" rIns="91425" tIns="91425">
            <a:noAutofit/>
          </a:bodyPr>
          <a:lstStyle/>
          <a:p>
            <a:pPr lvl="0" rtl="0">
              <a:spcBef>
                <a:spcPts val="0"/>
              </a:spcBef>
              <a:buNone/>
            </a:pPr>
            <a:r>
              <a:rPr lang="en" sz="6000"/>
              <a:t>6</a:t>
            </a:r>
          </a:p>
        </p:txBody>
      </p:sp>
      <p:sp>
        <p:nvSpPr>
          <p:cNvPr id="249" name="Shape 249"/>
          <p:cNvSpPr txBox="1"/>
          <p:nvPr/>
        </p:nvSpPr>
        <p:spPr>
          <a:xfrm>
            <a:off x="2773348" y="3658133"/>
            <a:ext cx="584700" cy="556199"/>
          </a:xfrm>
          <a:prstGeom prst="rect">
            <a:avLst/>
          </a:prstGeom>
          <a:noFill/>
          <a:ln>
            <a:noFill/>
          </a:ln>
        </p:spPr>
        <p:txBody>
          <a:bodyPr anchorCtr="0" anchor="t" bIns="91425" lIns="91425" rIns="91425" tIns="91425">
            <a:noAutofit/>
          </a:bodyPr>
          <a:lstStyle/>
          <a:p>
            <a:pPr lvl="0" rtl="0">
              <a:spcBef>
                <a:spcPts val="0"/>
              </a:spcBef>
              <a:buNone/>
            </a:pPr>
            <a:r>
              <a:rPr lang="en" sz="6000"/>
              <a:t>2</a:t>
            </a:r>
          </a:p>
        </p:txBody>
      </p:sp>
      <p:sp>
        <p:nvSpPr>
          <p:cNvPr id="250" name="Shape 250"/>
          <p:cNvSpPr txBox="1"/>
          <p:nvPr/>
        </p:nvSpPr>
        <p:spPr>
          <a:xfrm>
            <a:off x="1906956" y="3658133"/>
            <a:ext cx="584700" cy="556199"/>
          </a:xfrm>
          <a:prstGeom prst="rect">
            <a:avLst/>
          </a:prstGeom>
          <a:noFill/>
          <a:ln>
            <a:noFill/>
          </a:ln>
        </p:spPr>
        <p:txBody>
          <a:bodyPr anchorCtr="0" anchor="t" bIns="91425" lIns="91425" rIns="91425" tIns="91425">
            <a:noAutofit/>
          </a:bodyPr>
          <a:lstStyle/>
          <a:p>
            <a:pPr lvl="0" rtl="0">
              <a:spcBef>
                <a:spcPts val="0"/>
              </a:spcBef>
              <a:buNone/>
            </a:pPr>
            <a:r>
              <a:rPr lang="en" sz="6000"/>
              <a:t>5</a:t>
            </a:r>
          </a:p>
        </p:txBody>
      </p:sp>
      <p:sp>
        <p:nvSpPr>
          <p:cNvPr id="251" name="Shape 251"/>
          <p:cNvSpPr txBox="1"/>
          <p:nvPr/>
        </p:nvSpPr>
        <p:spPr>
          <a:xfrm>
            <a:off x="1068539" y="3277133"/>
            <a:ext cx="584700" cy="556199"/>
          </a:xfrm>
          <a:prstGeom prst="rect">
            <a:avLst/>
          </a:prstGeom>
          <a:noFill/>
          <a:ln>
            <a:noFill/>
          </a:ln>
        </p:spPr>
        <p:txBody>
          <a:bodyPr anchorCtr="0" anchor="t" bIns="91425" lIns="91425" rIns="91425" tIns="91425">
            <a:noAutofit/>
          </a:bodyPr>
          <a:lstStyle/>
          <a:p>
            <a:pPr lvl="0" rtl="0">
              <a:spcBef>
                <a:spcPts val="0"/>
              </a:spcBef>
              <a:buNone/>
            </a:pPr>
            <a:r>
              <a:rPr lang="en" sz="6000"/>
              <a:t>3</a:t>
            </a:r>
          </a:p>
        </p:txBody>
      </p:sp>
      <p:sp>
        <p:nvSpPr>
          <p:cNvPr id="252" name="Shape 252"/>
          <p:cNvSpPr txBox="1"/>
          <p:nvPr/>
        </p:nvSpPr>
        <p:spPr>
          <a:xfrm>
            <a:off x="6483739" y="3658133"/>
            <a:ext cx="584700" cy="556199"/>
          </a:xfrm>
          <a:prstGeom prst="rect">
            <a:avLst/>
          </a:prstGeom>
          <a:noFill/>
          <a:ln>
            <a:noFill/>
          </a:ln>
        </p:spPr>
        <p:txBody>
          <a:bodyPr anchorCtr="0" anchor="t" bIns="91425" lIns="91425" rIns="91425" tIns="91425">
            <a:noAutofit/>
          </a:bodyPr>
          <a:lstStyle/>
          <a:p>
            <a:pPr lvl="0" rtl="0">
              <a:spcBef>
                <a:spcPts val="0"/>
              </a:spcBef>
              <a:buNone/>
            </a:pPr>
            <a:r>
              <a:rPr lang="en" sz="6000"/>
              <a:t>4</a:t>
            </a:r>
          </a:p>
        </p:txBody>
      </p:sp>
      <p:sp>
        <p:nvSpPr>
          <p:cNvPr id="253" name="Shape 253"/>
          <p:cNvSpPr txBox="1"/>
          <p:nvPr/>
        </p:nvSpPr>
        <p:spPr>
          <a:xfrm>
            <a:off x="5674675" y="3658133"/>
            <a:ext cx="584700" cy="556199"/>
          </a:xfrm>
          <a:prstGeom prst="rect">
            <a:avLst/>
          </a:prstGeom>
          <a:noFill/>
          <a:ln>
            <a:noFill/>
          </a:ln>
        </p:spPr>
        <p:txBody>
          <a:bodyPr anchorCtr="0" anchor="t" bIns="91425" lIns="91425" rIns="91425" tIns="91425">
            <a:noAutofit/>
          </a:bodyPr>
          <a:lstStyle/>
          <a:p>
            <a:pPr lvl="0" rtl="0">
              <a:spcBef>
                <a:spcPts val="0"/>
              </a:spcBef>
              <a:buNone/>
            </a:pPr>
            <a:r>
              <a:rPr lang="en" sz="6000"/>
              <a:t>6</a:t>
            </a:r>
          </a:p>
        </p:txBody>
      </p:sp>
      <p:cxnSp>
        <p:nvCxnSpPr>
          <p:cNvPr id="254" name="Shape 254"/>
          <p:cNvCxnSpPr/>
          <p:nvPr/>
        </p:nvCxnSpPr>
        <p:spPr>
          <a:xfrm>
            <a:off x="6270707" y="2981764"/>
            <a:ext cx="0" cy="700800"/>
          </a:xfrm>
          <a:prstGeom prst="straightConnector1">
            <a:avLst/>
          </a:prstGeom>
          <a:noFill/>
          <a:ln cap="flat" cmpd="sng" w="76200">
            <a:solidFill>
              <a:srgbClr val="000000"/>
            </a:solidFill>
            <a:prstDash val="solid"/>
            <a:round/>
            <a:headEnd len="lg" w="lg" type="none"/>
            <a:tailEnd len="lg" w="lg" type="none"/>
          </a:ln>
        </p:spPr>
      </p:cxnSp>
      <p:sp>
        <p:nvSpPr>
          <p:cNvPr id="255" name="Shape 255"/>
          <p:cNvSpPr txBox="1"/>
          <p:nvPr/>
        </p:nvSpPr>
        <p:spPr>
          <a:xfrm>
            <a:off x="6407539" y="2819934"/>
            <a:ext cx="584700" cy="556199"/>
          </a:xfrm>
          <a:prstGeom prst="rect">
            <a:avLst/>
          </a:prstGeom>
          <a:noFill/>
          <a:ln>
            <a:noFill/>
          </a:ln>
        </p:spPr>
        <p:txBody>
          <a:bodyPr anchorCtr="0" anchor="t" bIns="91425" lIns="91425" rIns="91425" tIns="91425">
            <a:noAutofit/>
          </a:bodyPr>
          <a:lstStyle/>
          <a:p>
            <a:pPr lvl="0" rtl="0">
              <a:spcBef>
                <a:spcPts val="0"/>
              </a:spcBef>
              <a:buNone/>
            </a:pPr>
            <a:r>
              <a:rPr lang="en" sz="6000"/>
              <a:t>1</a:t>
            </a:r>
          </a:p>
        </p:txBody>
      </p:sp>
      <p:sp>
        <p:nvSpPr>
          <p:cNvPr id="256" name="Shape 256"/>
          <p:cNvSpPr/>
          <p:nvPr/>
        </p:nvSpPr>
        <p:spPr>
          <a:xfrm>
            <a:off x="2101199" y="2998525"/>
            <a:ext cx="5051399" cy="690000"/>
          </a:xfrm>
          <a:prstGeom prst="rect">
            <a:avLst/>
          </a:prstGeom>
          <a:noFill/>
          <a:ln cap="flat" cmpd="sng" w="7620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257" name="Shape 257"/>
          <p:cNvSpPr txBox="1"/>
          <p:nvPr/>
        </p:nvSpPr>
        <p:spPr>
          <a:xfrm>
            <a:off x="7321939" y="3658133"/>
            <a:ext cx="584700" cy="556199"/>
          </a:xfrm>
          <a:prstGeom prst="rect">
            <a:avLst/>
          </a:prstGeom>
          <a:noFill/>
          <a:ln>
            <a:noFill/>
          </a:ln>
        </p:spPr>
        <p:txBody>
          <a:bodyPr anchorCtr="0" anchor="t" bIns="91425" lIns="91425" rIns="91425" tIns="91425">
            <a:noAutofit/>
          </a:bodyPr>
          <a:lstStyle/>
          <a:p>
            <a:pPr lvl="0" rtl="0">
              <a:spcBef>
                <a:spcPts val="0"/>
              </a:spcBef>
              <a:buNone/>
            </a:pPr>
            <a:r>
              <a:rPr lang="en" sz="6000"/>
              <a:t>1</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1" name="Shape 261"/>
        <p:cNvGrpSpPr/>
        <p:nvPr/>
      </p:nvGrpSpPr>
      <p:grpSpPr>
        <a:xfrm>
          <a:off x="0" y="0"/>
          <a:ext cx="0" cy="0"/>
          <a:chOff x="0" y="0"/>
          <a:chExt cx="0" cy="0"/>
        </a:xfrm>
      </p:grpSpPr>
      <p:sp>
        <p:nvSpPr>
          <p:cNvPr id="262" name="Shape 262"/>
          <p:cNvSpPr txBox="1"/>
          <p:nvPr/>
        </p:nvSpPr>
        <p:spPr>
          <a:xfrm>
            <a:off x="148575" y="899025"/>
            <a:ext cx="8867699" cy="1105499"/>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Arial"/>
              <a:buNone/>
            </a:pPr>
            <a:r>
              <a:rPr b="1" lang="en" sz="3950">
                <a:solidFill>
                  <a:srgbClr val="F2F2F2"/>
                </a:solidFill>
              </a:rPr>
              <a:t>Halve until each subarray is size 1</a:t>
            </a:r>
          </a:p>
          <a:p>
            <a:pPr indent="0" lvl="0" marL="0" marR="0" rtl="0" algn="l">
              <a:spcBef>
                <a:spcPts val="0"/>
              </a:spcBef>
              <a:buClr>
                <a:schemeClr val="dk1"/>
              </a:buClr>
              <a:buFont typeface="Arial"/>
              <a:buNone/>
            </a:pPr>
            <a:r>
              <a:t/>
            </a:r>
            <a:endParaRPr b="0" baseline="0" i="0" sz="4400" u="none" cap="none" strike="noStrike">
              <a:solidFill>
                <a:schemeClr val="dk1"/>
              </a:solidFill>
              <a:latin typeface="Calibri"/>
              <a:ea typeface="Calibri"/>
              <a:cs typeface="Calibri"/>
              <a:sym typeface="Calibri"/>
            </a:endParaRPr>
          </a:p>
        </p:txBody>
      </p:sp>
      <p:sp>
        <p:nvSpPr>
          <p:cNvPr id="263" name="Shape 263"/>
          <p:cNvSpPr/>
          <p:nvPr/>
        </p:nvSpPr>
        <p:spPr>
          <a:xfrm>
            <a:off x="7780875" y="4834475"/>
            <a:ext cx="826499" cy="676800"/>
          </a:xfrm>
          <a:prstGeom prst="rect">
            <a:avLst/>
          </a:prstGeom>
          <a:solidFill>
            <a:srgbClr val="FF0000"/>
          </a:solidFill>
          <a:ln>
            <a:noFill/>
          </a:ln>
        </p:spPr>
        <p:txBody>
          <a:bodyPr anchorCtr="0" anchor="ctr" bIns="91425" lIns="91425" rIns="91425" tIns="91425">
            <a:noAutofit/>
          </a:bodyPr>
          <a:lstStyle/>
          <a:p>
            <a:pPr>
              <a:spcBef>
                <a:spcPts val="0"/>
              </a:spcBef>
              <a:buNone/>
            </a:pPr>
            <a:r>
              <a:t/>
            </a:r>
            <a:endParaRPr/>
          </a:p>
        </p:txBody>
      </p:sp>
      <p:sp>
        <p:nvSpPr>
          <p:cNvPr id="264" name="Shape 264"/>
          <p:cNvSpPr/>
          <p:nvPr/>
        </p:nvSpPr>
        <p:spPr>
          <a:xfrm>
            <a:off x="7806300" y="4827325"/>
            <a:ext cx="777000" cy="690000"/>
          </a:xfrm>
          <a:prstGeom prst="rect">
            <a:avLst/>
          </a:prstGeom>
          <a:noFill/>
          <a:ln cap="flat" cmpd="sng" w="7620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65" name="Shape 265"/>
          <p:cNvSpPr/>
          <p:nvPr/>
        </p:nvSpPr>
        <p:spPr>
          <a:xfrm>
            <a:off x="6359775" y="4834475"/>
            <a:ext cx="826499" cy="676800"/>
          </a:xfrm>
          <a:prstGeom prst="rect">
            <a:avLst/>
          </a:prstGeom>
          <a:solidFill>
            <a:srgbClr val="9900FF"/>
          </a:solidFill>
          <a:ln>
            <a:noFill/>
          </a:ln>
        </p:spPr>
        <p:txBody>
          <a:bodyPr anchorCtr="0" anchor="ctr" bIns="91425" lIns="91425" rIns="91425" tIns="91425">
            <a:noAutofit/>
          </a:bodyPr>
          <a:lstStyle/>
          <a:p>
            <a:pPr>
              <a:spcBef>
                <a:spcPts val="0"/>
              </a:spcBef>
              <a:buNone/>
            </a:pPr>
            <a:r>
              <a:t/>
            </a:r>
            <a:endParaRPr/>
          </a:p>
        </p:txBody>
      </p:sp>
      <p:sp>
        <p:nvSpPr>
          <p:cNvPr id="266" name="Shape 266"/>
          <p:cNvSpPr/>
          <p:nvPr/>
        </p:nvSpPr>
        <p:spPr>
          <a:xfrm>
            <a:off x="6358500" y="4827325"/>
            <a:ext cx="826499" cy="690000"/>
          </a:xfrm>
          <a:prstGeom prst="rect">
            <a:avLst/>
          </a:prstGeom>
          <a:noFill/>
          <a:ln cap="flat" cmpd="sng" w="7620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67" name="Shape 267"/>
          <p:cNvSpPr/>
          <p:nvPr/>
        </p:nvSpPr>
        <p:spPr>
          <a:xfrm>
            <a:off x="2019475" y="4834475"/>
            <a:ext cx="777000" cy="676800"/>
          </a:xfrm>
          <a:prstGeom prst="rect">
            <a:avLst/>
          </a:prstGeom>
          <a:solidFill>
            <a:srgbClr val="4A86E8"/>
          </a:solidFill>
          <a:ln>
            <a:noFill/>
          </a:ln>
        </p:spPr>
        <p:txBody>
          <a:bodyPr anchorCtr="0" anchor="ctr" bIns="91425" lIns="91425" rIns="91425" tIns="91425">
            <a:noAutofit/>
          </a:bodyPr>
          <a:lstStyle/>
          <a:p>
            <a:pPr>
              <a:spcBef>
                <a:spcPts val="0"/>
              </a:spcBef>
              <a:buNone/>
            </a:pPr>
            <a:r>
              <a:t/>
            </a:r>
            <a:endParaRPr/>
          </a:p>
        </p:txBody>
      </p:sp>
      <p:sp>
        <p:nvSpPr>
          <p:cNvPr id="268" name="Shape 268"/>
          <p:cNvSpPr/>
          <p:nvPr/>
        </p:nvSpPr>
        <p:spPr>
          <a:xfrm>
            <a:off x="2025000" y="4827325"/>
            <a:ext cx="777000" cy="690000"/>
          </a:xfrm>
          <a:prstGeom prst="rect">
            <a:avLst/>
          </a:prstGeom>
          <a:noFill/>
          <a:ln cap="flat" cmpd="sng" w="7620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69" name="Shape 269"/>
          <p:cNvSpPr/>
          <p:nvPr/>
        </p:nvSpPr>
        <p:spPr>
          <a:xfrm>
            <a:off x="465775" y="4834475"/>
            <a:ext cx="826499" cy="676800"/>
          </a:xfrm>
          <a:prstGeom prst="rect">
            <a:avLst/>
          </a:prstGeom>
          <a:solidFill>
            <a:srgbClr val="FFF367"/>
          </a:solidFill>
          <a:ln>
            <a:noFill/>
          </a:ln>
        </p:spPr>
        <p:txBody>
          <a:bodyPr anchorCtr="0" anchor="ctr" bIns="91425" lIns="91425" rIns="91425" tIns="91425">
            <a:noAutofit/>
          </a:bodyPr>
          <a:lstStyle/>
          <a:p>
            <a:pPr>
              <a:spcBef>
                <a:spcPts val="0"/>
              </a:spcBef>
              <a:buNone/>
            </a:pPr>
            <a:r>
              <a:t/>
            </a:r>
            <a:endParaRPr/>
          </a:p>
        </p:txBody>
      </p:sp>
      <p:sp>
        <p:nvSpPr>
          <p:cNvPr id="270" name="Shape 270"/>
          <p:cNvSpPr/>
          <p:nvPr/>
        </p:nvSpPr>
        <p:spPr>
          <a:xfrm>
            <a:off x="501000" y="4827325"/>
            <a:ext cx="777000" cy="690000"/>
          </a:xfrm>
          <a:prstGeom prst="rect">
            <a:avLst/>
          </a:prstGeom>
          <a:noFill/>
          <a:ln cap="flat" cmpd="sng" w="7620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71" name="Shape 271"/>
          <p:cNvSpPr/>
          <p:nvPr/>
        </p:nvSpPr>
        <p:spPr>
          <a:xfrm>
            <a:off x="7476075" y="3996275"/>
            <a:ext cx="826499" cy="676800"/>
          </a:xfrm>
          <a:prstGeom prst="rect">
            <a:avLst/>
          </a:prstGeom>
          <a:solidFill>
            <a:srgbClr val="FF0000"/>
          </a:solidFill>
          <a:ln>
            <a:noFill/>
          </a:ln>
        </p:spPr>
        <p:txBody>
          <a:bodyPr anchorCtr="0" anchor="ctr" bIns="91425" lIns="91425" rIns="91425" tIns="91425">
            <a:noAutofit/>
          </a:bodyPr>
          <a:lstStyle/>
          <a:p>
            <a:pPr>
              <a:spcBef>
                <a:spcPts val="0"/>
              </a:spcBef>
              <a:buNone/>
            </a:pPr>
            <a:r>
              <a:t/>
            </a:r>
            <a:endParaRPr/>
          </a:p>
        </p:txBody>
      </p:sp>
      <p:sp>
        <p:nvSpPr>
          <p:cNvPr id="272" name="Shape 272"/>
          <p:cNvSpPr/>
          <p:nvPr/>
        </p:nvSpPr>
        <p:spPr>
          <a:xfrm>
            <a:off x="7501500" y="3989125"/>
            <a:ext cx="777000" cy="690000"/>
          </a:xfrm>
          <a:prstGeom prst="rect">
            <a:avLst/>
          </a:prstGeom>
          <a:noFill/>
          <a:ln cap="flat" cmpd="sng" w="7620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73" name="Shape 273"/>
          <p:cNvSpPr/>
          <p:nvPr/>
        </p:nvSpPr>
        <p:spPr>
          <a:xfrm>
            <a:off x="763675" y="3996275"/>
            <a:ext cx="826499" cy="676800"/>
          </a:xfrm>
          <a:prstGeom prst="rect">
            <a:avLst/>
          </a:prstGeom>
          <a:solidFill>
            <a:srgbClr val="FFF367"/>
          </a:solidFill>
          <a:ln>
            <a:noFill/>
          </a:ln>
        </p:spPr>
        <p:txBody>
          <a:bodyPr anchorCtr="0" anchor="ctr" bIns="91425" lIns="91425" rIns="91425" tIns="91425">
            <a:noAutofit/>
          </a:bodyPr>
          <a:lstStyle/>
          <a:p>
            <a:pPr>
              <a:spcBef>
                <a:spcPts val="0"/>
              </a:spcBef>
              <a:buNone/>
            </a:pPr>
            <a:r>
              <a:t/>
            </a:r>
            <a:endParaRPr/>
          </a:p>
        </p:txBody>
      </p:sp>
      <p:sp>
        <p:nvSpPr>
          <p:cNvPr id="274" name="Shape 274"/>
          <p:cNvSpPr/>
          <p:nvPr/>
        </p:nvSpPr>
        <p:spPr>
          <a:xfrm>
            <a:off x="1562275" y="3996275"/>
            <a:ext cx="777000" cy="676800"/>
          </a:xfrm>
          <a:prstGeom prst="rect">
            <a:avLst/>
          </a:prstGeom>
          <a:solidFill>
            <a:srgbClr val="4A86E8"/>
          </a:solidFill>
          <a:ln>
            <a:noFill/>
          </a:ln>
        </p:spPr>
        <p:txBody>
          <a:bodyPr anchorCtr="0" anchor="ctr" bIns="91425" lIns="91425" rIns="91425" tIns="91425">
            <a:noAutofit/>
          </a:bodyPr>
          <a:lstStyle/>
          <a:p>
            <a:pPr>
              <a:spcBef>
                <a:spcPts val="0"/>
              </a:spcBef>
              <a:buNone/>
            </a:pPr>
            <a:r>
              <a:t/>
            </a:r>
            <a:endParaRPr/>
          </a:p>
        </p:txBody>
      </p:sp>
      <p:cxnSp>
        <p:nvCxnSpPr>
          <p:cNvPr id="275" name="Shape 275"/>
          <p:cNvCxnSpPr/>
          <p:nvPr/>
        </p:nvCxnSpPr>
        <p:spPr>
          <a:xfrm>
            <a:off x="1569765" y="3972364"/>
            <a:ext cx="0" cy="700800"/>
          </a:xfrm>
          <a:prstGeom prst="straightConnector1">
            <a:avLst/>
          </a:prstGeom>
          <a:noFill/>
          <a:ln cap="flat" cmpd="sng" w="76200">
            <a:solidFill>
              <a:srgbClr val="000000"/>
            </a:solidFill>
            <a:prstDash val="solid"/>
            <a:round/>
            <a:headEnd len="lg" w="lg" type="none"/>
            <a:tailEnd len="lg" w="lg" type="none"/>
          </a:ln>
        </p:spPr>
      </p:cxnSp>
      <p:sp>
        <p:nvSpPr>
          <p:cNvPr id="276" name="Shape 276"/>
          <p:cNvSpPr/>
          <p:nvPr/>
        </p:nvSpPr>
        <p:spPr>
          <a:xfrm>
            <a:off x="729600" y="3989125"/>
            <a:ext cx="1600199" cy="690000"/>
          </a:xfrm>
          <a:prstGeom prst="rect">
            <a:avLst/>
          </a:prstGeom>
          <a:noFill/>
          <a:ln cap="flat" cmpd="sng" w="7620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77" name="Shape 277"/>
          <p:cNvSpPr/>
          <p:nvPr/>
        </p:nvSpPr>
        <p:spPr>
          <a:xfrm>
            <a:off x="3361275" y="3996275"/>
            <a:ext cx="777000" cy="676800"/>
          </a:xfrm>
          <a:prstGeom prst="rect">
            <a:avLst/>
          </a:prstGeom>
          <a:solidFill>
            <a:srgbClr val="FF9900"/>
          </a:solidFill>
          <a:ln>
            <a:noFill/>
          </a:ln>
        </p:spPr>
        <p:txBody>
          <a:bodyPr anchorCtr="0" anchor="ctr" bIns="91425" lIns="91425" rIns="91425" tIns="91425">
            <a:noAutofit/>
          </a:bodyPr>
          <a:lstStyle/>
          <a:p>
            <a:pPr>
              <a:spcBef>
                <a:spcPts val="0"/>
              </a:spcBef>
              <a:buNone/>
            </a:pPr>
            <a:r>
              <a:t/>
            </a:r>
            <a:endParaRPr/>
          </a:p>
        </p:txBody>
      </p:sp>
      <p:sp>
        <p:nvSpPr>
          <p:cNvPr id="278" name="Shape 278"/>
          <p:cNvSpPr/>
          <p:nvPr/>
        </p:nvSpPr>
        <p:spPr>
          <a:xfrm>
            <a:off x="3350750" y="3983275"/>
            <a:ext cx="777000" cy="690000"/>
          </a:xfrm>
          <a:prstGeom prst="rect">
            <a:avLst/>
          </a:prstGeom>
          <a:noFill/>
          <a:ln cap="flat" cmpd="sng" w="7620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79" name="Shape 279"/>
          <p:cNvSpPr/>
          <p:nvPr/>
        </p:nvSpPr>
        <p:spPr>
          <a:xfrm>
            <a:off x="5683100" y="3995725"/>
            <a:ext cx="777000" cy="676800"/>
          </a:xfrm>
          <a:prstGeom prst="rect">
            <a:avLst/>
          </a:prstGeom>
          <a:solidFill>
            <a:srgbClr val="00FF00"/>
          </a:solidFill>
          <a:ln>
            <a:noFill/>
          </a:ln>
        </p:spPr>
        <p:txBody>
          <a:bodyPr anchorCtr="0" anchor="ctr" bIns="91425" lIns="91425" rIns="91425" tIns="91425">
            <a:noAutofit/>
          </a:bodyPr>
          <a:lstStyle/>
          <a:p>
            <a:pPr>
              <a:spcBef>
                <a:spcPts val="0"/>
              </a:spcBef>
              <a:buNone/>
            </a:pPr>
            <a:r>
              <a:t/>
            </a:r>
            <a:endParaRPr/>
          </a:p>
        </p:txBody>
      </p:sp>
      <p:sp>
        <p:nvSpPr>
          <p:cNvPr id="280" name="Shape 280"/>
          <p:cNvSpPr txBox="1"/>
          <p:nvPr/>
        </p:nvSpPr>
        <p:spPr>
          <a:xfrm>
            <a:off x="5797939" y="3810533"/>
            <a:ext cx="584700" cy="556199"/>
          </a:xfrm>
          <a:prstGeom prst="rect">
            <a:avLst/>
          </a:prstGeom>
          <a:noFill/>
          <a:ln>
            <a:noFill/>
          </a:ln>
        </p:spPr>
        <p:txBody>
          <a:bodyPr anchorCtr="0" anchor="t" bIns="91425" lIns="91425" rIns="91425" tIns="91425">
            <a:noAutofit/>
          </a:bodyPr>
          <a:lstStyle/>
          <a:p>
            <a:pPr lvl="0" rtl="0">
              <a:spcBef>
                <a:spcPts val="0"/>
              </a:spcBef>
              <a:buNone/>
            </a:pPr>
            <a:r>
              <a:rPr lang="en" sz="6000">
                <a:solidFill>
                  <a:schemeClr val="dk1"/>
                </a:solidFill>
              </a:rPr>
              <a:t>4</a:t>
            </a:r>
          </a:p>
        </p:txBody>
      </p:sp>
      <p:sp>
        <p:nvSpPr>
          <p:cNvPr id="281" name="Shape 281"/>
          <p:cNvSpPr/>
          <p:nvPr/>
        </p:nvSpPr>
        <p:spPr>
          <a:xfrm>
            <a:off x="5672700" y="3989125"/>
            <a:ext cx="777000" cy="690000"/>
          </a:xfrm>
          <a:prstGeom prst="rect">
            <a:avLst/>
          </a:prstGeom>
          <a:noFill/>
          <a:ln cap="flat" cmpd="sng" w="7620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282" name="Shape 282"/>
          <p:cNvSpPr/>
          <p:nvPr/>
        </p:nvSpPr>
        <p:spPr>
          <a:xfrm>
            <a:off x="5571075" y="3158075"/>
            <a:ext cx="826499" cy="676800"/>
          </a:xfrm>
          <a:prstGeom prst="rect">
            <a:avLst/>
          </a:prstGeom>
          <a:solidFill>
            <a:srgbClr val="9900FF"/>
          </a:solidFill>
          <a:ln>
            <a:noFill/>
          </a:ln>
        </p:spPr>
        <p:txBody>
          <a:bodyPr anchorCtr="0" anchor="ctr" bIns="91425" lIns="91425" rIns="91425" tIns="91425">
            <a:noAutofit/>
          </a:bodyPr>
          <a:lstStyle/>
          <a:p>
            <a:pPr>
              <a:spcBef>
                <a:spcPts val="0"/>
              </a:spcBef>
              <a:buNone/>
            </a:pPr>
            <a:r>
              <a:t/>
            </a:r>
            <a:endParaRPr/>
          </a:p>
        </p:txBody>
      </p:sp>
      <p:sp>
        <p:nvSpPr>
          <p:cNvPr id="283" name="Shape 283"/>
          <p:cNvSpPr/>
          <p:nvPr/>
        </p:nvSpPr>
        <p:spPr>
          <a:xfrm>
            <a:off x="7171700" y="3154500"/>
            <a:ext cx="777000" cy="676800"/>
          </a:xfrm>
          <a:prstGeom prst="rect">
            <a:avLst/>
          </a:prstGeom>
          <a:solidFill>
            <a:srgbClr val="FF0000"/>
          </a:solidFill>
          <a:ln>
            <a:noFill/>
          </a:ln>
        </p:spPr>
        <p:txBody>
          <a:bodyPr anchorCtr="0" anchor="ctr" bIns="91425" lIns="91425" rIns="91425" tIns="91425">
            <a:noAutofit/>
          </a:bodyPr>
          <a:lstStyle/>
          <a:p>
            <a:pPr>
              <a:spcBef>
                <a:spcPts val="0"/>
              </a:spcBef>
              <a:buNone/>
            </a:pPr>
            <a:r>
              <a:t/>
            </a:r>
            <a:endParaRPr/>
          </a:p>
        </p:txBody>
      </p:sp>
      <p:sp>
        <p:nvSpPr>
          <p:cNvPr id="284" name="Shape 284"/>
          <p:cNvSpPr/>
          <p:nvPr/>
        </p:nvSpPr>
        <p:spPr>
          <a:xfrm>
            <a:off x="922975" y="3158075"/>
            <a:ext cx="895799" cy="676800"/>
          </a:xfrm>
          <a:prstGeom prst="rect">
            <a:avLst/>
          </a:prstGeom>
          <a:solidFill>
            <a:srgbClr val="FFF367"/>
          </a:solidFill>
          <a:ln>
            <a:noFill/>
          </a:ln>
        </p:spPr>
        <p:txBody>
          <a:bodyPr anchorCtr="0" anchor="ctr" bIns="91425" lIns="91425" rIns="91425" tIns="91425">
            <a:noAutofit/>
          </a:bodyPr>
          <a:lstStyle/>
          <a:p>
            <a:pPr>
              <a:spcBef>
                <a:spcPts val="0"/>
              </a:spcBef>
              <a:buNone/>
            </a:pPr>
            <a:r>
              <a:t/>
            </a:r>
            <a:endParaRPr/>
          </a:p>
        </p:txBody>
      </p:sp>
      <p:sp>
        <p:nvSpPr>
          <p:cNvPr id="285" name="Shape 285"/>
          <p:cNvSpPr/>
          <p:nvPr/>
        </p:nvSpPr>
        <p:spPr>
          <a:xfrm>
            <a:off x="2065975" y="2319875"/>
            <a:ext cx="895799" cy="676800"/>
          </a:xfrm>
          <a:prstGeom prst="rect">
            <a:avLst/>
          </a:prstGeom>
          <a:solidFill>
            <a:srgbClr val="FFF367"/>
          </a:solidFill>
          <a:ln>
            <a:noFill/>
          </a:ln>
        </p:spPr>
        <p:txBody>
          <a:bodyPr anchorCtr="0" anchor="ctr" bIns="91425" lIns="91425" rIns="91425" tIns="91425">
            <a:noAutofit/>
          </a:bodyPr>
          <a:lstStyle/>
          <a:p>
            <a:pPr>
              <a:spcBef>
                <a:spcPts val="0"/>
              </a:spcBef>
              <a:buNone/>
            </a:pPr>
            <a:r>
              <a:t/>
            </a:r>
            <a:endParaRPr/>
          </a:p>
        </p:txBody>
      </p:sp>
      <p:sp>
        <p:nvSpPr>
          <p:cNvPr id="286" name="Shape 286"/>
          <p:cNvSpPr txBox="1"/>
          <p:nvPr/>
        </p:nvSpPr>
        <p:spPr>
          <a:xfrm>
            <a:off x="2211540" y="2134134"/>
            <a:ext cx="584700" cy="556199"/>
          </a:xfrm>
          <a:prstGeom prst="rect">
            <a:avLst/>
          </a:prstGeom>
          <a:noFill/>
          <a:ln>
            <a:noFill/>
          </a:ln>
        </p:spPr>
        <p:txBody>
          <a:bodyPr anchorCtr="0" anchor="t" bIns="91425" lIns="91425" rIns="91425" tIns="91425">
            <a:noAutofit/>
          </a:bodyPr>
          <a:lstStyle/>
          <a:p>
            <a:pPr lvl="0" rtl="0">
              <a:spcBef>
                <a:spcPts val="0"/>
              </a:spcBef>
              <a:buNone/>
            </a:pPr>
            <a:r>
              <a:rPr lang="en" sz="6000"/>
              <a:t>3</a:t>
            </a:r>
          </a:p>
        </p:txBody>
      </p:sp>
      <p:sp>
        <p:nvSpPr>
          <p:cNvPr id="287" name="Shape 287"/>
          <p:cNvSpPr/>
          <p:nvPr/>
        </p:nvSpPr>
        <p:spPr>
          <a:xfrm>
            <a:off x="4885275" y="3996275"/>
            <a:ext cx="777000" cy="676800"/>
          </a:xfrm>
          <a:prstGeom prst="rect">
            <a:avLst/>
          </a:prstGeom>
          <a:solidFill>
            <a:srgbClr val="9900FF"/>
          </a:solidFill>
          <a:ln>
            <a:noFill/>
          </a:ln>
        </p:spPr>
        <p:txBody>
          <a:bodyPr anchorCtr="0" anchor="ctr" bIns="91425" lIns="91425" rIns="91425" tIns="91425">
            <a:noAutofit/>
          </a:bodyPr>
          <a:lstStyle/>
          <a:p>
            <a:pPr>
              <a:spcBef>
                <a:spcPts val="0"/>
              </a:spcBef>
              <a:buNone/>
            </a:pPr>
            <a:r>
              <a:t/>
            </a:r>
            <a:endParaRPr/>
          </a:p>
        </p:txBody>
      </p:sp>
      <p:sp>
        <p:nvSpPr>
          <p:cNvPr id="288" name="Shape 288"/>
          <p:cNvSpPr/>
          <p:nvPr/>
        </p:nvSpPr>
        <p:spPr>
          <a:xfrm>
            <a:off x="4580475" y="2319875"/>
            <a:ext cx="826499" cy="676800"/>
          </a:xfrm>
          <a:prstGeom prst="rect">
            <a:avLst/>
          </a:prstGeom>
          <a:solidFill>
            <a:srgbClr val="9900FF"/>
          </a:solidFill>
          <a:ln>
            <a:noFill/>
          </a:ln>
        </p:spPr>
        <p:txBody>
          <a:bodyPr anchorCtr="0" anchor="ctr" bIns="91425" lIns="91425" rIns="91425" tIns="91425">
            <a:noAutofit/>
          </a:bodyPr>
          <a:lstStyle/>
          <a:p>
            <a:pPr>
              <a:spcBef>
                <a:spcPts val="0"/>
              </a:spcBef>
              <a:buNone/>
            </a:pPr>
            <a:r>
              <a:t/>
            </a:r>
            <a:endParaRPr/>
          </a:p>
        </p:txBody>
      </p:sp>
      <p:sp>
        <p:nvSpPr>
          <p:cNvPr id="289" name="Shape 289"/>
          <p:cNvSpPr/>
          <p:nvPr/>
        </p:nvSpPr>
        <p:spPr>
          <a:xfrm>
            <a:off x="1803775" y="3158075"/>
            <a:ext cx="777000" cy="676800"/>
          </a:xfrm>
          <a:prstGeom prst="rect">
            <a:avLst/>
          </a:prstGeom>
          <a:solidFill>
            <a:srgbClr val="4A86E8"/>
          </a:solidFill>
          <a:ln>
            <a:noFill/>
          </a:ln>
        </p:spPr>
        <p:txBody>
          <a:bodyPr anchorCtr="0" anchor="ctr" bIns="91425" lIns="91425" rIns="91425" tIns="91425">
            <a:noAutofit/>
          </a:bodyPr>
          <a:lstStyle/>
          <a:p>
            <a:pPr>
              <a:spcBef>
                <a:spcPts val="0"/>
              </a:spcBef>
              <a:buNone/>
            </a:pPr>
            <a:r>
              <a:t/>
            </a:r>
            <a:endParaRPr/>
          </a:p>
        </p:txBody>
      </p:sp>
      <p:sp>
        <p:nvSpPr>
          <p:cNvPr id="290" name="Shape 290"/>
          <p:cNvSpPr/>
          <p:nvPr/>
        </p:nvSpPr>
        <p:spPr>
          <a:xfrm>
            <a:off x="2946775" y="2319875"/>
            <a:ext cx="777000" cy="676800"/>
          </a:xfrm>
          <a:prstGeom prst="rect">
            <a:avLst/>
          </a:prstGeom>
          <a:solidFill>
            <a:srgbClr val="4A86E8"/>
          </a:solidFill>
          <a:ln>
            <a:noFill/>
          </a:ln>
        </p:spPr>
        <p:txBody>
          <a:bodyPr anchorCtr="0" anchor="ctr" bIns="91425" lIns="91425" rIns="91425" tIns="91425">
            <a:noAutofit/>
          </a:bodyPr>
          <a:lstStyle/>
          <a:p>
            <a:pPr>
              <a:spcBef>
                <a:spcPts val="0"/>
              </a:spcBef>
              <a:buNone/>
            </a:pPr>
            <a:r>
              <a:t/>
            </a:r>
            <a:endParaRPr/>
          </a:p>
        </p:txBody>
      </p:sp>
      <p:sp>
        <p:nvSpPr>
          <p:cNvPr id="291" name="Shape 291"/>
          <p:cNvSpPr/>
          <p:nvPr/>
        </p:nvSpPr>
        <p:spPr>
          <a:xfrm>
            <a:off x="6445100" y="3157525"/>
            <a:ext cx="729600" cy="676800"/>
          </a:xfrm>
          <a:prstGeom prst="rect">
            <a:avLst/>
          </a:prstGeom>
          <a:solidFill>
            <a:srgbClr val="00FF00"/>
          </a:solidFill>
          <a:ln>
            <a:noFill/>
          </a:ln>
        </p:spPr>
        <p:txBody>
          <a:bodyPr anchorCtr="0" anchor="ctr" bIns="91425" lIns="91425" rIns="91425" tIns="91425">
            <a:noAutofit/>
          </a:bodyPr>
          <a:lstStyle/>
          <a:p>
            <a:pPr>
              <a:spcBef>
                <a:spcPts val="0"/>
              </a:spcBef>
              <a:buNone/>
            </a:pPr>
            <a:r>
              <a:t/>
            </a:r>
            <a:endParaRPr/>
          </a:p>
        </p:txBody>
      </p:sp>
      <p:sp>
        <p:nvSpPr>
          <p:cNvPr id="292" name="Shape 292"/>
          <p:cNvSpPr/>
          <p:nvPr/>
        </p:nvSpPr>
        <p:spPr>
          <a:xfrm>
            <a:off x="4997300" y="4833925"/>
            <a:ext cx="826499" cy="676800"/>
          </a:xfrm>
          <a:prstGeom prst="rect">
            <a:avLst/>
          </a:prstGeom>
          <a:solidFill>
            <a:srgbClr val="00FF00"/>
          </a:solidFill>
          <a:ln>
            <a:noFill/>
          </a:ln>
        </p:spPr>
        <p:txBody>
          <a:bodyPr anchorCtr="0" anchor="ctr" bIns="91425" lIns="91425" rIns="91425" tIns="91425">
            <a:noAutofit/>
          </a:bodyPr>
          <a:lstStyle/>
          <a:p>
            <a:pPr>
              <a:spcBef>
                <a:spcPts val="0"/>
              </a:spcBef>
              <a:buNone/>
            </a:pPr>
            <a:r>
              <a:t/>
            </a:r>
            <a:endParaRPr/>
          </a:p>
        </p:txBody>
      </p:sp>
      <p:sp>
        <p:nvSpPr>
          <p:cNvPr id="293" name="Shape 293"/>
          <p:cNvSpPr/>
          <p:nvPr/>
        </p:nvSpPr>
        <p:spPr>
          <a:xfrm>
            <a:off x="5418775" y="2319875"/>
            <a:ext cx="895799" cy="676800"/>
          </a:xfrm>
          <a:prstGeom prst="rect">
            <a:avLst/>
          </a:prstGeom>
          <a:solidFill>
            <a:srgbClr val="00FF00"/>
          </a:solidFill>
          <a:ln>
            <a:noFill/>
          </a:ln>
        </p:spPr>
        <p:txBody>
          <a:bodyPr anchorCtr="0" anchor="ctr" bIns="91425" lIns="91425" rIns="91425" tIns="91425">
            <a:noAutofit/>
          </a:bodyPr>
          <a:lstStyle/>
          <a:p>
            <a:pPr>
              <a:spcBef>
                <a:spcPts val="0"/>
              </a:spcBef>
              <a:buNone/>
            </a:pPr>
            <a:r>
              <a:t/>
            </a:r>
            <a:endParaRPr/>
          </a:p>
        </p:txBody>
      </p:sp>
      <p:sp>
        <p:nvSpPr>
          <p:cNvPr id="294" name="Shape 294"/>
          <p:cNvSpPr/>
          <p:nvPr/>
        </p:nvSpPr>
        <p:spPr>
          <a:xfrm>
            <a:off x="3742275" y="2319875"/>
            <a:ext cx="826499" cy="676800"/>
          </a:xfrm>
          <a:prstGeom prst="rect">
            <a:avLst/>
          </a:prstGeom>
          <a:solidFill>
            <a:srgbClr val="FF9900"/>
          </a:solidFill>
          <a:ln>
            <a:noFill/>
          </a:ln>
        </p:spPr>
        <p:txBody>
          <a:bodyPr anchorCtr="0" anchor="ctr" bIns="91425" lIns="91425" rIns="91425" tIns="91425">
            <a:noAutofit/>
          </a:bodyPr>
          <a:lstStyle/>
          <a:p>
            <a:pPr>
              <a:spcBef>
                <a:spcPts val="0"/>
              </a:spcBef>
              <a:buNone/>
            </a:pPr>
            <a:r>
              <a:t/>
            </a:r>
            <a:endParaRPr/>
          </a:p>
        </p:txBody>
      </p:sp>
      <p:sp>
        <p:nvSpPr>
          <p:cNvPr id="295" name="Shape 295"/>
          <p:cNvSpPr/>
          <p:nvPr/>
        </p:nvSpPr>
        <p:spPr>
          <a:xfrm>
            <a:off x="2599275" y="3158075"/>
            <a:ext cx="826499" cy="676800"/>
          </a:xfrm>
          <a:prstGeom prst="rect">
            <a:avLst/>
          </a:prstGeom>
          <a:solidFill>
            <a:srgbClr val="FF9900"/>
          </a:solidFill>
          <a:ln>
            <a:noFill/>
          </a:ln>
        </p:spPr>
        <p:txBody>
          <a:bodyPr anchorCtr="0" anchor="ctr" bIns="91425" lIns="91425" rIns="91425" tIns="91425">
            <a:noAutofit/>
          </a:bodyPr>
          <a:lstStyle/>
          <a:p>
            <a:pPr>
              <a:spcBef>
                <a:spcPts val="0"/>
              </a:spcBef>
              <a:buNone/>
            </a:pPr>
            <a:r>
              <a:t/>
            </a:r>
            <a:endParaRPr/>
          </a:p>
        </p:txBody>
      </p:sp>
      <p:sp>
        <p:nvSpPr>
          <p:cNvPr id="296" name="Shape 296"/>
          <p:cNvSpPr/>
          <p:nvPr/>
        </p:nvSpPr>
        <p:spPr>
          <a:xfrm>
            <a:off x="6256875" y="2319875"/>
            <a:ext cx="895799" cy="676800"/>
          </a:xfrm>
          <a:prstGeom prst="rect">
            <a:avLst/>
          </a:prstGeom>
          <a:solidFill>
            <a:srgbClr val="FF0000"/>
          </a:solidFill>
          <a:ln>
            <a:noFill/>
          </a:ln>
        </p:spPr>
        <p:txBody>
          <a:bodyPr anchorCtr="0" anchor="ctr" bIns="91425" lIns="91425" rIns="91425" tIns="91425">
            <a:noAutofit/>
          </a:bodyPr>
          <a:lstStyle/>
          <a:p>
            <a:pPr>
              <a:spcBef>
                <a:spcPts val="0"/>
              </a:spcBef>
              <a:buNone/>
            </a:pPr>
            <a:r>
              <a:t/>
            </a:r>
            <a:endParaRPr/>
          </a:p>
        </p:txBody>
      </p:sp>
      <p:sp>
        <p:nvSpPr>
          <p:cNvPr id="297" name="Shape 297"/>
          <p:cNvSpPr txBox="1"/>
          <p:nvPr/>
        </p:nvSpPr>
        <p:spPr>
          <a:xfrm>
            <a:off x="3916348" y="2134134"/>
            <a:ext cx="584700" cy="556199"/>
          </a:xfrm>
          <a:prstGeom prst="rect">
            <a:avLst/>
          </a:prstGeom>
          <a:noFill/>
          <a:ln>
            <a:noFill/>
          </a:ln>
        </p:spPr>
        <p:txBody>
          <a:bodyPr anchorCtr="0" anchor="t" bIns="91425" lIns="91425" rIns="91425" tIns="91425">
            <a:noAutofit/>
          </a:bodyPr>
          <a:lstStyle/>
          <a:p>
            <a:pPr lvl="0" rtl="0">
              <a:spcBef>
                <a:spcPts val="0"/>
              </a:spcBef>
              <a:buNone/>
            </a:pPr>
            <a:r>
              <a:rPr lang="en" sz="6000"/>
              <a:t>2</a:t>
            </a:r>
          </a:p>
        </p:txBody>
      </p:sp>
      <p:sp>
        <p:nvSpPr>
          <p:cNvPr id="298" name="Shape 298"/>
          <p:cNvSpPr txBox="1"/>
          <p:nvPr/>
        </p:nvSpPr>
        <p:spPr>
          <a:xfrm>
            <a:off x="3049956" y="2134134"/>
            <a:ext cx="584700" cy="556199"/>
          </a:xfrm>
          <a:prstGeom prst="rect">
            <a:avLst/>
          </a:prstGeom>
          <a:noFill/>
          <a:ln>
            <a:noFill/>
          </a:ln>
        </p:spPr>
        <p:txBody>
          <a:bodyPr anchorCtr="0" anchor="t" bIns="91425" lIns="91425" rIns="91425" tIns="91425">
            <a:noAutofit/>
          </a:bodyPr>
          <a:lstStyle/>
          <a:p>
            <a:pPr lvl="0" rtl="0">
              <a:spcBef>
                <a:spcPts val="0"/>
              </a:spcBef>
              <a:buNone/>
            </a:pPr>
            <a:r>
              <a:rPr lang="en" sz="6000"/>
              <a:t>5</a:t>
            </a:r>
          </a:p>
        </p:txBody>
      </p:sp>
      <p:cxnSp>
        <p:nvCxnSpPr>
          <p:cNvPr id="299" name="Shape 299"/>
          <p:cNvCxnSpPr/>
          <p:nvPr/>
        </p:nvCxnSpPr>
        <p:spPr>
          <a:xfrm>
            <a:off x="3749944" y="2295964"/>
            <a:ext cx="0" cy="700800"/>
          </a:xfrm>
          <a:prstGeom prst="straightConnector1">
            <a:avLst/>
          </a:prstGeom>
          <a:noFill/>
          <a:ln cap="flat" cmpd="sng" w="76200">
            <a:solidFill>
              <a:srgbClr val="000000"/>
            </a:solidFill>
            <a:prstDash val="solid"/>
            <a:round/>
            <a:headEnd len="lg" w="lg" type="none"/>
            <a:tailEnd len="lg" w="lg" type="none"/>
          </a:ln>
        </p:spPr>
      </p:cxnSp>
      <p:cxnSp>
        <p:nvCxnSpPr>
          <p:cNvPr id="300" name="Shape 300"/>
          <p:cNvCxnSpPr/>
          <p:nvPr/>
        </p:nvCxnSpPr>
        <p:spPr>
          <a:xfrm>
            <a:off x="4574126" y="2295964"/>
            <a:ext cx="0" cy="700800"/>
          </a:xfrm>
          <a:prstGeom prst="straightConnector1">
            <a:avLst/>
          </a:prstGeom>
          <a:noFill/>
          <a:ln cap="flat" cmpd="sng" w="76200">
            <a:solidFill>
              <a:srgbClr val="000000"/>
            </a:solidFill>
            <a:prstDash val="solid"/>
            <a:round/>
            <a:headEnd len="lg" w="lg" type="none"/>
            <a:tailEnd len="lg" w="lg" type="none"/>
          </a:ln>
        </p:spPr>
      </p:cxnSp>
      <p:cxnSp>
        <p:nvCxnSpPr>
          <p:cNvPr id="301" name="Shape 301"/>
          <p:cNvCxnSpPr/>
          <p:nvPr/>
        </p:nvCxnSpPr>
        <p:spPr>
          <a:xfrm>
            <a:off x="5432507" y="2295964"/>
            <a:ext cx="0" cy="700800"/>
          </a:xfrm>
          <a:prstGeom prst="straightConnector1">
            <a:avLst/>
          </a:prstGeom>
          <a:noFill/>
          <a:ln cap="flat" cmpd="sng" w="76200">
            <a:solidFill>
              <a:srgbClr val="000000"/>
            </a:solidFill>
            <a:prstDash val="solid"/>
            <a:round/>
            <a:headEnd len="lg" w="lg" type="none"/>
            <a:tailEnd len="lg" w="lg" type="none"/>
          </a:ln>
        </p:spPr>
      </p:cxnSp>
      <p:sp>
        <p:nvSpPr>
          <p:cNvPr id="302" name="Shape 302"/>
          <p:cNvSpPr txBox="1"/>
          <p:nvPr/>
        </p:nvSpPr>
        <p:spPr>
          <a:xfrm>
            <a:off x="5569339" y="2134134"/>
            <a:ext cx="584700" cy="556199"/>
          </a:xfrm>
          <a:prstGeom prst="rect">
            <a:avLst/>
          </a:prstGeom>
          <a:noFill/>
          <a:ln>
            <a:noFill/>
          </a:ln>
        </p:spPr>
        <p:txBody>
          <a:bodyPr anchorCtr="0" anchor="t" bIns="91425" lIns="91425" rIns="91425" tIns="91425">
            <a:noAutofit/>
          </a:bodyPr>
          <a:lstStyle/>
          <a:p>
            <a:pPr lvl="0" rtl="0">
              <a:spcBef>
                <a:spcPts val="0"/>
              </a:spcBef>
              <a:buNone/>
            </a:pPr>
            <a:r>
              <a:rPr lang="en" sz="6000"/>
              <a:t>4</a:t>
            </a:r>
          </a:p>
        </p:txBody>
      </p:sp>
      <p:cxnSp>
        <p:nvCxnSpPr>
          <p:cNvPr id="303" name="Shape 303"/>
          <p:cNvCxnSpPr/>
          <p:nvPr/>
        </p:nvCxnSpPr>
        <p:spPr>
          <a:xfrm>
            <a:off x="2941365" y="2295964"/>
            <a:ext cx="0" cy="700800"/>
          </a:xfrm>
          <a:prstGeom prst="straightConnector1">
            <a:avLst/>
          </a:prstGeom>
          <a:noFill/>
          <a:ln cap="flat" cmpd="sng" w="76200">
            <a:solidFill>
              <a:srgbClr val="000000"/>
            </a:solidFill>
            <a:prstDash val="solid"/>
            <a:round/>
            <a:headEnd len="lg" w="lg" type="none"/>
            <a:tailEnd len="lg" w="lg" type="none"/>
          </a:ln>
        </p:spPr>
      </p:cxnSp>
      <p:sp>
        <p:nvSpPr>
          <p:cNvPr id="304" name="Shape 304"/>
          <p:cNvSpPr txBox="1"/>
          <p:nvPr/>
        </p:nvSpPr>
        <p:spPr>
          <a:xfrm>
            <a:off x="4684075" y="2134134"/>
            <a:ext cx="584700" cy="556199"/>
          </a:xfrm>
          <a:prstGeom prst="rect">
            <a:avLst/>
          </a:prstGeom>
          <a:noFill/>
          <a:ln>
            <a:noFill/>
          </a:ln>
        </p:spPr>
        <p:txBody>
          <a:bodyPr anchorCtr="0" anchor="t" bIns="91425" lIns="91425" rIns="91425" tIns="91425">
            <a:noAutofit/>
          </a:bodyPr>
          <a:lstStyle/>
          <a:p>
            <a:pPr lvl="0" rtl="0">
              <a:spcBef>
                <a:spcPts val="0"/>
              </a:spcBef>
              <a:buNone/>
            </a:pPr>
            <a:r>
              <a:rPr lang="en" sz="6000"/>
              <a:t>6</a:t>
            </a:r>
          </a:p>
        </p:txBody>
      </p:sp>
      <p:sp>
        <p:nvSpPr>
          <p:cNvPr id="305" name="Shape 305"/>
          <p:cNvSpPr txBox="1"/>
          <p:nvPr/>
        </p:nvSpPr>
        <p:spPr>
          <a:xfrm>
            <a:off x="2773348" y="2972333"/>
            <a:ext cx="584700" cy="556199"/>
          </a:xfrm>
          <a:prstGeom prst="rect">
            <a:avLst/>
          </a:prstGeom>
          <a:noFill/>
          <a:ln>
            <a:noFill/>
          </a:ln>
        </p:spPr>
        <p:txBody>
          <a:bodyPr anchorCtr="0" anchor="t" bIns="91425" lIns="91425" rIns="91425" tIns="91425">
            <a:noAutofit/>
          </a:bodyPr>
          <a:lstStyle/>
          <a:p>
            <a:pPr lvl="0" rtl="0">
              <a:spcBef>
                <a:spcPts val="0"/>
              </a:spcBef>
              <a:buNone/>
            </a:pPr>
            <a:r>
              <a:rPr lang="en" sz="6000"/>
              <a:t>2</a:t>
            </a:r>
          </a:p>
        </p:txBody>
      </p:sp>
      <p:sp>
        <p:nvSpPr>
          <p:cNvPr id="306" name="Shape 306"/>
          <p:cNvSpPr txBox="1"/>
          <p:nvPr/>
        </p:nvSpPr>
        <p:spPr>
          <a:xfrm>
            <a:off x="1906956" y="2972333"/>
            <a:ext cx="584700" cy="556199"/>
          </a:xfrm>
          <a:prstGeom prst="rect">
            <a:avLst/>
          </a:prstGeom>
          <a:noFill/>
          <a:ln>
            <a:noFill/>
          </a:ln>
        </p:spPr>
        <p:txBody>
          <a:bodyPr anchorCtr="0" anchor="t" bIns="91425" lIns="91425" rIns="91425" tIns="91425">
            <a:noAutofit/>
          </a:bodyPr>
          <a:lstStyle/>
          <a:p>
            <a:pPr lvl="0" rtl="0">
              <a:spcBef>
                <a:spcPts val="0"/>
              </a:spcBef>
              <a:buNone/>
            </a:pPr>
            <a:r>
              <a:rPr lang="en" sz="6000"/>
              <a:t>5</a:t>
            </a:r>
          </a:p>
        </p:txBody>
      </p:sp>
      <p:cxnSp>
        <p:nvCxnSpPr>
          <p:cNvPr id="307" name="Shape 307"/>
          <p:cNvCxnSpPr/>
          <p:nvPr/>
        </p:nvCxnSpPr>
        <p:spPr>
          <a:xfrm>
            <a:off x="2606944" y="3134164"/>
            <a:ext cx="0" cy="700800"/>
          </a:xfrm>
          <a:prstGeom prst="straightConnector1">
            <a:avLst/>
          </a:prstGeom>
          <a:noFill/>
          <a:ln cap="flat" cmpd="sng" w="76200">
            <a:solidFill>
              <a:srgbClr val="000000"/>
            </a:solidFill>
            <a:prstDash val="solid"/>
            <a:round/>
            <a:headEnd len="lg" w="lg" type="none"/>
            <a:tailEnd len="lg" w="lg" type="none"/>
          </a:ln>
        </p:spPr>
      </p:cxnSp>
      <p:sp>
        <p:nvSpPr>
          <p:cNvPr id="308" name="Shape 308"/>
          <p:cNvSpPr txBox="1"/>
          <p:nvPr/>
        </p:nvSpPr>
        <p:spPr>
          <a:xfrm>
            <a:off x="1068539" y="2972333"/>
            <a:ext cx="584700" cy="556199"/>
          </a:xfrm>
          <a:prstGeom prst="rect">
            <a:avLst/>
          </a:prstGeom>
          <a:noFill/>
          <a:ln>
            <a:noFill/>
          </a:ln>
        </p:spPr>
        <p:txBody>
          <a:bodyPr anchorCtr="0" anchor="t" bIns="91425" lIns="91425" rIns="91425" tIns="91425">
            <a:noAutofit/>
          </a:bodyPr>
          <a:lstStyle/>
          <a:p>
            <a:pPr lvl="0" rtl="0">
              <a:spcBef>
                <a:spcPts val="0"/>
              </a:spcBef>
              <a:buNone/>
            </a:pPr>
            <a:r>
              <a:rPr lang="en" sz="6000"/>
              <a:t>3</a:t>
            </a:r>
          </a:p>
        </p:txBody>
      </p:sp>
      <p:cxnSp>
        <p:nvCxnSpPr>
          <p:cNvPr id="309" name="Shape 309"/>
          <p:cNvCxnSpPr/>
          <p:nvPr/>
        </p:nvCxnSpPr>
        <p:spPr>
          <a:xfrm>
            <a:off x="1798365" y="3134164"/>
            <a:ext cx="0" cy="700800"/>
          </a:xfrm>
          <a:prstGeom prst="straightConnector1">
            <a:avLst/>
          </a:prstGeom>
          <a:noFill/>
          <a:ln cap="flat" cmpd="sng" w="76200">
            <a:solidFill>
              <a:srgbClr val="000000"/>
            </a:solidFill>
            <a:prstDash val="solid"/>
            <a:round/>
            <a:headEnd len="lg" w="lg" type="none"/>
            <a:tailEnd len="lg" w="lg" type="none"/>
          </a:ln>
        </p:spPr>
      </p:cxnSp>
      <p:cxnSp>
        <p:nvCxnSpPr>
          <p:cNvPr id="310" name="Shape 310"/>
          <p:cNvCxnSpPr/>
          <p:nvPr/>
        </p:nvCxnSpPr>
        <p:spPr>
          <a:xfrm>
            <a:off x="6423107" y="3134164"/>
            <a:ext cx="0" cy="700800"/>
          </a:xfrm>
          <a:prstGeom prst="straightConnector1">
            <a:avLst/>
          </a:prstGeom>
          <a:noFill/>
          <a:ln cap="flat" cmpd="sng" w="76200">
            <a:solidFill>
              <a:srgbClr val="000000"/>
            </a:solidFill>
            <a:prstDash val="solid"/>
            <a:round/>
            <a:headEnd len="lg" w="lg" type="none"/>
            <a:tailEnd len="lg" w="lg" type="none"/>
          </a:ln>
        </p:spPr>
      </p:cxnSp>
      <p:sp>
        <p:nvSpPr>
          <p:cNvPr id="311" name="Shape 311"/>
          <p:cNvSpPr txBox="1"/>
          <p:nvPr/>
        </p:nvSpPr>
        <p:spPr>
          <a:xfrm>
            <a:off x="6483739" y="2972333"/>
            <a:ext cx="584700" cy="556199"/>
          </a:xfrm>
          <a:prstGeom prst="rect">
            <a:avLst/>
          </a:prstGeom>
          <a:noFill/>
          <a:ln>
            <a:noFill/>
          </a:ln>
        </p:spPr>
        <p:txBody>
          <a:bodyPr anchorCtr="0" anchor="t" bIns="91425" lIns="91425" rIns="91425" tIns="91425">
            <a:noAutofit/>
          </a:bodyPr>
          <a:lstStyle/>
          <a:p>
            <a:pPr lvl="0" rtl="0">
              <a:spcBef>
                <a:spcPts val="0"/>
              </a:spcBef>
              <a:buNone/>
            </a:pPr>
            <a:r>
              <a:rPr lang="en" sz="6000"/>
              <a:t>4</a:t>
            </a:r>
          </a:p>
        </p:txBody>
      </p:sp>
      <p:sp>
        <p:nvSpPr>
          <p:cNvPr id="312" name="Shape 312"/>
          <p:cNvSpPr txBox="1"/>
          <p:nvPr/>
        </p:nvSpPr>
        <p:spPr>
          <a:xfrm>
            <a:off x="5674675" y="2972333"/>
            <a:ext cx="584700" cy="556199"/>
          </a:xfrm>
          <a:prstGeom prst="rect">
            <a:avLst/>
          </a:prstGeom>
          <a:noFill/>
          <a:ln>
            <a:noFill/>
          </a:ln>
        </p:spPr>
        <p:txBody>
          <a:bodyPr anchorCtr="0" anchor="t" bIns="91425" lIns="91425" rIns="91425" tIns="91425">
            <a:noAutofit/>
          </a:bodyPr>
          <a:lstStyle/>
          <a:p>
            <a:pPr lvl="0" rtl="0">
              <a:spcBef>
                <a:spcPts val="0"/>
              </a:spcBef>
              <a:buNone/>
            </a:pPr>
            <a:r>
              <a:rPr lang="en" sz="6000"/>
              <a:t>6</a:t>
            </a:r>
          </a:p>
        </p:txBody>
      </p:sp>
      <p:sp>
        <p:nvSpPr>
          <p:cNvPr id="313" name="Shape 313"/>
          <p:cNvSpPr txBox="1"/>
          <p:nvPr/>
        </p:nvSpPr>
        <p:spPr>
          <a:xfrm>
            <a:off x="6483739" y="4648733"/>
            <a:ext cx="584700" cy="556199"/>
          </a:xfrm>
          <a:prstGeom prst="rect">
            <a:avLst/>
          </a:prstGeom>
          <a:noFill/>
          <a:ln>
            <a:noFill/>
          </a:ln>
        </p:spPr>
        <p:txBody>
          <a:bodyPr anchorCtr="0" anchor="t" bIns="91425" lIns="91425" rIns="91425" tIns="91425">
            <a:noAutofit/>
          </a:bodyPr>
          <a:lstStyle/>
          <a:p>
            <a:pPr lvl="0" rtl="0">
              <a:spcBef>
                <a:spcPts val="0"/>
              </a:spcBef>
              <a:buNone/>
            </a:pPr>
            <a:r>
              <a:rPr lang="en" sz="6000"/>
              <a:t>6</a:t>
            </a:r>
          </a:p>
        </p:txBody>
      </p:sp>
      <p:sp>
        <p:nvSpPr>
          <p:cNvPr id="314" name="Shape 314"/>
          <p:cNvSpPr/>
          <p:nvPr/>
        </p:nvSpPr>
        <p:spPr>
          <a:xfrm>
            <a:off x="4986900" y="4827325"/>
            <a:ext cx="826499" cy="690000"/>
          </a:xfrm>
          <a:prstGeom prst="rect">
            <a:avLst/>
          </a:prstGeom>
          <a:noFill/>
          <a:ln cap="flat" cmpd="sng" w="7620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15" name="Shape 315"/>
          <p:cNvSpPr txBox="1"/>
          <p:nvPr/>
        </p:nvSpPr>
        <p:spPr>
          <a:xfrm>
            <a:off x="5065075" y="4648733"/>
            <a:ext cx="584700" cy="556199"/>
          </a:xfrm>
          <a:prstGeom prst="rect">
            <a:avLst/>
          </a:prstGeom>
          <a:noFill/>
          <a:ln>
            <a:noFill/>
          </a:ln>
        </p:spPr>
        <p:txBody>
          <a:bodyPr anchorCtr="0" anchor="t" bIns="91425" lIns="91425" rIns="91425" tIns="91425">
            <a:noAutofit/>
          </a:bodyPr>
          <a:lstStyle/>
          <a:p>
            <a:pPr lvl="0" rtl="0">
              <a:spcBef>
                <a:spcPts val="0"/>
              </a:spcBef>
              <a:buNone/>
            </a:pPr>
            <a:r>
              <a:rPr lang="en" sz="6000"/>
              <a:t>4</a:t>
            </a:r>
          </a:p>
        </p:txBody>
      </p:sp>
      <p:sp>
        <p:nvSpPr>
          <p:cNvPr id="316" name="Shape 316"/>
          <p:cNvSpPr txBox="1"/>
          <p:nvPr/>
        </p:nvSpPr>
        <p:spPr>
          <a:xfrm>
            <a:off x="3459148" y="3810533"/>
            <a:ext cx="584700" cy="556199"/>
          </a:xfrm>
          <a:prstGeom prst="rect">
            <a:avLst/>
          </a:prstGeom>
          <a:noFill/>
          <a:ln>
            <a:noFill/>
          </a:ln>
        </p:spPr>
        <p:txBody>
          <a:bodyPr anchorCtr="0" anchor="t" bIns="91425" lIns="91425" rIns="91425" tIns="91425">
            <a:noAutofit/>
          </a:bodyPr>
          <a:lstStyle/>
          <a:p>
            <a:pPr lvl="0" rtl="0">
              <a:spcBef>
                <a:spcPts val="0"/>
              </a:spcBef>
              <a:buNone/>
            </a:pPr>
            <a:r>
              <a:rPr lang="en" sz="6000"/>
              <a:t>2</a:t>
            </a:r>
          </a:p>
        </p:txBody>
      </p:sp>
      <p:sp>
        <p:nvSpPr>
          <p:cNvPr id="317" name="Shape 317"/>
          <p:cNvSpPr txBox="1"/>
          <p:nvPr/>
        </p:nvSpPr>
        <p:spPr>
          <a:xfrm>
            <a:off x="1678356" y="3810533"/>
            <a:ext cx="584700" cy="556199"/>
          </a:xfrm>
          <a:prstGeom prst="rect">
            <a:avLst/>
          </a:prstGeom>
          <a:noFill/>
          <a:ln>
            <a:noFill/>
          </a:ln>
        </p:spPr>
        <p:txBody>
          <a:bodyPr anchorCtr="0" anchor="t" bIns="91425" lIns="91425" rIns="91425" tIns="91425">
            <a:noAutofit/>
          </a:bodyPr>
          <a:lstStyle/>
          <a:p>
            <a:pPr lvl="0" rtl="0">
              <a:spcBef>
                <a:spcPts val="0"/>
              </a:spcBef>
              <a:buNone/>
            </a:pPr>
            <a:r>
              <a:rPr lang="en" sz="6000"/>
              <a:t>5</a:t>
            </a:r>
          </a:p>
        </p:txBody>
      </p:sp>
      <p:sp>
        <p:nvSpPr>
          <p:cNvPr id="318" name="Shape 318"/>
          <p:cNvSpPr txBox="1"/>
          <p:nvPr/>
        </p:nvSpPr>
        <p:spPr>
          <a:xfrm>
            <a:off x="839939" y="3810533"/>
            <a:ext cx="584700" cy="556199"/>
          </a:xfrm>
          <a:prstGeom prst="rect">
            <a:avLst/>
          </a:prstGeom>
          <a:noFill/>
          <a:ln>
            <a:noFill/>
          </a:ln>
        </p:spPr>
        <p:txBody>
          <a:bodyPr anchorCtr="0" anchor="t" bIns="91425" lIns="91425" rIns="91425" tIns="91425">
            <a:noAutofit/>
          </a:bodyPr>
          <a:lstStyle/>
          <a:p>
            <a:pPr lvl="0" rtl="0">
              <a:spcBef>
                <a:spcPts val="0"/>
              </a:spcBef>
              <a:buNone/>
            </a:pPr>
            <a:r>
              <a:rPr lang="en" sz="6000"/>
              <a:t>3</a:t>
            </a:r>
          </a:p>
        </p:txBody>
      </p:sp>
      <p:sp>
        <p:nvSpPr>
          <p:cNvPr id="319" name="Shape 319"/>
          <p:cNvSpPr txBox="1"/>
          <p:nvPr/>
        </p:nvSpPr>
        <p:spPr>
          <a:xfrm>
            <a:off x="2135556" y="4648733"/>
            <a:ext cx="584700" cy="556199"/>
          </a:xfrm>
          <a:prstGeom prst="rect">
            <a:avLst/>
          </a:prstGeom>
          <a:noFill/>
          <a:ln>
            <a:noFill/>
          </a:ln>
        </p:spPr>
        <p:txBody>
          <a:bodyPr anchorCtr="0" anchor="t" bIns="91425" lIns="91425" rIns="91425" tIns="91425">
            <a:noAutofit/>
          </a:bodyPr>
          <a:lstStyle/>
          <a:p>
            <a:pPr lvl="0" rtl="0">
              <a:spcBef>
                <a:spcPts val="0"/>
              </a:spcBef>
              <a:buNone/>
            </a:pPr>
            <a:r>
              <a:rPr lang="en" sz="6000"/>
              <a:t>5</a:t>
            </a:r>
          </a:p>
        </p:txBody>
      </p:sp>
      <p:sp>
        <p:nvSpPr>
          <p:cNvPr id="320" name="Shape 320"/>
          <p:cNvSpPr txBox="1"/>
          <p:nvPr/>
        </p:nvSpPr>
        <p:spPr>
          <a:xfrm>
            <a:off x="611339" y="4648733"/>
            <a:ext cx="584700" cy="556199"/>
          </a:xfrm>
          <a:prstGeom prst="rect">
            <a:avLst/>
          </a:prstGeom>
          <a:noFill/>
          <a:ln>
            <a:noFill/>
          </a:ln>
        </p:spPr>
        <p:txBody>
          <a:bodyPr anchorCtr="0" anchor="t" bIns="91425" lIns="91425" rIns="91425" tIns="91425">
            <a:noAutofit/>
          </a:bodyPr>
          <a:lstStyle/>
          <a:p>
            <a:pPr lvl="0" rtl="0">
              <a:spcBef>
                <a:spcPts val="0"/>
              </a:spcBef>
              <a:buNone/>
            </a:pPr>
            <a:r>
              <a:rPr lang="en" sz="6000"/>
              <a:t>3</a:t>
            </a:r>
          </a:p>
        </p:txBody>
      </p:sp>
      <p:cxnSp>
        <p:nvCxnSpPr>
          <p:cNvPr id="321" name="Shape 321"/>
          <p:cNvCxnSpPr/>
          <p:nvPr/>
        </p:nvCxnSpPr>
        <p:spPr>
          <a:xfrm>
            <a:off x="6270707" y="2295964"/>
            <a:ext cx="0" cy="700800"/>
          </a:xfrm>
          <a:prstGeom prst="straightConnector1">
            <a:avLst/>
          </a:prstGeom>
          <a:noFill/>
          <a:ln cap="flat" cmpd="sng" w="76200">
            <a:solidFill>
              <a:srgbClr val="000000"/>
            </a:solidFill>
            <a:prstDash val="solid"/>
            <a:round/>
            <a:headEnd len="lg" w="lg" type="none"/>
            <a:tailEnd len="lg" w="lg" type="none"/>
          </a:ln>
        </p:spPr>
      </p:cxnSp>
      <p:sp>
        <p:nvSpPr>
          <p:cNvPr id="322" name="Shape 322"/>
          <p:cNvSpPr txBox="1"/>
          <p:nvPr/>
        </p:nvSpPr>
        <p:spPr>
          <a:xfrm>
            <a:off x="6407539" y="2134134"/>
            <a:ext cx="584700" cy="556199"/>
          </a:xfrm>
          <a:prstGeom prst="rect">
            <a:avLst/>
          </a:prstGeom>
          <a:noFill/>
          <a:ln>
            <a:noFill/>
          </a:ln>
        </p:spPr>
        <p:txBody>
          <a:bodyPr anchorCtr="0" anchor="t" bIns="91425" lIns="91425" rIns="91425" tIns="91425">
            <a:noAutofit/>
          </a:bodyPr>
          <a:lstStyle/>
          <a:p>
            <a:pPr lvl="0" rtl="0">
              <a:spcBef>
                <a:spcPts val="0"/>
              </a:spcBef>
              <a:buNone/>
            </a:pPr>
            <a:r>
              <a:rPr lang="en" sz="6000"/>
              <a:t>1</a:t>
            </a:r>
          </a:p>
        </p:txBody>
      </p:sp>
      <p:sp>
        <p:nvSpPr>
          <p:cNvPr id="323" name="Shape 323"/>
          <p:cNvSpPr txBox="1"/>
          <p:nvPr/>
        </p:nvSpPr>
        <p:spPr>
          <a:xfrm>
            <a:off x="7550539" y="3810533"/>
            <a:ext cx="584700" cy="556199"/>
          </a:xfrm>
          <a:prstGeom prst="rect">
            <a:avLst/>
          </a:prstGeom>
          <a:noFill/>
          <a:ln>
            <a:noFill/>
          </a:ln>
        </p:spPr>
        <p:txBody>
          <a:bodyPr anchorCtr="0" anchor="t" bIns="91425" lIns="91425" rIns="91425" tIns="91425">
            <a:noAutofit/>
          </a:bodyPr>
          <a:lstStyle/>
          <a:p>
            <a:pPr lvl="0" rtl="0">
              <a:spcBef>
                <a:spcPts val="0"/>
              </a:spcBef>
              <a:buNone/>
            </a:pPr>
            <a:r>
              <a:rPr lang="en" sz="6000"/>
              <a:t>1</a:t>
            </a:r>
          </a:p>
        </p:txBody>
      </p:sp>
      <p:sp>
        <p:nvSpPr>
          <p:cNvPr id="324" name="Shape 324"/>
          <p:cNvSpPr txBox="1"/>
          <p:nvPr/>
        </p:nvSpPr>
        <p:spPr>
          <a:xfrm>
            <a:off x="7855339" y="4648733"/>
            <a:ext cx="584700" cy="556199"/>
          </a:xfrm>
          <a:prstGeom prst="rect">
            <a:avLst/>
          </a:prstGeom>
          <a:noFill/>
          <a:ln>
            <a:noFill/>
          </a:ln>
        </p:spPr>
        <p:txBody>
          <a:bodyPr anchorCtr="0" anchor="t" bIns="91425" lIns="91425" rIns="91425" tIns="91425">
            <a:noAutofit/>
          </a:bodyPr>
          <a:lstStyle/>
          <a:p>
            <a:pPr lvl="0" rtl="0">
              <a:spcBef>
                <a:spcPts val="0"/>
              </a:spcBef>
              <a:buNone/>
            </a:pPr>
            <a:r>
              <a:rPr lang="en" sz="6000"/>
              <a:t>1</a:t>
            </a:r>
          </a:p>
        </p:txBody>
      </p:sp>
      <p:sp>
        <p:nvSpPr>
          <p:cNvPr id="325" name="Shape 325"/>
          <p:cNvSpPr/>
          <p:nvPr/>
        </p:nvSpPr>
        <p:spPr>
          <a:xfrm>
            <a:off x="2101199" y="2312725"/>
            <a:ext cx="5051399" cy="690000"/>
          </a:xfrm>
          <a:prstGeom prst="rect">
            <a:avLst/>
          </a:prstGeom>
          <a:noFill/>
          <a:ln cap="flat" cmpd="sng" w="7620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326" name="Shape 326"/>
          <p:cNvSpPr/>
          <p:nvPr/>
        </p:nvSpPr>
        <p:spPr>
          <a:xfrm>
            <a:off x="958200" y="3150925"/>
            <a:ext cx="2506800" cy="690000"/>
          </a:xfrm>
          <a:prstGeom prst="rect">
            <a:avLst/>
          </a:prstGeom>
          <a:noFill/>
          <a:ln cap="flat" cmpd="sng" w="7620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27" name="Shape 327"/>
          <p:cNvSpPr txBox="1"/>
          <p:nvPr/>
        </p:nvSpPr>
        <p:spPr>
          <a:xfrm>
            <a:off x="7321939" y="2972333"/>
            <a:ext cx="584700" cy="556199"/>
          </a:xfrm>
          <a:prstGeom prst="rect">
            <a:avLst/>
          </a:prstGeom>
          <a:noFill/>
          <a:ln>
            <a:noFill/>
          </a:ln>
        </p:spPr>
        <p:txBody>
          <a:bodyPr anchorCtr="0" anchor="t" bIns="91425" lIns="91425" rIns="91425" tIns="91425">
            <a:noAutofit/>
          </a:bodyPr>
          <a:lstStyle/>
          <a:p>
            <a:pPr lvl="0" rtl="0">
              <a:spcBef>
                <a:spcPts val="0"/>
              </a:spcBef>
              <a:buNone/>
            </a:pPr>
            <a:r>
              <a:rPr lang="en" sz="6000"/>
              <a:t>1</a:t>
            </a:r>
          </a:p>
        </p:txBody>
      </p:sp>
      <p:sp>
        <p:nvSpPr>
          <p:cNvPr id="328" name="Shape 328"/>
          <p:cNvSpPr/>
          <p:nvPr/>
        </p:nvSpPr>
        <p:spPr>
          <a:xfrm>
            <a:off x="7196700" y="3150925"/>
            <a:ext cx="777000" cy="690000"/>
          </a:xfrm>
          <a:prstGeom prst="rect">
            <a:avLst/>
          </a:prstGeom>
          <a:noFill/>
          <a:ln cap="flat" cmpd="sng" w="7620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29" name="Shape 329"/>
          <p:cNvSpPr/>
          <p:nvPr/>
        </p:nvSpPr>
        <p:spPr>
          <a:xfrm>
            <a:off x="5596500" y="3150925"/>
            <a:ext cx="1600199" cy="690000"/>
          </a:xfrm>
          <a:prstGeom prst="rect">
            <a:avLst/>
          </a:prstGeom>
          <a:noFill/>
          <a:ln cap="flat" cmpd="sng" w="7620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30" name="Shape 330"/>
          <p:cNvSpPr/>
          <p:nvPr/>
        </p:nvSpPr>
        <p:spPr>
          <a:xfrm>
            <a:off x="4910700" y="3989125"/>
            <a:ext cx="777000" cy="690000"/>
          </a:xfrm>
          <a:prstGeom prst="rect">
            <a:avLst/>
          </a:prstGeom>
          <a:noFill/>
          <a:ln cap="flat" cmpd="sng" w="7620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31" name="Shape 331"/>
          <p:cNvSpPr txBox="1"/>
          <p:nvPr/>
        </p:nvSpPr>
        <p:spPr>
          <a:xfrm>
            <a:off x="4988875" y="3810533"/>
            <a:ext cx="584700" cy="556199"/>
          </a:xfrm>
          <a:prstGeom prst="rect">
            <a:avLst/>
          </a:prstGeom>
          <a:noFill/>
          <a:ln>
            <a:noFill/>
          </a:ln>
        </p:spPr>
        <p:txBody>
          <a:bodyPr anchorCtr="0" anchor="t" bIns="91425" lIns="91425" rIns="91425" tIns="91425">
            <a:noAutofit/>
          </a:bodyPr>
          <a:lstStyle/>
          <a:p>
            <a:pPr lvl="0" rtl="0">
              <a:spcBef>
                <a:spcPts val="0"/>
              </a:spcBef>
              <a:buNone/>
            </a:pPr>
            <a:r>
              <a:rPr lang="en" sz="6000"/>
              <a:t>6</a:t>
            </a:r>
          </a:p>
        </p:txBody>
      </p:sp>
      <p:sp>
        <p:nvSpPr>
          <p:cNvPr id="332" name="Shape 332"/>
          <p:cNvSpPr/>
          <p:nvPr/>
        </p:nvSpPr>
        <p:spPr>
          <a:xfrm>
            <a:off x="3361275" y="4834475"/>
            <a:ext cx="777000" cy="676800"/>
          </a:xfrm>
          <a:prstGeom prst="rect">
            <a:avLst/>
          </a:prstGeom>
          <a:solidFill>
            <a:srgbClr val="FF9900"/>
          </a:solidFill>
          <a:ln>
            <a:noFill/>
          </a:ln>
        </p:spPr>
        <p:txBody>
          <a:bodyPr anchorCtr="0" anchor="ctr" bIns="91425" lIns="91425" rIns="91425" tIns="91425">
            <a:noAutofit/>
          </a:bodyPr>
          <a:lstStyle/>
          <a:p>
            <a:pPr>
              <a:spcBef>
                <a:spcPts val="0"/>
              </a:spcBef>
              <a:buNone/>
            </a:pPr>
            <a:r>
              <a:t/>
            </a:r>
            <a:endParaRPr/>
          </a:p>
        </p:txBody>
      </p:sp>
      <p:sp>
        <p:nvSpPr>
          <p:cNvPr id="333" name="Shape 333"/>
          <p:cNvSpPr/>
          <p:nvPr/>
        </p:nvSpPr>
        <p:spPr>
          <a:xfrm>
            <a:off x="3350750" y="4821475"/>
            <a:ext cx="777000" cy="690000"/>
          </a:xfrm>
          <a:prstGeom prst="rect">
            <a:avLst/>
          </a:prstGeom>
          <a:noFill/>
          <a:ln cap="flat" cmpd="sng" w="7620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34" name="Shape 334"/>
          <p:cNvSpPr txBox="1"/>
          <p:nvPr/>
        </p:nvSpPr>
        <p:spPr>
          <a:xfrm>
            <a:off x="3459148" y="4648733"/>
            <a:ext cx="584700" cy="556199"/>
          </a:xfrm>
          <a:prstGeom prst="rect">
            <a:avLst/>
          </a:prstGeom>
          <a:noFill/>
          <a:ln>
            <a:noFill/>
          </a:ln>
        </p:spPr>
        <p:txBody>
          <a:bodyPr anchorCtr="0" anchor="t" bIns="91425" lIns="91425" rIns="91425" tIns="91425">
            <a:noAutofit/>
          </a:bodyPr>
          <a:lstStyle/>
          <a:p>
            <a:pPr lvl="0" rtl="0">
              <a:spcBef>
                <a:spcPts val="0"/>
              </a:spcBef>
              <a:buNone/>
            </a:pPr>
            <a:r>
              <a:rPr lang="en" sz="6000"/>
              <a:t>2</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8" name="Shape 338"/>
        <p:cNvGrpSpPr/>
        <p:nvPr/>
      </p:nvGrpSpPr>
      <p:grpSpPr>
        <a:xfrm>
          <a:off x="0" y="0"/>
          <a:ext cx="0" cy="0"/>
          <a:chOff x="0" y="0"/>
          <a:chExt cx="0" cy="0"/>
        </a:xfrm>
      </p:grpSpPr>
      <p:sp>
        <p:nvSpPr>
          <p:cNvPr id="339" name="Shape 339"/>
          <p:cNvSpPr txBox="1"/>
          <p:nvPr/>
        </p:nvSpPr>
        <p:spPr>
          <a:xfrm>
            <a:off x="202600" y="899025"/>
            <a:ext cx="8585100" cy="1105499"/>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Arial"/>
              <a:buNone/>
            </a:pPr>
            <a:r>
              <a:rPr b="1" lang="en" sz="3950">
                <a:solidFill>
                  <a:srgbClr val="F2F2F2"/>
                </a:solidFill>
              </a:rPr>
              <a:t>Merge Sorted Halves</a:t>
            </a:r>
          </a:p>
          <a:p>
            <a:pPr indent="0" lvl="0" marL="0" marR="0" rtl="0" algn="l">
              <a:spcBef>
                <a:spcPts val="0"/>
              </a:spcBef>
              <a:buClr>
                <a:schemeClr val="dk1"/>
              </a:buClr>
              <a:buFont typeface="Arial"/>
              <a:buNone/>
            </a:pPr>
            <a:r>
              <a:t/>
            </a:r>
            <a:endParaRPr b="0" baseline="0" i="0" sz="4400" u="none" cap="none" strike="noStrike">
              <a:solidFill>
                <a:schemeClr val="dk1"/>
              </a:solidFill>
              <a:latin typeface="Calibri"/>
              <a:ea typeface="Calibri"/>
              <a:cs typeface="Calibri"/>
              <a:sym typeface="Calibri"/>
            </a:endParaRPr>
          </a:p>
        </p:txBody>
      </p:sp>
      <p:sp>
        <p:nvSpPr>
          <p:cNvPr id="340" name="Shape 340"/>
          <p:cNvSpPr/>
          <p:nvPr/>
        </p:nvSpPr>
        <p:spPr>
          <a:xfrm>
            <a:off x="6283575" y="5063075"/>
            <a:ext cx="826499" cy="676800"/>
          </a:xfrm>
          <a:prstGeom prst="rect">
            <a:avLst/>
          </a:prstGeom>
          <a:solidFill>
            <a:srgbClr val="9900FF"/>
          </a:solidFill>
          <a:ln>
            <a:noFill/>
          </a:ln>
        </p:spPr>
        <p:txBody>
          <a:bodyPr anchorCtr="0" anchor="ctr" bIns="91425" lIns="91425" rIns="91425" tIns="91425">
            <a:noAutofit/>
          </a:bodyPr>
          <a:lstStyle/>
          <a:p>
            <a:pPr>
              <a:spcBef>
                <a:spcPts val="0"/>
              </a:spcBef>
              <a:buNone/>
            </a:pPr>
            <a:r>
              <a:t/>
            </a:r>
            <a:endParaRPr/>
          </a:p>
        </p:txBody>
      </p:sp>
      <p:sp>
        <p:nvSpPr>
          <p:cNvPr id="341" name="Shape 341"/>
          <p:cNvSpPr/>
          <p:nvPr/>
        </p:nvSpPr>
        <p:spPr>
          <a:xfrm>
            <a:off x="2586475" y="4224875"/>
            <a:ext cx="895799" cy="676800"/>
          </a:xfrm>
          <a:prstGeom prst="rect">
            <a:avLst/>
          </a:prstGeom>
          <a:solidFill>
            <a:srgbClr val="4A86E8"/>
          </a:solidFill>
          <a:ln>
            <a:noFill/>
          </a:ln>
        </p:spPr>
        <p:txBody>
          <a:bodyPr anchorCtr="0" anchor="ctr" bIns="91425" lIns="91425" rIns="91425" tIns="91425">
            <a:noAutofit/>
          </a:bodyPr>
          <a:lstStyle/>
          <a:p>
            <a:pPr>
              <a:spcBef>
                <a:spcPts val="0"/>
              </a:spcBef>
              <a:buNone/>
            </a:pPr>
            <a:r>
              <a:t/>
            </a:r>
            <a:endParaRPr/>
          </a:p>
        </p:txBody>
      </p:sp>
      <p:sp>
        <p:nvSpPr>
          <p:cNvPr id="342" name="Shape 342"/>
          <p:cNvSpPr/>
          <p:nvPr/>
        </p:nvSpPr>
        <p:spPr>
          <a:xfrm>
            <a:off x="7274175" y="4224875"/>
            <a:ext cx="777000" cy="676800"/>
          </a:xfrm>
          <a:prstGeom prst="rect">
            <a:avLst/>
          </a:prstGeom>
          <a:solidFill>
            <a:srgbClr val="9900FF"/>
          </a:solidFill>
          <a:ln>
            <a:noFill/>
          </a:ln>
        </p:spPr>
        <p:txBody>
          <a:bodyPr anchorCtr="0" anchor="ctr" bIns="91425" lIns="91425" rIns="91425" tIns="91425">
            <a:noAutofit/>
          </a:bodyPr>
          <a:lstStyle/>
          <a:p>
            <a:pPr>
              <a:spcBef>
                <a:spcPts val="0"/>
              </a:spcBef>
              <a:buNone/>
            </a:pPr>
            <a:r>
              <a:t/>
            </a:r>
            <a:endParaRPr/>
          </a:p>
        </p:txBody>
      </p:sp>
      <p:sp>
        <p:nvSpPr>
          <p:cNvPr id="343" name="Shape 343"/>
          <p:cNvSpPr/>
          <p:nvPr/>
        </p:nvSpPr>
        <p:spPr>
          <a:xfrm>
            <a:off x="7476075" y="3386675"/>
            <a:ext cx="826499" cy="676800"/>
          </a:xfrm>
          <a:prstGeom prst="rect">
            <a:avLst/>
          </a:prstGeom>
          <a:solidFill>
            <a:srgbClr val="FF0000"/>
          </a:solidFill>
          <a:ln>
            <a:noFill/>
          </a:ln>
        </p:spPr>
        <p:txBody>
          <a:bodyPr anchorCtr="0" anchor="ctr" bIns="91425" lIns="91425" rIns="91425" tIns="91425">
            <a:noAutofit/>
          </a:bodyPr>
          <a:lstStyle/>
          <a:p>
            <a:pPr>
              <a:spcBef>
                <a:spcPts val="0"/>
              </a:spcBef>
              <a:buNone/>
            </a:pPr>
            <a:r>
              <a:t/>
            </a:r>
            <a:endParaRPr/>
          </a:p>
        </p:txBody>
      </p:sp>
      <p:sp>
        <p:nvSpPr>
          <p:cNvPr id="344" name="Shape 344"/>
          <p:cNvSpPr txBox="1"/>
          <p:nvPr/>
        </p:nvSpPr>
        <p:spPr>
          <a:xfrm>
            <a:off x="7626739" y="3200933"/>
            <a:ext cx="584700" cy="556199"/>
          </a:xfrm>
          <a:prstGeom prst="rect">
            <a:avLst/>
          </a:prstGeom>
          <a:noFill/>
          <a:ln>
            <a:noFill/>
          </a:ln>
        </p:spPr>
        <p:txBody>
          <a:bodyPr anchorCtr="0" anchor="t" bIns="91425" lIns="91425" rIns="91425" tIns="91425">
            <a:noAutofit/>
          </a:bodyPr>
          <a:lstStyle/>
          <a:p>
            <a:pPr lvl="0" rtl="0">
              <a:spcBef>
                <a:spcPts val="0"/>
              </a:spcBef>
              <a:buNone/>
            </a:pPr>
            <a:r>
              <a:rPr lang="en" sz="6000"/>
              <a:t>1</a:t>
            </a:r>
          </a:p>
        </p:txBody>
      </p:sp>
      <p:sp>
        <p:nvSpPr>
          <p:cNvPr id="345" name="Shape 345"/>
          <p:cNvSpPr/>
          <p:nvPr/>
        </p:nvSpPr>
        <p:spPr>
          <a:xfrm>
            <a:off x="7501500" y="3379525"/>
            <a:ext cx="777000" cy="690000"/>
          </a:xfrm>
          <a:prstGeom prst="rect">
            <a:avLst/>
          </a:prstGeom>
          <a:noFill/>
          <a:ln cap="flat" cmpd="sng" w="7620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46" name="Shape 346"/>
          <p:cNvSpPr/>
          <p:nvPr/>
        </p:nvSpPr>
        <p:spPr>
          <a:xfrm>
            <a:off x="4921100" y="3386125"/>
            <a:ext cx="826499" cy="676800"/>
          </a:xfrm>
          <a:prstGeom prst="rect">
            <a:avLst/>
          </a:prstGeom>
          <a:solidFill>
            <a:srgbClr val="00FF00"/>
          </a:solidFill>
          <a:ln>
            <a:noFill/>
          </a:ln>
        </p:spPr>
        <p:txBody>
          <a:bodyPr anchorCtr="0" anchor="ctr" bIns="91425" lIns="91425" rIns="91425" tIns="91425">
            <a:noAutofit/>
          </a:bodyPr>
          <a:lstStyle/>
          <a:p>
            <a:pPr>
              <a:spcBef>
                <a:spcPts val="0"/>
              </a:spcBef>
              <a:buNone/>
            </a:pPr>
            <a:r>
              <a:t/>
            </a:r>
            <a:endParaRPr/>
          </a:p>
        </p:txBody>
      </p:sp>
      <p:sp>
        <p:nvSpPr>
          <p:cNvPr id="347" name="Shape 347"/>
          <p:cNvSpPr txBox="1"/>
          <p:nvPr/>
        </p:nvSpPr>
        <p:spPr>
          <a:xfrm>
            <a:off x="5030939" y="3200933"/>
            <a:ext cx="584700" cy="556199"/>
          </a:xfrm>
          <a:prstGeom prst="rect">
            <a:avLst/>
          </a:prstGeom>
          <a:noFill/>
          <a:ln>
            <a:noFill/>
          </a:ln>
        </p:spPr>
        <p:txBody>
          <a:bodyPr anchorCtr="0" anchor="t" bIns="91425" lIns="91425" rIns="91425" tIns="91425">
            <a:noAutofit/>
          </a:bodyPr>
          <a:lstStyle/>
          <a:p>
            <a:pPr lvl="0" rtl="0">
              <a:spcBef>
                <a:spcPts val="0"/>
              </a:spcBef>
              <a:buNone/>
            </a:pPr>
            <a:r>
              <a:rPr lang="en" sz="6000"/>
              <a:t>4</a:t>
            </a:r>
          </a:p>
        </p:txBody>
      </p:sp>
      <p:sp>
        <p:nvSpPr>
          <p:cNvPr id="348" name="Shape 348"/>
          <p:cNvSpPr/>
          <p:nvPr/>
        </p:nvSpPr>
        <p:spPr>
          <a:xfrm>
            <a:off x="1562275" y="3386675"/>
            <a:ext cx="777000" cy="676800"/>
          </a:xfrm>
          <a:prstGeom prst="rect">
            <a:avLst/>
          </a:prstGeom>
          <a:solidFill>
            <a:srgbClr val="4A86E8"/>
          </a:solidFill>
          <a:ln>
            <a:noFill/>
          </a:ln>
        </p:spPr>
        <p:txBody>
          <a:bodyPr anchorCtr="0" anchor="ctr" bIns="91425" lIns="91425" rIns="91425" tIns="91425">
            <a:noAutofit/>
          </a:bodyPr>
          <a:lstStyle/>
          <a:p>
            <a:pPr>
              <a:spcBef>
                <a:spcPts val="0"/>
              </a:spcBef>
              <a:buNone/>
            </a:pPr>
            <a:r>
              <a:t/>
            </a:r>
            <a:endParaRPr/>
          </a:p>
        </p:txBody>
      </p:sp>
      <p:sp>
        <p:nvSpPr>
          <p:cNvPr id="349" name="Shape 349"/>
          <p:cNvSpPr/>
          <p:nvPr/>
        </p:nvSpPr>
        <p:spPr>
          <a:xfrm>
            <a:off x="694375" y="3386675"/>
            <a:ext cx="895799" cy="676800"/>
          </a:xfrm>
          <a:prstGeom prst="rect">
            <a:avLst/>
          </a:prstGeom>
          <a:solidFill>
            <a:srgbClr val="FFF367"/>
          </a:solidFill>
          <a:ln>
            <a:noFill/>
          </a:ln>
        </p:spPr>
        <p:txBody>
          <a:bodyPr anchorCtr="0" anchor="ctr" bIns="91425" lIns="91425" rIns="91425" tIns="91425">
            <a:noAutofit/>
          </a:bodyPr>
          <a:lstStyle/>
          <a:p>
            <a:pPr>
              <a:spcBef>
                <a:spcPts val="0"/>
              </a:spcBef>
              <a:buNone/>
            </a:pPr>
            <a:r>
              <a:t/>
            </a:r>
            <a:endParaRPr/>
          </a:p>
        </p:txBody>
      </p:sp>
      <p:sp>
        <p:nvSpPr>
          <p:cNvPr id="350" name="Shape 350"/>
          <p:cNvSpPr/>
          <p:nvPr/>
        </p:nvSpPr>
        <p:spPr>
          <a:xfrm>
            <a:off x="729600" y="3379525"/>
            <a:ext cx="1600199" cy="690000"/>
          </a:xfrm>
          <a:prstGeom prst="rect">
            <a:avLst/>
          </a:prstGeom>
          <a:noFill/>
          <a:ln cap="flat" cmpd="sng" w="7620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51" name="Shape 351"/>
          <p:cNvSpPr/>
          <p:nvPr/>
        </p:nvSpPr>
        <p:spPr>
          <a:xfrm>
            <a:off x="7780875" y="2548475"/>
            <a:ext cx="826499" cy="676800"/>
          </a:xfrm>
          <a:prstGeom prst="rect">
            <a:avLst/>
          </a:prstGeom>
          <a:solidFill>
            <a:srgbClr val="FF0000"/>
          </a:solidFill>
          <a:ln>
            <a:noFill/>
          </a:ln>
        </p:spPr>
        <p:txBody>
          <a:bodyPr anchorCtr="0" anchor="ctr" bIns="91425" lIns="91425" rIns="91425" tIns="91425">
            <a:noAutofit/>
          </a:bodyPr>
          <a:lstStyle/>
          <a:p>
            <a:pPr>
              <a:spcBef>
                <a:spcPts val="0"/>
              </a:spcBef>
              <a:buNone/>
            </a:pPr>
            <a:r>
              <a:t/>
            </a:r>
            <a:endParaRPr/>
          </a:p>
        </p:txBody>
      </p:sp>
      <p:sp>
        <p:nvSpPr>
          <p:cNvPr id="352" name="Shape 352"/>
          <p:cNvSpPr/>
          <p:nvPr/>
        </p:nvSpPr>
        <p:spPr>
          <a:xfrm>
            <a:off x="7806300" y="2541325"/>
            <a:ext cx="777000" cy="690000"/>
          </a:xfrm>
          <a:prstGeom prst="rect">
            <a:avLst/>
          </a:prstGeom>
          <a:noFill/>
          <a:ln cap="flat" cmpd="sng" w="7620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53" name="Shape 353"/>
          <p:cNvSpPr/>
          <p:nvPr/>
        </p:nvSpPr>
        <p:spPr>
          <a:xfrm>
            <a:off x="6359775" y="2548475"/>
            <a:ext cx="826499" cy="676800"/>
          </a:xfrm>
          <a:prstGeom prst="rect">
            <a:avLst/>
          </a:prstGeom>
          <a:solidFill>
            <a:srgbClr val="9900FF"/>
          </a:solidFill>
          <a:ln>
            <a:noFill/>
          </a:ln>
        </p:spPr>
        <p:txBody>
          <a:bodyPr anchorCtr="0" anchor="ctr" bIns="91425" lIns="91425" rIns="91425" tIns="91425">
            <a:noAutofit/>
          </a:bodyPr>
          <a:lstStyle/>
          <a:p>
            <a:pPr>
              <a:spcBef>
                <a:spcPts val="0"/>
              </a:spcBef>
              <a:buNone/>
            </a:pPr>
            <a:r>
              <a:t/>
            </a:r>
            <a:endParaRPr/>
          </a:p>
        </p:txBody>
      </p:sp>
      <p:sp>
        <p:nvSpPr>
          <p:cNvPr id="354" name="Shape 354"/>
          <p:cNvSpPr/>
          <p:nvPr/>
        </p:nvSpPr>
        <p:spPr>
          <a:xfrm>
            <a:off x="6358500" y="2541325"/>
            <a:ext cx="826499" cy="690000"/>
          </a:xfrm>
          <a:prstGeom prst="rect">
            <a:avLst/>
          </a:prstGeom>
          <a:noFill/>
          <a:ln cap="flat" cmpd="sng" w="7620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55" name="Shape 355"/>
          <p:cNvSpPr/>
          <p:nvPr/>
        </p:nvSpPr>
        <p:spPr>
          <a:xfrm>
            <a:off x="2019475" y="2548475"/>
            <a:ext cx="777000" cy="676800"/>
          </a:xfrm>
          <a:prstGeom prst="rect">
            <a:avLst/>
          </a:prstGeom>
          <a:solidFill>
            <a:srgbClr val="4A86E8"/>
          </a:solidFill>
          <a:ln>
            <a:noFill/>
          </a:ln>
        </p:spPr>
        <p:txBody>
          <a:bodyPr anchorCtr="0" anchor="ctr" bIns="91425" lIns="91425" rIns="91425" tIns="91425">
            <a:noAutofit/>
          </a:bodyPr>
          <a:lstStyle/>
          <a:p>
            <a:pPr>
              <a:spcBef>
                <a:spcPts val="0"/>
              </a:spcBef>
              <a:buNone/>
            </a:pPr>
            <a:r>
              <a:t/>
            </a:r>
            <a:endParaRPr/>
          </a:p>
        </p:txBody>
      </p:sp>
      <p:sp>
        <p:nvSpPr>
          <p:cNvPr id="356" name="Shape 356"/>
          <p:cNvSpPr/>
          <p:nvPr/>
        </p:nvSpPr>
        <p:spPr>
          <a:xfrm>
            <a:off x="2025000" y="2541325"/>
            <a:ext cx="777000" cy="690000"/>
          </a:xfrm>
          <a:prstGeom prst="rect">
            <a:avLst/>
          </a:prstGeom>
          <a:noFill/>
          <a:ln cap="flat" cmpd="sng" w="7620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57" name="Shape 357"/>
          <p:cNvSpPr/>
          <p:nvPr/>
        </p:nvSpPr>
        <p:spPr>
          <a:xfrm>
            <a:off x="465775" y="2548475"/>
            <a:ext cx="826499" cy="676800"/>
          </a:xfrm>
          <a:prstGeom prst="rect">
            <a:avLst/>
          </a:prstGeom>
          <a:solidFill>
            <a:srgbClr val="FFF367"/>
          </a:solidFill>
          <a:ln>
            <a:noFill/>
          </a:ln>
        </p:spPr>
        <p:txBody>
          <a:bodyPr anchorCtr="0" anchor="ctr" bIns="91425" lIns="91425" rIns="91425" tIns="91425">
            <a:noAutofit/>
          </a:bodyPr>
          <a:lstStyle/>
          <a:p>
            <a:pPr>
              <a:spcBef>
                <a:spcPts val="0"/>
              </a:spcBef>
              <a:buNone/>
            </a:pPr>
            <a:r>
              <a:t/>
            </a:r>
            <a:endParaRPr/>
          </a:p>
        </p:txBody>
      </p:sp>
      <p:sp>
        <p:nvSpPr>
          <p:cNvPr id="358" name="Shape 358"/>
          <p:cNvSpPr/>
          <p:nvPr/>
        </p:nvSpPr>
        <p:spPr>
          <a:xfrm>
            <a:off x="501000" y="2541325"/>
            <a:ext cx="777000" cy="690000"/>
          </a:xfrm>
          <a:prstGeom prst="rect">
            <a:avLst/>
          </a:prstGeom>
          <a:noFill/>
          <a:ln cap="flat" cmpd="sng" w="7620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59" name="Shape 359"/>
          <p:cNvSpPr/>
          <p:nvPr/>
        </p:nvSpPr>
        <p:spPr>
          <a:xfrm>
            <a:off x="5750175" y="3386675"/>
            <a:ext cx="777000" cy="676800"/>
          </a:xfrm>
          <a:prstGeom prst="rect">
            <a:avLst/>
          </a:prstGeom>
          <a:solidFill>
            <a:srgbClr val="9900FF"/>
          </a:solidFill>
          <a:ln>
            <a:noFill/>
          </a:ln>
        </p:spPr>
        <p:txBody>
          <a:bodyPr anchorCtr="0" anchor="ctr" bIns="91425" lIns="91425" rIns="91425" tIns="91425">
            <a:noAutofit/>
          </a:bodyPr>
          <a:lstStyle/>
          <a:p>
            <a:pPr>
              <a:spcBef>
                <a:spcPts val="0"/>
              </a:spcBef>
              <a:buNone/>
            </a:pPr>
            <a:r>
              <a:t/>
            </a:r>
            <a:endParaRPr/>
          </a:p>
        </p:txBody>
      </p:sp>
      <p:sp>
        <p:nvSpPr>
          <p:cNvPr id="360" name="Shape 360"/>
          <p:cNvSpPr/>
          <p:nvPr/>
        </p:nvSpPr>
        <p:spPr>
          <a:xfrm>
            <a:off x="5448475" y="5063075"/>
            <a:ext cx="826499" cy="676800"/>
          </a:xfrm>
          <a:prstGeom prst="rect">
            <a:avLst/>
          </a:prstGeom>
          <a:solidFill>
            <a:srgbClr val="4A86E8"/>
          </a:solidFill>
          <a:ln>
            <a:noFill/>
          </a:ln>
        </p:spPr>
        <p:txBody>
          <a:bodyPr anchorCtr="0" anchor="ctr" bIns="91425" lIns="91425" rIns="91425" tIns="91425">
            <a:noAutofit/>
          </a:bodyPr>
          <a:lstStyle/>
          <a:p>
            <a:pPr>
              <a:spcBef>
                <a:spcPts val="0"/>
              </a:spcBef>
              <a:buNone/>
            </a:pPr>
            <a:r>
              <a:t/>
            </a:r>
            <a:endParaRPr/>
          </a:p>
        </p:txBody>
      </p:sp>
      <p:sp>
        <p:nvSpPr>
          <p:cNvPr id="361" name="Shape 361"/>
          <p:cNvSpPr/>
          <p:nvPr/>
        </p:nvSpPr>
        <p:spPr>
          <a:xfrm>
            <a:off x="4589600" y="5062525"/>
            <a:ext cx="826499" cy="676800"/>
          </a:xfrm>
          <a:prstGeom prst="rect">
            <a:avLst/>
          </a:prstGeom>
          <a:solidFill>
            <a:srgbClr val="00FF00"/>
          </a:solidFill>
          <a:ln>
            <a:noFill/>
          </a:ln>
        </p:spPr>
        <p:txBody>
          <a:bodyPr anchorCtr="0" anchor="ctr" bIns="91425" lIns="91425" rIns="91425" tIns="91425">
            <a:noAutofit/>
          </a:bodyPr>
          <a:lstStyle/>
          <a:p>
            <a:pPr>
              <a:spcBef>
                <a:spcPts val="0"/>
              </a:spcBef>
              <a:buNone/>
            </a:pPr>
            <a:r>
              <a:t/>
            </a:r>
            <a:endParaRPr/>
          </a:p>
        </p:txBody>
      </p:sp>
      <p:sp>
        <p:nvSpPr>
          <p:cNvPr id="362" name="Shape 362"/>
          <p:cNvSpPr/>
          <p:nvPr/>
        </p:nvSpPr>
        <p:spPr>
          <a:xfrm>
            <a:off x="4997300" y="2547925"/>
            <a:ext cx="826499" cy="676800"/>
          </a:xfrm>
          <a:prstGeom prst="rect">
            <a:avLst/>
          </a:prstGeom>
          <a:solidFill>
            <a:srgbClr val="00FF00"/>
          </a:solidFill>
          <a:ln>
            <a:noFill/>
          </a:ln>
        </p:spPr>
        <p:txBody>
          <a:bodyPr anchorCtr="0" anchor="ctr" bIns="91425" lIns="91425" rIns="91425" tIns="91425">
            <a:noAutofit/>
          </a:bodyPr>
          <a:lstStyle/>
          <a:p>
            <a:pPr>
              <a:spcBef>
                <a:spcPts val="0"/>
              </a:spcBef>
              <a:buNone/>
            </a:pPr>
            <a:r>
              <a:t/>
            </a:r>
            <a:endParaRPr/>
          </a:p>
        </p:txBody>
      </p:sp>
      <p:sp>
        <p:nvSpPr>
          <p:cNvPr id="363" name="Shape 363"/>
          <p:cNvSpPr/>
          <p:nvPr/>
        </p:nvSpPr>
        <p:spPr>
          <a:xfrm>
            <a:off x="6494600" y="4224325"/>
            <a:ext cx="729600" cy="676800"/>
          </a:xfrm>
          <a:prstGeom prst="rect">
            <a:avLst/>
          </a:prstGeom>
          <a:solidFill>
            <a:srgbClr val="00FF00"/>
          </a:solidFill>
          <a:ln>
            <a:noFill/>
          </a:ln>
        </p:spPr>
        <p:txBody>
          <a:bodyPr anchorCtr="0" anchor="ctr" bIns="91425" lIns="91425" rIns="91425" tIns="91425">
            <a:noAutofit/>
          </a:bodyPr>
          <a:lstStyle/>
          <a:p>
            <a:pPr>
              <a:spcBef>
                <a:spcPts val="0"/>
              </a:spcBef>
              <a:buNone/>
            </a:pPr>
            <a:r>
              <a:t/>
            </a:r>
            <a:endParaRPr/>
          </a:p>
        </p:txBody>
      </p:sp>
      <p:sp>
        <p:nvSpPr>
          <p:cNvPr id="364" name="Shape 364"/>
          <p:cNvSpPr/>
          <p:nvPr/>
        </p:nvSpPr>
        <p:spPr>
          <a:xfrm>
            <a:off x="1803775" y="4224875"/>
            <a:ext cx="777000" cy="676800"/>
          </a:xfrm>
          <a:prstGeom prst="rect">
            <a:avLst/>
          </a:prstGeom>
          <a:solidFill>
            <a:srgbClr val="FFF367"/>
          </a:solidFill>
          <a:ln>
            <a:noFill/>
          </a:ln>
        </p:spPr>
        <p:txBody>
          <a:bodyPr anchorCtr="0" anchor="ctr" bIns="91425" lIns="91425" rIns="91425" tIns="91425">
            <a:noAutofit/>
          </a:bodyPr>
          <a:lstStyle/>
          <a:p>
            <a:pPr>
              <a:spcBef>
                <a:spcPts val="0"/>
              </a:spcBef>
              <a:buNone/>
            </a:pPr>
            <a:r>
              <a:t/>
            </a:r>
            <a:endParaRPr/>
          </a:p>
        </p:txBody>
      </p:sp>
      <p:sp>
        <p:nvSpPr>
          <p:cNvPr id="365" name="Shape 365"/>
          <p:cNvSpPr/>
          <p:nvPr/>
        </p:nvSpPr>
        <p:spPr>
          <a:xfrm>
            <a:off x="3735475" y="5063075"/>
            <a:ext cx="826499" cy="676800"/>
          </a:xfrm>
          <a:prstGeom prst="rect">
            <a:avLst/>
          </a:prstGeom>
          <a:solidFill>
            <a:srgbClr val="FFF367"/>
          </a:solidFill>
          <a:ln>
            <a:noFill/>
          </a:ln>
        </p:spPr>
        <p:txBody>
          <a:bodyPr anchorCtr="0" anchor="ctr" bIns="91425" lIns="91425" rIns="91425" tIns="91425">
            <a:noAutofit/>
          </a:bodyPr>
          <a:lstStyle/>
          <a:p>
            <a:pPr>
              <a:spcBef>
                <a:spcPts val="0"/>
              </a:spcBef>
              <a:buNone/>
            </a:pPr>
            <a:r>
              <a:t/>
            </a:r>
            <a:endParaRPr/>
          </a:p>
        </p:txBody>
      </p:sp>
      <p:sp>
        <p:nvSpPr>
          <p:cNvPr id="366" name="Shape 366"/>
          <p:cNvSpPr/>
          <p:nvPr/>
        </p:nvSpPr>
        <p:spPr>
          <a:xfrm>
            <a:off x="999075" y="4224875"/>
            <a:ext cx="777000" cy="676800"/>
          </a:xfrm>
          <a:prstGeom prst="rect">
            <a:avLst/>
          </a:prstGeom>
          <a:solidFill>
            <a:srgbClr val="FF9900"/>
          </a:solidFill>
          <a:ln>
            <a:noFill/>
          </a:ln>
        </p:spPr>
        <p:txBody>
          <a:bodyPr anchorCtr="0" anchor="ctr" bIns="91425" lIns="91425" rIns="91425" tIns="91425">
            <a:noAutofit/>
          </a:bodyPr>
          <a:lstStyle/>
          <a:p>
            <a:pPr>
              <a:spcBef>
                <a:spcPts val="0"/>
              </a:spcBef>
              <a:buNone/>
            </a:pPr>
            <a:r>
              <a:t/>
            </a:r>
            <a:endParaRPr/>
          </a:p>
        </p:txBody>
      </p:sp>
      <p:sp>
        <p:nvSpPr>
          <p:cNvPr id="367" name="Shape 367"/>
          <p:cNvSpPr/>
          <p:nvPr/>
        </p:nvSpPr>
        <p:spPr>
          <a:xfrm>
            <a:off x="2930775" y="5063075"/>
            <a:ext cx="826499" cy="676800"/>
          </a:xfrm>
          <a:prstGeom prst="rect">
            <a:avLst/>
          </a:prstGeom>
          <a:solidFill>
            <a:srgbClr val="FF9900"/>
          </a:solidFill>
          <a:ln>
            <a:noFill/>
          </a:ln>
        </p:spPr>
        <p:txBody>
          <a:bodyPr anchorCtr="0" anchor="ctr" bIns="91425" lIns="91425" rIns="91425" tIns="91425">
            <a:noAutofit/>
          </a:bodyPr>
          <a:lstStyle/>
          <a:p>
            <a:pPr>
              <a:spcBef>
                <a:spcPts val="0"/>
              </a:spcBef>
              <a:buNone/>
            </a:pPr>
            <a:r>
              <a:t/>
            </a:r>
            <a:endParaRPr/>
          </a:p>
        </p:txBody>
      </p:sp>
      <p:sp>
        <p:nvSpPr>
          <p:cNvPr id="368" name="Shape 368"/>
          <p:cNvSpPr/>
          <p:nvPr/>
        </p:nvSpPr>
        <p:spPr>
          <a:xfrm>
            <a:off x="5647275" y="4224875"/>
            <a:ext cx="826499" cy="676800"/>
          </a:xfrm>
          <a:prstGeom prst="rect">
            <a:avLst/>
          </a:prstGeom>
          <a:solidFill>
            <a:srgbClr val="FF0000"/>
          </a:solidFill>
          <a:ln>
            <a:noFill/>
          </a:ln>
        </p:spPr>
        <p:txBody>
          <a:bodyPr anchorCtr="0" anchor="ctr" bIns="91425" lIns="91425" rIns="91425" tIns="91425">
            <a:noAutofit/>
          </a:bodyPr>
          <a:lstStyle/>
          <a:p>
            <a:pPr>
              <a:spcBef>
                <a:spcPts val="0"/>
              </a:spcBef>
              <a:buNone/>
            </a:pPr>
            <a:r>
              <a:t/>
            </a:r>
            <a:endParaRPr/>
          </a:p>
        </p:txBody>
      </p:sp>
      <p:sp>
        <p:nvSpPr>
          <p:cNvPr id="369" name="Shape 369"/>
          <p:cNvSpPr/>
          <p:nvPr/>
        </p:nvSpPr>
        <p:spPr>
          <a:xfrm>
            <a:off x="2065875" y="5063075"/>
            <a:ext cx="895799" cy="676800"/>
          </a:xfrm>
          <a:prstGeom prst="rect">
            <a:avLst/>
          </a:prstGeom>
          <a:solidFill>
            <a:srgbClr val="FF0000"/>
          </a:solidFill>
          <a:ln>
            <a:noFill/>
          </a:ln>
        </p:spPr>
        <p:txBody>
          <a:bodyPr anchorCtr="0" anchor="ctr" bIns="91425" lIns="91425" rIns="91425" tIns="91425">
            <a:noAutofit/>
          </a:bodyPr>
          <a:lstStyle/>
          <a:p>
            <a:pPr>
              <a:spcBef>
                <a:spcPts val="0"/>
              </a:spcBef>
              <a:buNone/>
            </a:pPr>
            <a:r>
              <a:t/>
            </a:r>
            <a:endParaRPr/>
          </a:p>
        </p:txBody>
      </p:sp>
      <p:sp>
        <p:nvSpPr>
          <p:cNvPr id="370" name="Shape 370"/>
          <p:cNvSpPr txBox="1"/>
          <p:nvPr/>
        </p:nvSpPr>
        <p:spPr>
          <a:xfrm>
            <a:off x="6483739" y="2362733"/>
            <a:ext cx="584700" cy="556199"/>
          </a:xfrm>
          <a:prstGeom prst="rect">
            <a:avLst/>
          </a:prstGeom>
          <a:noFill/>
          <a:ln>
            <a:noFill/>
          </a:ln>
        </p:spPr>
        <p:txBody>
          <a:bodyPr anchorCtr="0" anchor="t" bIns="91425" lIns="91425" rIns="91425" tIns="91425">
            <a:noAutofit/>
          </a:bodyPr>
          <a:lstStyle/>
          <a:p>
            <a:pPr lvl="0" rtl="0">
              <a:spcBef>
                <a:spcPts val="0"/>
              </a:spcBef>
              <a:buNone/>
            </a:pPr>
            <a:r>
              <a:rPr lang="en" sz="6000"/>
              <a:t>6</a:t>
            </a:r>
          </a:p>
        </p:txBody>
      </p:sp>
      <p:sp>
        <p:nvSpPr>
          <p:cNvPr id="371" name="Shape 371"/>
          <p:cNvSpPr/>
          <p:nvPr/>
        </p:nvSpPr>
        <p:spPr>
          <a:xfrm>
            <a:off x="4986900" y="2541325"/>
            <a:ext cx="826499" cy="690000"/>
          </a:xfrm>
          <a:prstGeom prst="rect">
            <a:avLst/>
          </a:prstGeom>
          <a:noFill/>
          <a:ln cap="flat" cmpd="sng" w="7620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72" name="Shape 372"/>
          <p:cNvSpPr txBox="1"/>
          <p:nvPr/>
        </p:nvSpPr>
        <p:spPr>
          <a:xfrm>
            <a:off x="5065075" y="2362733"/>
            <a:ext cx="584700" cy="556199"/>
          </a:xfrm>
          <a:prstGeom prst="rect">
            <a:avLst/>
          </a:prstGeom>
          <a:noFill/>
          <a:ln>
            <a:noFill/>
          </a:ln>
        </p:spPr>
        <p:txBody>
          <a:bodyPr anchorCtr="0" anchor="t" bIns="91425" lIns="91425" rIns="91425" tIns="91425">
            <a:noAutofit/>
          </a:bodyPr>
          <a:lstStyle/>
          <a:p>
            <a:pPr lvl="0" rtl="0">
              <a:spcBef>
                <a:spcPts val="0"/>
              </a:spcBef>
              <a:buNone/>
            </a:pPr>
            <a:r>
              <a:rPr lang="en" sz="6000"/>
              <a:t>4</a:t>
            </a:r>
          </a:p>
        </p:txBody>
      </p:sp>
      <p:sp>
        <p:nvSpPr>
          <p:cNvPr id="373" name="Shape 373"/>
          <p:cNvSpPr txBox="1"/>
          <p:nvPr/>
        </p:nvSpPr>
        <p:spPr>
          <a:xfrm>
            <a:off x="2135556" y="2362733"/>
            <a:ext cx="584700" cy="556199"/>
          </a:xfrm>
          <a:prstGeom prst="rect">
            <a:avLst/>
          </a:prstGeom>
          <a:noFill/>
          <a:ln>
            <a:noFill/>
          </a:ln>
        </p:spPr>
        <p:txBody>
          <a:bodyPr anchorCtr="0" anchor="t" bIns="91425" lIns="91425" rIns="91425" tIns="91425">
            <a:noAutofit/>
          </a:bodyPr>
          <a:lstStyle/>
          <a:p>
            <a:pPr lvl="0" rtl="0">
              <a:spcBef>
                <a:spcPts val="0"/>
              </a:spcBef>
              <a:buNone/>
            </a:pPr>
            <a:r>
              <a:rPr lang="en" sz="6000"/>
              <a:t>5</a:t>
            </a:r>
          </a:p>
        </p:txBody>
      </p:sp>
      <p:sp>
        <p:nvSpPr>
          <p:cNvPr id="374" name="Shape 374"/>
          <p:cNvSpPr txBox="1"/>
          <p:nvPr/>
        </p:nvSpPr>
        <p:spPr>
          <a:xfrm>
            <a:off x="611339" y="2362733"/>
            <a:ext cx="584700" cy="556199"/>
          </a:xfrm>
          <a:prstGeom prst="rect">
            <a:avLst/>
          </a:prstGeom>
          <a:noFill/>
          <a:ln>
            <a:noFill/>
          </a:ln>
        </p:spPr>
        <p:txBody>
          <a:bodyPr anchorCtr="0" anchor="t" bIns="91425" lIns="91425" rIns="91425" tIns="91425">
            <a:noAutofit/>
          </a:bodyPr>
          <a:lstStyle/>
          <a:p>
            <a:pPr lvl="0" rtl="0">
              <a:spcBef>
                <a:spcPts val="0"/>
              </a:spcBef>
              <a:buNone/>
            </a:pPr>
            <a:r>
              <a:rPr lang="en" sz="6000"/>
              <a:t>3</a:t>
            </a:r>
          </a:p>
        </p:txBody>
      </p:sp>
      <p:sp>
        <p:nvSpPr>
          <p:cNvPr id="375" name="Shape 375"/>
          <p:cNvSpPr txBox="1"/>
          <p:nvPr/>
        </p:nvSpPr>
        <p:spPr>
          <a:xfrm>
            <a:off x="1678356" y="3200933"/>
            <a:ext cx="584700" cy="556199"/>
          </a:xfrm>
          <a:prstGeom prst="rect">
            <a:avLst/>
          </a:prstGeom>
          <a:noFill/>
          <a:ln>
            <a:noFill/>
          </a:ln>
        </p:spPr>
        <p:txBody>
          <a:bodyPr anchorCtr="0" anchor="t" bIns="91425" lIns="91425" rIns="91425" tIns="91425">
            <a:noAutofit/>
          </a:bodyPr>
          <a:lstStyle/>
          <a:p>
            <a:pPr lvl="0" rtl="0">
              <a:spcBef>
                <a:spcPts val="0"/>
              </a:spcBef>
              <a:buNone/>
            </a:pPr>
            <a:r>
              <a:rPr lang="en" sz="6000"/>
              <a:t>5</a:t>
            </a:r>
          </a:p>
        </p:txBody>
      </p:sp>
      <p:sp>
        <p:nvSpPr>
          <p:cNvPr id="376" name="Shape 376"/>
          <p:cNvSpPr txBox="1"/>
          <p:nvPr/>
        </p:nvSpPr>
        <p:spPr>
          <a:xfrm>
            <a:off x="839939" y="3200933"/>
            <a:ext cx="584700" cy="556199"/>
          </a:xfrm>
          <a:prstGeom prst="rect">
            <a:avLst/>
          </a:prstGeom>
          <a:noFill/>
          <a:ln>
            <a:noFill/>
          </a:ln>
        </p:spPr>
        <p:txBody>
          <a:bodyPr anchorCtr="0" anchor="t" bIns="91425" lIns="91425" rIns="91425" tIns="91425">
            <a:noAutofit/>
          </a:bodyPr>
          <a:lstStyle/>
          <a:p>
            <a:pPr lvl="0" rtl="0">
              <a:spcBef>
                <a:spcPts val="0"/>
              </a:spcBef>
              <a:buNone/>
            </a:pPr>
            <a:r>
              <a:rPr lang="en" sz="6000"/>
              <a:t>3</a:t>
            </a:r>
          </a:p>
        </p:txBody>
      </p:sp>
      <p:cxnSp>
        <p:nvCxnSpPr>
          <p:cNvPr id="377" name="Shape 377"/>
          <p:cNvCxnSpPr/>
          <p:nvPr/>
        </p:nvCxnSpPr>
        <p:spPr>
          <a:xfrm>
            <a:off x="1569765" y="3362764"/>
            <a:ext cx="0" cy="700800"/>
          </a:xfrm>
          <a:prstGeom prst="straightConnector1">
            <a:avLst/>
          </a:prstGeom>
          <a:noFill/>
          <a:ln cap="flat" cmpd="sng" w="76200">
            <a:solidFill>
              <a:srgbClr val="000000"/>
            </a:solidFill>
            <a:prstDash val="solid"/>
            <a:round/>
            <a:headEnd len="lg" w="lg" type="none"/>
            <a:tailEnd len="lg" w="lg" type="none"/>
          </a:ln>
        </p:spPr>
      </p:cxnSp>
      <p:sp>
        <p:nvSpPr>
          <p:cNvPr id="378" name="Shape 378"/>
          <p:cNvSpPr txBox="1"/>
          <p:nvPr/>
        </p:nvSpPr>
        <p:spPr>
          <a:xfrm>
            <a:off x="2773348" y="4039133"/>
            <a:ext cx="584700" cy="556199"/>
          </a:xfrm>
          <a:prstGeom prst="rect">
            <a:avLst/>
          </a:prstGeom>
          <a:noFill/>
          <a:ln>
            <a:noFill/>
          </a:ln>
        </p:spPr>
        <p:txBody>
          <a:bodyPr anchorCtr="0" anchor="t" bIns="91425" lIns="91425" rIns="91425" tIns="91425">
            <a:noAutofit/>
          </a:bodyPr>
          <a:lstStyle/>
          <a:p>
            <a:pPr lvl="0" rtl="0">
              <a:spcBef>
                <a:spcPts val="0"/>
              </a:spcBef>
              <a:buNone/>
            </a:pPr>
            <a:r>
              <a:rPr lang="en" sz="6000"/>
              <a:t>5</a:t>
            </a:r>
          </a:p>
        </p:txBody>
      </p:sp>
      <p:sp>
        <p:nvSpPr>
          <p:cNvPr id="379" name="Shape 379"/>
          <p:cNvSpPr txBox="1"/>
          <p:nvPr/>
        </p:nvSpPr>
        <p:spPr>
          <a:xfrm>
            <a:off x="1906956" y="4039133"/>
            <a:ext cx="584700" cy="556199"/>
          </a:xfrm>
          <a:prstGeom prst="rect">
            <a:avLst/>
          </a:prstGeom>
          <a:noFill/>
          <a:ln>
            <a:noFill/>
          </a:ln>
        </p:spPr>
        <p:txBody>
          <a:bodyPr anchorCtr="0" anchor="t" bIns="91425" lIns="91425" rIns="91425" tIns="91425">
            <a:noAutofit/>
          </a:bodyPr>
          <a:lstStyle/>
          <a:p>
            <a:pPr lvl="0" rtl="0">
              <a:spcBef>
                <a:spcPts val="0"/>
              </a:spcBef>
              <a:buNone/>
            </a:pPr>
            <a:r>
              <a:rPr lang="en" sz="6000"/>
              <a:t>3</a:t>
            </a:r>
          </a:p>
        </p:txBody>
      </p:sp>
      <p:cxnSp>
        <p:nvCxnSpPr>
          <p:cNvPr id="380" name="Shape 380"/>
          <p:cNvCxnSpPr/>
          <p:nvPr/>
        </p:nvCxnSpPr>
        <p:spPr>
          <a:xfrm>
            <a:off x="2606944" y="4200964"/>
            <a:ext cx="0" cy="700800"/>
          </a:xfrm>
          <a:prstGeom prst="straightConnector1">
            <a:avLst/>
          </a:prstGeom>
          <a:noFill/>
          <a:ln cap="flat" cmpd="sng" w="76200">
            <a:solidFill>
              <a:srgbClr val="000000"/>
            </a:solidFill>
            <a:prstDash val="solid"/>
            <a:round/>
            <a:headEnd len="lg" w="lg" type="none"/>
            <a:tailEnd len="lg" w="lg" type="none"/>
          </a:ln>
        </p:spPr>
      </p:cxnSp>
      <p:sp>
        <p:nvSpPr>
          <p:cNvPr id="381" name="Shape 381"/>
          <p:cNvSpPr txBox="1"/>
          <p:nvPr/>
        </p:nvSpPr>
        <p:spPr>
          <a:xfrm>
            <a:off x="1068539" y="4039133"/>
            <a:ext cx="584700" cy="556199"/>
          </a:xfrm>
          <a:prstGeom prst="rect">
            <a:avLst/>
          </a:prstGeom>
          <a:noFill/>
          <a:ln>
            <a:noFill/>
          </a:ln>
        </p:spPr>
        <p:txBody>
          <a:bodyPr anchorCtr="0" anchor="t" bIns="91425" lIns="91425" rIns="91425" tIns="91425">
            <a:noAutofit/>
          </a:bodyPr>
          <a:lstStyle/>
          <a:p>
            <a:pPr lvl="0" rtl="0">
              <a:spcBef>
                <a:spcPts val="0"/>
              </a:spcBef>
              <a:buNone/>
            </a:pPr>
            <a:r>
              <a:rPr lang="en" sz="6000"/>
              <a:t>2</a:t>
            </a:r>
          </a:p>
        </p:txBody>
      </p:sp>
      <p:cxnSp>
        <p:nvCxnSpPr>
          <p:cNvPr id="382" name="Shape 382"/>
          <p:cNvCxnSpPr/>
          <p:nvPr/>
        </p:nvCxnSpPr>
        <p:spPr>
          <a:xfrm>
            <a:off x="1798365" y="4200964"/>
            <a:ext cx="0" cy="700800"/>
          </a:xfrm>
          <a:prstGeom prst="straightConnector1">
            <a:avLst/>
          </a:prstGeom>
          <a:noFill/>
          <a:ln cap="flat" cmpd="sng" w="76200">
            <a:solidFill>
              <a:srgbClr val="000000"/>
            </a:solidFill>
            <a:prstDash val="solid"/>
            <a:round/>
            <a:headEnd len="lg" w="lg" type="none"/>
            <a:tailEnd len="lg" w="lg" type="none"/>
          </a:ln>
        </p:spPr>
      </p:cxnSp>
      <p:sp>
        <p:nvSpPr>
          <p:cNvPr id="383" name="Shape 383"/>
          <p:cNvSpPr txBox="1"/>
          <p:nvPr/>
        </p:nvSpPr>
        <p:spPr>
          <a:xfrm>
            <a:off x="5869356" y="3200933"/>
            <a:ext cx="584700" cy="556199"/>
          </a:xfrm>
          <a:prstGeom prst="rect">
            <a:avLst/>
          </a:prstGeom>
          <a:noFill/>
          <a:ln>
            <a:noFill/>
          </a:ln>
        </p:spPr>
        <p:txBody>
          <a:bodyPr anchorCtr="0" anchor="t" bIns="91425" lIns="91425" rIns="91425" tIns="91425">
            <a:noAutofit/>
          </a:bodyPr>
          <a:lstStyle/>
          <a:p>
            <a:pPr lvl="0" rtl="0">
              <a:spcBef>
                <a:spcPts val="0"/>
              </a:spcBef>
              <a:buNone/>
            </a:pPr>
            <a:r>
              <a:rPr lang="en" sz="6000"/>
              <a:t>6</a:t>
            </a:r>
          </a:p>
        </p:txBody>
      </p:sp>
      <p:cxnSp>
        <p:nvCxnSpPr>
          <p:cNvPr id="384" name="Shape 384"/>
          <p:cNvCxnSpPr/>
          <p:nvPr/>
        </p:nvCxnSpPr>
        <p:spPr>
          <a:xfrm>
            <a:off x="5760765" y="3362764"/>
            <a:ext cx="0" cy="700800"/>
          </a:xfrm>
          <a:prstGeom prst="straightConnector1">
            <a:avLst/>
          </a:prstGeom>
          <a:noFill/>
          <a:ln cap="flat" cmpd="sng" w="76200">
            <a:solidFill>
              <a:srgbClr val="000000"/>
            </a:solidFill>
            <a:prstDash val="solid"/>
            <a:round/>
            <a:headEnd len="lg" w="lg" type="none"/>
            <a:tailEnd len="lg" w="lg" type="none"/>
          </a:ln>
        </p:spPr>
      </p:cxnSp>
      <p:sp>
        <p:nvSpPr>
          <p:cNvPr id="385" name="Shape 385"/>
          <p:cNvSpPr txBox="1"/>
          <p:nvPr/>
        </p:nvSpPr>
        <p:spPr>
          <a:xfrm>
            <a:off x="7398232" y="4039127"/>
            <a:ext cx="552600" cy="556199"/>
          </a:xfrm>
          <a:prstGeom prst="rect">
            <a:avLst/>
          </a:prstGeom>
          <a:noFill/>
          <a:ln>
            <a:noFill/>
          </a:ln>
        </p:spPr>
        <p:txBody>
          <a:bodyPr anchorCtr="0" anchor="t" bIns="91425" lIns="91425" rIns="91425" tIns="91425">
            <a:noAutofit/>
          </a:bodyPr>
          <a:lstStyle/>
          <a:p>
            <a:pPr lvl="0" rtl="0">
              <a:spcBef>
                <a:spcPts val="0"/>
              </a:spcBef>
              <a:buNone/>
            </a:pPr>
            <a:r>
              <a:rPr lang="en" sz="6000"/>
              <a:t>6</a:t>
            </a:r>
          </a:p>
        </p:txBody>
      </p:sp>
      <p:sp>
        <p:nvSpPr>
          <p:cNvPr id="386" name="Shape 386"/>
          <p:cNvSpPr txBox="1"/>
          <p:nvPr/>
        </p:nvSpPr>
        <p:spPr>
          <a:xfrm>
            <a:off x="6579403" y="4039127"/>
            <a:ext cx="552600" cy="556199"/>
          </a:xfrm>
          <a:prstGeom prst="rect">
            <a:avLst/>
          </a:prstGeom>
          <a:noFill/>
          <a:ln>
            <a:noFill/>
          </a:ln>
        </p:spPr>
        <p:txBody>
          <a:bodyPr anchorCtr="0" anchor="t" bIns="91425" lIns="91425" rIns="91425" tIns="91425">
            <a:noAutofit/>
          </a:bodyPr>
          <a:lstStyle/>
          <a:p>
            <a:pPr lvl="0" rtl="0">
              <a:spcBef>
                <a:spcPts val="0"/>
              </a:spcBef>
              <a:buNone/>
            </a:pPr>
            <a:r>
              <a:rPr lang="en" sz="6000"/>
              <a:t>4</a:t>
            </a:r>
          </a:p>
        </p:txBody>
      </p:sp>
      <p:cxnSp>
        <p:nvCxnSpPr>
          <p:cNvPr id="387" name="Shape 387"/>
          <p:cNvCxnSpPr/>
          <p:nvPr/>
        </p:nvCxnSpPr>
        <p:spPr>
          <a:xfrm>
            <a:off x="7240964" y="4200960"/>
            <a:ext cx="0" cy="700800"/>
          </a:xfrm>
          <a:prstGeom prst="straightConnector1">
            <a:avLst/>
          </a:prstGeom>
          <a:noFill/>
          <a:ln cap="flat" cmpd="sng" w="76200">
            <a:solidFill>
              <a:srgbClr val="000000"/>
            </a:solidFill>
            <a:prstDash val="solid"/>
            <a:round/>
            <a:headEnd len="lg" w="lg" type="none"/>
            <a:tailEnd len="lg" w="lg" type="none"/>
          </a:ln>
        </p:spPr>
      </p:cxnSp>
      <p:sp>
        <p:nvSpPr>
          <p:cNvPr id="388" name="Shape 388"/>
          <p:cNvSpPr txBox="1"/>
          <p:nvPr/>
        </p:nvSpPr>
        <p:spPr>
          <a:xfrm>
            <a:off x="5787012" y="4039127"/>
            <a:ext cx="552600" cy="556199"/>
          </a:xfrm>
          <a:prstGeom prst="rect">
            <a:avLst/>
          </a:prstGeom>
          <a:noFill/>
          <a:ln>
            <a:noFill/>
          </a:ln>
        </p:spPr>
        <p:txBody>
          <a:bodyPr anchorCtr="0" anchor="t" bIns="91425" lIns="91425" rIns="91425" tIns="91425">
            <a:noAutofit/>
          </a:bodyPr>
          <a:lstStyle/>
          <a:p>
            <a:pPr lvl="0" rtl="0">
              <a:spcBef>
                <a:spcPts val="0"/>
              </a:spcBef>
              <a:buNone/>
            </a:pPr>
            <a:r>
              <a:rPr lang="en" sz="6000"/>
              <a:t>1</a:t>
            </a:r>
          </a:p>
        </p:txBody>
      </p:sp>
      <p:cxnSp>
        <p:nvCxnSpPr>
          <p:cNvPr id="389" name="Shape 389"/>
          <p:cNvCxnSpPr/>
          <p:nvPr/>
        </p:nvCxnSpPr>
        <p:spPr>
          <a:xfrm>
            <a:off x="6476773" y="4200960"/>
            <a:ext cx="0" cy="700800"/>
          </a:xfrm>
          <a:prstGeom prst="straightConnector1">
            <a:avLst/>
          </a:prstGeom>
          <a:noFill/>
          <a:ln cap="flat" cmpd="sng" w="76200">
            <a:solidFill>
              <a:srgbClr val="000000"/>
            </a:solidFill>
            <a:prstDash val="solid"/>
            <a:round/>
            <a:headEnd len="lg" w="lg" type="none"/>
            <a:tailEnd len="lg" w="lg" type="none"/>
          </a:ln>
        </p:spPr>
      </p:cxnSp>
      <p:sp>
        <p:nvSpPr>
          <p:cNvPr id="390" name="Shape 390"/>
          <p:cNvSpPr txBox="1"/>
          <p:nvPr/>
        </p:nvSpPr>
        <p:spPr>
          <a:xfrm>
            <a:off x="3916350" y="4877325"/>
            <a:ext cx="584700" cy="457200"/>
          </a:xfrm>
          <a:prstGeom prst="rect">
            <a:avLst/>
          </a:prstGeom>
          <a:noFill/>
          <a:ln>
            <a:noFill/>
          </a:ln>
        </p:spPr>
        <p:txBody>
          <a:bodyPr anchorCtr="0" anchor="t" bIns="91425" lIns="91425" rIns="91425" tIns="91425">
            <a:noAutofit/>
          </a:bodyPr>
          <a:lstStyle/>
          <a:p>
            <a:pPr lvl="0" rtl="0">
              <a:spcBef>
                <a:spcPts val="0"/>
              </a:spcBef>
              <a:buNone/>
            </a:pPr>
            <a:r>
              <a:rPr lang="en" sz="6000"/>
              <a:t>3</a:t>
            </a:r>
          </a:p>
        </p:txBody>
      </p:sp>
      <p:sp>
        <p:nvSpPr>
          <p:cNvPr id="391" name="Shape 391"/>
          <p:cNvSpPr txBox="1"/>
          <p:nvPr/>
        </p:nvSpPr>
        <p:spPr>
          <a:xfrm>
            <a:off x="3049956" y="4877333"/>
            <a:ext cx="584700" cy="556199"/>
          </a:xfrm>
          <a:prstGeom prst="rect">
            <a:avLst/>
          </a:prstGeom>
          <a:noFill/>
          <a:ln>
            <a:noFill/>
          </a:ln>
        </p:spPr>
        <p:txBody>
          <a:bodyPr anchorCtr="0" anchor="t" bIns="91425" lIns="91425" rIns="91425" tIns="91425">
            <a:noAutofit/>
          </a:bodyPr>
          <a:lstStyle/>
          <a:p>
            <a:pPr lvl="0" rtl="0">
              <a:spcBef>
                <a:spcPts val="0"/>
              </a:spcBef>
              <a:buNone/>
            </a:pPr>
            <a:r>
              <a:rPr lang="en" sz="6000"/>
              <a:t>2</a:t>
            </a:r>
          </a:p>
        </p:txBody>
      </p:sp>
      <p:cxnSp>
        <p:nvCxnSpPr>
          <p:cNvPr id="392" name="Shape 392"/>
          <p:cNvCxnSpPr/>
          <p:nvPr/>
        </p:nvCxnSpPr>
        <p:spPr>
          <a:xfrm>
            <a:off x="3749944" y="5039164"/>
            <a:ext cx="0" cy="700800"/>
          </a:xfrm>
          <a:prstGeom prst="straightConnector1">
            <a:avLst/>
          </a:prstGeom>
          <a:noFill/>
          <a:ln cap="flat" cmpd="sng" w="76200">
            <a:solidFill>
              <a:srgbClr val="000000"/>
            </a:solidFill>
            <a:prstDash val="solid"/>
            <a:round/>
            <a:headEnd len="lg" w="lg" type="none"/>
            <a:tailEnd len="lg" w="lg" type="none"/>
          </a:ln>
        </p:spPr>
      </p:cxnSp>
      <p:cxnSp>
        <p:nvCxnSpPr>
          <p:cNvPr id="393" name="Shape 393"/>
          <p:cNvCxnSpPr/>
          <p:nvPr/>
        </p:nvCxnSpPr>
        <p:spPr>
          <a:xfrm>
            <a:off x="4574126" y="5039164"/>
            <a:ext cx="0" cy="700800"/>
          </a:xfrm>
          <a:prstGeom prst="straightConnector1">
            <a:avLst/>
          </a:prstGeom>
          <a:noFill/>
          <a:ln cap="flat" cmpd="sng" w="76200">
            <a:solidFill>
              <a:srgbClr val="000000"/>
            </a:solidFill>
            <a:prstDash val="solid"/>
            <a:round/>
            <a:headEnd len="lg" w="lg" type="none"/>
            <a:tailEnd len="lg" w="lg" type="none"/>
          </a:ln>
        </p:spPr>
      </p:cxnSp>
      <p:cxnSp>
        <p:nvCxnSpPr>
          <p:cNvPr id="394" name="Shape 394"/>
          <p:cNvCxnSpPr/>
          <p:nvPr/>
        </p:nvCxnSpPr>
        <p:spPr>
          <a:xfrm>
            <a:off x="5432507" y="5039164"/>
            <a:ext cx="0" cy="700800"/>
          </a:xfrm>
          <a:prstGeom prst="straightConnector1">
            <a:avLst/>
          </a:prstGeom>
          <a:noFill/>
          <a:ln cap="flat" cmpd="sng" w="76200">
            <a:solidFill>
              <a:srgbClr val="000000"/>
            </a:solidFill>
            <a:prstDash val="solid"/>
            <a:round/>
            <a:headEnd len="lg" w="lg" type="none"/>
            <a:tailEnd len="lg" w="lg" type="none"/>
          </a:ln>
        </p:spPr>
      </p:cxnSp>
      <p:sp>
        <p:nvSpPr>
          <p:cNvPr id="395" name="Shape 395"/>
          <p:cNvSpPr txBox="1"/>
          <p:nvPr/>
        </p:nvSpPr>
        <p:spPr>
          <a:xfrm>
            <a:off x="5569339" y="4877333"/>
            <a:ext cx="584700" cy="556199"/>
          </a:xfrm>
          <a:prstGeom prst="rect">
            <a:avLst/>
          </a:prstGeom>
          <a:noFill/>
          <a:ln>
            <a:noFill/>
          </a:ln>
        </p:spPr>
        <p:txBody>
          <a:bodyPr anchorCtr="0" anchor="t" bIns="91425" lIns="91425" rIns="91425" tIns="91425">
            <a:noAutofit/>
          </a:bodyPr>
          <a:lstStyle/>
          <a:p>
            <a:pPr lvl="0" rtl="0">
              <a:spcBef>
                <a:spcPts val="0"/>
              </a:spcBef>
              <a:buNone/>
            </a:pPr>
            <a:r>
              <a:rPr lang="en" sz="6000"/>
              <a:t>5</a:t>
            </a:r>
          </a:p>
        </p:txBody>
      </p:sp>
      <p:sp>
        <p:nvSpPr>
          <p:cNvPr id="396" name="Shape 396"/>
          <p:cNvSpPr txBox="1"/>
          <p:nvPr/>
        </p:nvSpPr>
        <p:spPr>
          <a:xfrm>
            <a:off x="2211550" y="4877324"/>
            <a:ext cx="584700" cy="556199"/>
          </a:xfrm>
          <a:prstGeom prst="rect">
            <a:avLst/>
          </a:prstGeom>
          <a:noFill/>
          <a:ln>
            <a:noFill/>
          </a:ln>
        </p:spPr>
        <p:txBody>
          <a:bodyPr anchorCtr="0" anchor="t" bIns="91425" lIns="91425" rIns="91425" tIns="91425">
            <a:noAutofit/>
          </a:bodyPr>
          <a:lstStyle/>
          <a:p>
            <a:pPr lvl="0" rtl="0">
              <a:spcBef>
                <a:spcPts val="0"/>
              </a:spcBef>
              <a:buNone/>
            </a:pPr>
            <a:r>
              <a:rPr lang="en" sz="6000"/>
              <a:t>1</a:t>
            </a:r>
          </a:p>
        </p:txBody>
      </p:sp>
      <p:cxnSp>
        <p:nvCxnSpPr>
          <p:cNvPr id="397" name="Shape 397"/>
          <p:cNvCxnSpPr/>
          <p:nvPr/>
        </p:nvCxnSpPr>
        <p:spPr>
          <a:xfrm>
            <a:off x="2941365" y="5039164"/>
            <a:ext cx="0" cy="700800"/>
          </a:xfrm>
          <a:prstGeom prst="straightConnector1">
            <a:avLst/>
          </a:prstGeom>
          <a:noFill/>
          <a:ln cap="flat" cmpd="sng" w="76200">
            <a:solidFill>
              <a:srgbClr val="000000"/>
            </a:solidFill>
            <a:prstDash val="solid"/>
            <a:round/>
            <a:headEnd len="lg" w="lg" type="none"/>
            <a:tailEnd len="lg" w="lg" type="none"/>
          </a:ln>
        </p:spPr>
      </p:cxnSp>
      <p:sp>
        <p:nvSpPr>
          <p:cNvPr id="398" name="Shape 398"/>
          <p:cNvSpPr txBox="1"/>
          <p:nvPr/>
        </p:nvSpPr>
        <p:spPr>
          <a:xfrm>
            <a:off x="4760275" y="4877333"/>
            <a:ext cx="584700" cy="556199"/>
          </a:xfrm>
          <a:prstGeom prst="rect">
            <a:avLst/>
          </a:prstGeom>
          <a:noFill/>
          <a:ln>
            <a:noFill/>
          </a:ln>
        </p:spPr>
        <p:txBody>
          <a:bodyPr anchorCtr="0" anchor="t" bIns="91425" lIns="91425" rIns="91425" tIns="91425">
            <a:noAutofit/>
          </a:bodyPr>
          <a:lstStyle/>
          <a:p>
            <a:pPr lvl="0" rtl="0">
              <a:spcBef>
                <a:spcPts val="0"/>
              </a:spcBef>
              <a:buNone/>
            </a:pPr>
            <a:r>
              <a:rPr lang="en" sz="6000"/>
              <a:t>4</a:t>
            </a:r>
          </a:p>
        </p:txBody>
      </p:sp>
      <p:cxnSp>
        <p:nvCxnSpPr>
          <p:cNvPr id="399" name="Shape 399"/>
          <p:cNvCxnSpPr/>
          <p:nvPr/>
        </p:nvCxnSpPr>
        <p:spPr>
          <a:xfrm>
            <a:off x="6270707" y="5039164"/>
            <a:ext cx="0" cy="700800"/>
          </a:xfrm>
          <a:prstGeom prst="straightConnector1">
            <a:avLst/>
          </a:prstGeom>
          <a:noFill/>
          <a:ln cap="flat" cmpd="sng" w="76200">
            <a:solidFill>
              <a:srgbClr val="000000"/>
            </a:solidFill>
            <a:prstDash val="solid"/>
            <a:round/>
            <a:headEnd len="lg" w="lg" type="none"/>
            <a:tailEnd len="lg" w="lg" type="none"/>
          </a:ln>
        </p:spPr>
      </p:cxnSp>
      <p:sp>
        <p:nvSpPr>
          <p:cNvPr id="400" name="Shape 400"/>
          <p:cNvSpPr txBox="1"/>
          <p:nvPr/>
        </p:nvSpPr>
        <p:spPr>
          <a:xfrm>
            <a:off x="6407539" y="4877333"/>
            <a:ext cx="584700" cy="556199"/>
          </a:xfrm>
          <a:prstGeom prst="rect">
            <a:avLst/>
          </a:prstGeom>
          <a:noFill/>
          <a:ln>
            <a:noFill/>
          </a:ln>
        </p:spPr>
        <p:txBody>
          <a:bodyPr anchorCtr="0" anchor="t" bIns="91425" lIns="91425" rIns="91425" tIns="91425">
            <a:noAutofit/>
          </a:bodyPr>
          <a:lstStyle/>
          <a:p>
            <a:pPr lvl="0" rtl="0">
              <a:spcBef>
                <a:spcPts val="0"/>
              </a:spcBef>
              <a:buNone/>
            </a:pPr>
            <a:r>
              <a:rPr lang="en" sz="6000"/>
              <a:t>6</a:t>
            </a:r>
          </a:p>
        </p:txBody>
      </p:sp>
      <p:sp>
        <p:nvSpPr>
          <p:cNvPr id="401" name="Shape 401"/>
          <p:cNvSpPr txBox="1"/>
          <p:nvPr/>
        </p:nvSpPr>
        <p:spPr>
          <a:xfrm>
            <a:off x="7855339" y="2362733"/>
            <a:ext cx="584700" cy="556199"/>
          </a:xfrm>
          <a:prstGeom prst="rect">
            <a:avLst/>
          </a:prstGeom>
          <a:noFill/>
          <a:ln>
            <a:noFill/>
          </a:ln>
        </p:spPr>
        <p:txBody>
          <a:bodyPr anchorCtr="0" anchor="t" bIns="91425" lIns="91425" rIns="91425" tIns="91425">
            <a:noAutofit/>
          </a:bodyPr>
          <a:lstStyle/>
          <a:p>
            <a:pPr lvl="0" rtl="0">
              <a:spcBef>
                <a:spcPts val="0"/>
              </a:spcBef>
              <a:buNone/>
            </a:pPr>
            <a:r>
              <a:rPr lang="en" sz="6000"/>
              <a:t>1</a:t>
            </a:r>
          </a:p>
        </p:txBody>
      </p:sp>
      <p:sp>
        <p:nvSpPr>
          <p:cNvPr id="402" name="Shape 402"/>
          <p:cNvSpPr/>
          <p:nvPr/>
        </p:nvSpPr>
        <p:spPr>
          <a:xfrm>
            <a:off x="4920600" y="3379525"/>
            <a:ext cx="1600199" cy="690000"/>
          </a:xfrm>
          <a:prstGeom prst="rect">
            <a:avLst/>
          </a:prstGeom>
          <a:noFill/>
          <a:ln cap="flat" cmpd="sng" w="7620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403" name="Shape 403"/>
          <p:cNvSpPr/>
          <p:nvPr/>
        </p:nvSpPr>
        <p:spPr>
          <a:xfrm>
            <a:off x="958200" y="4217725"/>
            <a:ext cx="2506800" cy="690000"/>
          </a:xfrm>
          <a:prstGeom prst="rect">
            <a:avLst/>
          </a:prstGeom>
          <a:noFill/>
          <a:ln cap="flat" cmpd="sng" w="7620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404" name="Shape 404"/>
          <p:cNvSpPr/>
          <p:nvPr/>
        </p:nvSpPr>
        <p:spPr>
          <a:xfrm>
            <a:off x="5682730" y="4217722"/>
            <a:ext cx="2369099" cy="690000"/>
          </a:xfrm>
          <a:prstGeom prst="rect">
            <a:avLst/>
          </a:prstGeom>
          <a:noFill/>
          <a:ln cap="flat" cmpd="sng" w="7620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405" name="Shape 405"/>
          <p:cNvSpPr/>
          <p:nvPr/>
        </p:nvSpPr>
        <p:spPr>
          <a:xfrm>
            <a:off x="2101199" y="5055925"/>
            <a:ext cx="5051399" cy="690000"/>
          </a:xfrm>
          <a:prstGeom prst="rect">
            <a:avLst/>
          </a:prstGeom>
          <a:noFill/>
          <a:ln cap="flat" cmpd="sng" w="7620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406" name="Shape 406"/>
          <p:cNvSpPr/>
          <p:nvPr/>
        </p:nvSpPr>
        <p:spPr>
          <a:xfrm>
            <a:off x="3361275" y="3386675"/>
            <a:ext cx="777000" cy="676800"/>
          </a:xfrm>
          <a:prstGeom prst="rect">
            <a:avLst/>
          </a:prstGeom>
          <a:solidFill>
            <a:srgbClr val="FF9900"/>
          </a:solidFill>
          <a:ln>
            <a:noFill/>
          </a:ln>
        </p:spPr>
        <p:txBody>
          <a:bodyPr anchorCtr="0" anchor="ctr" bIns="91425" lIns="91425" rIns="91425" tIns="91425">
            <a:noAutofit/>
          </a:bodyPr>
          <a:lstStyle/>
          <a:p>
            <a:pPr>
              <a:spcBef>
                <a:spcPts val="0"/>
              </a:spcBef>
              <a:buNone/>
            </a:pPr>
            <a:r>
              <a:t/>
            </a:r>
            <a:endParaRPr/>
          </a:p>
        </p:txBody>
      </p:sp>
      <p:sp>
        <p:nvSpPr>
          <p:cNvPr id="407" name="Shape 407"/>
          <p:cNvSpPr/>
          <p:nvPr/>
        </p:nvSpPr>
        <p:spPr>
          <a:xfrm>
            <a:off x="3350750" y="3373675"/>
            <a:ext cx="777000" cy="690000"/>
          </a:xfrm>
          <a:prstGeom prst="rect">
            <a:avLst/>
          </a:prstGeom>
          <a:noFill/>
          <a:ln cap="flat" cmpd="sng" w="7620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408" name="Shape 408"/>
          <p:cNvSpPr/>
          <p:nvPr/>
        </p:nvSpPr>
        <p:spPr>
          <a:xfrm>
            <a:off x="3361275" y="2548475"/>
            <a:ext cx="777000" cy="676800"/>
          </a:xfrm>
          <a:prstGeom prst="rect">
            <a:avLst/>
          </a:prstGeom>
          <a:solidFill>
            <a:srgbClr val="FF9900"/>
          </a:solidFill>
          <a:ln>
            <a:noFill/>
          </a:ln>
        </p:spPr>
        <p:txBody>
          <a:bodyPr anchorCtr="0" anchor="ctr" bIns="91425" lIns="91425" rIns="91425" tIns="91425">
            <a:noAutofit/>
          </a:bodyPr>
          <a:lstStyle/>
          <a:p>
            <a:pPr>
              <a:spcBef>
                <a:spcPts val="0"/>
              </a:spcBef>
              <a:buNone/>
            </a:pPr>
            <a:r>
              <a:t/>
            </a:r>
            <a:endParaRPr/>
          </a:p>
        </p:txBody>
      </p:sp>
      <p:sp>
        <p:nvSpPr>
          <p:cNvPr id="409" name="Shape 409"/>
          <p:cNvSpPr/>
          <p:nvPr/>
        </p:nvSpPr>
        <p:spPr>
          <a:xfrm>
            <a:off x="3350750" y="2535475"/>
            <a:ext cx="777000" cy="690000"/>
          </a:xfrm>
          <a:prstGeom prst="rect">
            <a:avLst/>
          </a:prstGeom>
          <a:noFill/>
          <a:ln cap="flat" cmpd="sng" w="7620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410" name="Shape 410"/>
          <p:cNvSpPr txBox="1"/>
          <p:nvPr/>
        </p:nvSpPr>
        <p:spPr>
          <a:xfrm>
            <a:off x="3459148" y="2362733"/>
            <a:ext cx="584700" cy="556199"/>
          </a:xfrm>
          <a:prstGeom prst="rect">
            <a:avLst/>
          </a:prstGeom>
          <a:noFill/>
          <a:ln>
            <a:noFill/>
          </a:ln>
        </p:spPr>
        <p:txBody>
          <a:bodyPr anchorCtr="0" anchor="t" bIns="91425" lIns="91425" rIns="91425" tIns="91425">
            <a:noAutofit/>
          </a:bodyPr>
          <a:lstStyle/>
          <a:p>
            <a:pPr lvl="0" rtl="0">
              <a:spcBef>
                <a:spcPts val="0"/>
              </a:spcBef>
              <a:buNone/>
            </a:pPr>
            <a:r>
              <a:rPr lang="en" sz="6000"/>
              <a:t>2</a:t>
            </a:r>
          </a:p>
        </p:txBody>
      </p:sp>
      <p:sp>
        <p:nvSpPr>
          <p:cNvPr id="411" name="Shape 411"/>
          <p:cNvSpPr txBox="1"/>
          <p:nvPr/>
        </p:nvSpPr>
        <p:spPr>
          <a:xfrm>
            <a:off x="3459148" y="3200933"/>
            <a:ext cx="584700" cy="556199"/>
          </a:xfrm>
          <a:prstGeom prst="rect">
            <a:avLst/>
          </a:prstGeom>
          <a:noFill/>
          <a:ln>
            <a:noFill/>
          </a:ln>
        </p:spPr>
        <p:txBody>
          <a:bodyPr anchorCtr="0" anchor="t" bIns="91425" lIns="91425" rIns="91425" tIns="91425">
            <a:noAutofit/>
          </a:bodyPr>
          <a:lstStyle/>
          <a:p>
            <a:pPr lvl="0" rtl="0">
              <a:spcBef>
                <a:spcPts val="0"/>
              </a:spcBef>
              <a:buNone/>
            </a:pPr>
            <a:r>
              <a:rPr lang="en" sz="6000"/>
              <a:t>2</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5" name="Shape 415"/>
        <p:cNvGrpSpPr/>
        <p:nvPr/>
      </p:nvGrpSpPr>
      <p:grpSpPr>
        <a:xfrm>
          <a:off x="0" y="0"/>
          <a:ext cx="0" cy="0"/>
          <a:chOff x="0" y="0"/>
          <a:chExt cx="0" cy="0"/>
        </a:xfrm>
      </p:grpSpPr>
      <p:sp>
        <p:nvSpPr>
          <p:cNvPr id="416" name="Shape 416"/>
          <p:cNvSpPr txBox="1"/>
          <p:nvPr/>
        </p:nvSpPr>
        <p:spPr>
          <a:xfrm>
            <a:off x="756300" y="2146775"/>
            <a:ext cx="9888299" cy="4132500"/>
          </a:xfrm>
          <a:prstGeom prst="rect">
            <a:avLst/>
          </a:prstGeom>
          <a:noFill/>
          <a:ln>
            <a:noFill/>
          </a:ln>
        </p:spPr>
        <p:txBody>
          <a:bodyPr anchorCtr="0" anchor="ctr" bIns="45700" lIns="91425" rIns="91425" tIns="45700">
            <a:noAutofit/>
          </a:bodyPr>
          <a:lstStyle/>
          <a:p>
            <a:pPr lvl="0" rtl="0">
              <a:spcBef>
                <a:spcPts val="0"/>
              </a:spcBef>
              <a:buNone/>
            </a:pPr>
            <a:r>
              <a:rPr b="1" lang="en" sz="2400">
                <a:solidFill>
                  <a:srgbClr val="F2F2F2"/>
                </a:solidFill>
              </a:rPr>
              <a:t>sort (</a:t>
            </a:r>
            <a:r>
              <a:rPr b="1" lang="en" sz="2400">
                <a:solidFill>
                  <a:schemeClr val="accent1"/>
                </a:solidFill>
              </a:rPr>
              <a:t>int </a:t>
            </a:r>
            <a:r>
              <a:rPr b="1" lang="en" sz="2400">
                <a:solidFill>
                  <a:srgbClr val="F2F2F2"/>
                </a:solidFill>
              </a:rPr>
              <a:t>array[], </a:t>
            </a:r>
            <a:r>
              <a:rPr b="1" lang="en" sz="2400">
                <a:solidFill>
                  <a:schemeClr val="accent1"/>
                </a:solidFill>
              </a:rPr>
              <a:t>int</a:t>
            </a:r>
            <a:r>
              <a:rPr b="1" lang="en" sz="2400">
                <a:solidFill>
                  <a:srgbClr val="F2F2F2"/>
                </a:solidFill>
              </a:rPr>
              <a:t> start, </a:t>
            </a:r>
            <a:r>
              <a:rPr b="1" lang="en" sz="2400">
                <a:solidFill>
                  <a:schemeClr val="accent1"/>
                </a:solidFill>
              </a:rPr>
              <a:t>int</a:t>
            </a:r>
            <a:r>
              <a:rPr b="1" lang="en" sz="2400">
                <a:solidFill>
                  <a:srgbClr val="F2F2F2"/>
                </a:solidFill>
              </a:rPr>
              <a:t> end)</a:t>
            </a:r>
          </a:p>
          <a:p>
            <a:pPr lvl="0" rtl="0">
              <a:spcBef>
                <a:spcPts val="0"/>
              </a:spcBef>
              <a:buNone/>
            </a:pPr>
            <a:r>
              <a:rPr b="1" lang="en" sz="2400">
                <a:solidFill>
                  <a:srgbClr val="F2F2F2"/>
                </a:solidFill>
              </a:rPr>
              <a:t>{</a:t>
            </a:r>
          </a:p>
          <a:p>
            <a:pPr lvl="0" rtl="0">
              <a:spcBef>
                <a:spcPts val="0"/>
              </a:spcBef>
              <a:buNone/>
            </a:pPr>
            <a:r>
              <a:rPr b="1" lang="en" sz="2400">
                <a:solidFill>
                  <a:srgbClr val="F2F2F2"/>
                </a:solidFill>
              </a:rPr>
              <a:t>  </a:t>
            </a:r>
            <a:r>
              <a:rPr b="1" lang="en" sz="2400">
                <a:solidFill>
                  <a:schemeClr val="accent1"/>
                </a:solidFill>
              </a:rPr>
              <a:t> if</a:t>
            </a:r>
            <a:r>
              <a:rPr b="1" lang="en" sz="2400">
                <a:solidFill>
                  <a:srgbClr val="F2F2F2"/>
                </a:solidFill>
              </a:rPr>
              <a:t> (end &gt; start)</a:t>
            </a:r>
          </a:p>
          <a:p>
            <a:pPr lvl="0" rtl="0">
              <a:spcBef>
                <a:spcPts val="0"/>
              </a:spcBef>
              <a:buNone/>
            </a:pPr>
            <a:r>
              <a:rPr b="1" lang="en" sz="2400">
                <a:solidFill>
                  <a:srgbClr val="F2F2F2"/>
                </a:solidFill>
              </a:rPr>
              <a:t>	{</a:t>
            </a:r>
          </a:p>
          <a:p>
            <a:pPr lvl="0" rtl="0">
              <a:spcBef>
                <a:spcPts val="0"/>
              </a:spcBef>
              <a:buNone/>
            </a:pPr>
            <a:r>
              <a:rPr b="1" lang="en" sz="2400">
                <a:solidFill>
                  <a:srgbClr val="F2F2F2"/>
                </a:solidFill>
              </a:rPr>
              <a:t>	     </a:t>
            </a:r>
            <a:r>
              <a:rPr b="1" lang="en" sz="2400">
                <a:solidFill>
                  <a:schemeClr val="accent1"/>
                </a:solidFill>
              </a:rPr>
              <a:t>int</a:t>
            </a:r>
            <a:r>
              <a:rPr b="1" lang="en" sz="2400">
                <a:solidFill>
                  <a:srgbClr val="F2F2F2"/>
                </a:solidFill>
              </a:rPr>
              <a:t> middle = (start + end) / </a:t>
            </a:r>
            <a:r>
              <a:rPr b="1" lang="en" sz="2400">
                <a:solidFill>
                  <a:schemeClr val="accent3"/>
                </a:solidFill>
              </a:rPr>
              <a:t>2</a:t>
            </a:r>
            <a:r>
              <a:rPr b="1" lang="en" sz="2400">
                <a:solidFill>
                  <a:srgbClr val="F2F2F2"/>
                </a:solidFill>
              </a:rPr>
              <a:t>;</a:t>
            </a:r>
          </a:p>
          <a:p>
            <a:pPr lvl="0" rtl="0">
              <a:spcBef>
                <a:spcPts val="0"/>
              </a:spcBef>
              <a:buNone/>
            </a:pPr>
            <a:r>
              <a:t/>
            </a:r>
            <a:endParaRPr b="1" sz="2400">
              <a:solidFill>
                <a:srgbClr val="F2F2F2"/>
              </a:solidFill>
            </a:endParaRPr>
          </a:p>
          <a:p>
            <a:pPr lvl="0" rtl="0">
              <a:spcBef>
                <a:spcPts val="0"/>
              </a:spcBef>
              <a:buNone/>
            </a:pPr>
            <a:r>
              <a:rPr b="1" lang="en" sz="2400">
                <a:solidFill>
                  <a:srgbClr val="F2F2F2"/>
                </a:solidFill>
              </a:rPr>
              <a:t>		sort(array, start, middle);</a:t>
            </a:r>
          </a:p>
          <a:p>
            <a:pPr lvl="0" rtl="0">
              <a:spcBef>
                <a:spcPts val="0"/>
              </a:spcBef>
              <a:buNone/>
            </a:pPr>
            <a:r>
              <a:rPr b="1" lang="en" sz="2400">
                <a:solidFill>
                  <a:srgbClr val="F2F2F2"/>
                </a:solidFill>
              </a:rPr>
              <a:t>		sort(array, middle + </a:t>
            </a:r>
            <a:r>
              <a:rPr b="1" lang="en" sz="2400">
                <a:solidFill>
                  <a:schemeClr val="accent3"/>
                </a:solidFill>
              </a:rPr>
              <a:t>1</a:t>
            </a:r>
            <a:r>
              <a:rPr b="1" lang="en" sz="2400">
                <a:solidFill>
                  <a:srgbClr val="F2F2F2"/>
                </a:solidFill>
              </a:rPr>
              <a:t>, end);</a:t>
            </a:r>
          </a:p>
          <a:p>
            <a:pPr lvl="0" rtl="0">
              <a:spcBef>
                <a:spcPts val="0"/>
              </a:spcBef>
              <a:buNone/>
            </a:pPr>
            <a:r>
              <a:t/>
            </a:r>
            <a:endParaRPr b="1" sz="2400">
              <a:solidFill>
                <a:srgbClr val="FFF367"/>
              </a:solidFill>
            </a:endParaRPr>
          </a:p>
          <a:p>
            <a:pPr lvl="0" rtl="0">
              <a:spcBef>
                <a:spcPts val="0"/>
              </a:spcBef>
              <a:buNone/>
            </a:pPr>
            <a:r>
              <a:rPr b="1" lang="en" sz="2400">
                <a:solidFill>
                  <a:srgbClr val="F2F2F2"/>
                </a:solidFill>
              </a:rPr>
              <a:t>		merge(array, start, middle, middle + </a:t>
            </a:r>
            <a:r>
              <a:rPr b="1" lang="en" sz="2400">
                <a:solidFill>
                  <a:schemeClr val="accent3"/>
                </a:solidFill>
              </a:rPr>
              <a:t>1</a:t>
            </a:r>
            <a:r>
              <a:rPr b="1" lang="en" sz="2400">
                <a:solidFill>
                  <a:srgbClr val="F2F2F2"/>
                </a:solidFill>
              </a:rPr>
              <a:t>, end);</a:t>
            </a:r>
          </a:p>
          <a:p>
            <a:pPr lvl="0" rtl="0">
              <a:spcBef>
                <a:spcPts val="0"/>
              </a:spcBef>
              <a:buNone/>
            </a:pPr>
            <a:r>
              <a:rPr b="1" lang="en" sz="2400">
                <a:solidFill>
                  <a:srgbClr val="F2F2F2"/>
                </a:solidFill>
              </a:rPr>
              <a:t>	}</a:t>
            </a:r>
          </a:p>
          <a:p>
            <a:pPr lvl="0" rtl="0">
              <a:spcBef>
                <a:spcPts val="0"/>
              </a:spcBef>
              <a:buNone/>
            </a:pPr>
            <a:r>
              <a:rPr b="1" lang="en" sz="2400">
                <a:solidFill>
                  <a:srgbClr val="F2F2F2"/>
                </a:solidFill>
              </a:rPr>
              <a:t>}</a:t>
            </a:r>
          </a:p>
          <a:p>
            <a:pPr lvl="0" rtl="0">
              <a:spcBef>
                <a:spcPts val="0"/>
              </a:spcBef>
              <a:buNone/>
            </a:pPr>
            <a:r>
              <a:t/>
            </a:r>
            <a:endParaRPr b="1" sz="3600">
              <a:solidFill>
                <a:srgbClr val="F2F2F2"/>
              </a:solidFill>
            </a:endParaRPr>
          </a:p>
          <a:p>
            <a:pPr lvl="0" rtl="0">
              <a:spcBef>
                <a:spcPts val="0"/>
              </a:spcBef>
              <a:buNone/>
            </a:pPr>
            <a:r>
              <a:t/>
            </a:r>
            <a:endParaRPr b="1" sz="3000">
              <a:solidFill>
                <a:srgbClr val="F2F2F2"/>
              </a:solidFill>
            </a:endParaRPr>
          </a:p>
          <a:p>
            <a:pPr indent="0" lvl="0" marL="0" marR="0" rtl="0" algn="l">
              <a:spcBef>
                <a:spcPts val="0"/>
              </a:spcBef>
              <a:buClr>
                <a:schemeClr val="dk1"/>
              </a:buClr>
              <a:buFont typeface="Arial"/>
              <a:buNone/>
            </a:pPr>
            <a:r>
              <a:t/>
            </a:r>
            <a:endParaRPr b="0" baseline="0" i="0" sz="4400" u="none" cap="none" strike="noStrike">
              <a:solidFill>
                <a:schemeClr val="dk1"/>
              </a:solidFill>
              <a:latin typeface="Calibri"/>
              <a:ea typeface="Calibri"/>
              <a:cs typeface="Calibri"/>
              <a:sym typeface="Calibri"/>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0" name="Shape 420"/>
        <p:cNvGrpSpPr/>
        <p:nvPr/>
      </p:nvGrpSpPr>
      <p:grpSpPr>
        <a:xfrm>
          <a:off x="0" y="0"/>
          <a:ext cx="0" cy="0"/>
          <a:chOff x="0" y="0"/>
          <a:chExt cx="0" cy="0"/>
        </a:xfrm>
      </p:grpSpPr>
      <p:sp>
        <p:nvSpPr>
          <p:cNvPr id="421" name="Shape 421"/>
          <p:cNvSpPr txBox="1"/>
          <p:nvPr/>
        </p:nvSpPr>
        <p:spPr>
          <a:xfrm>
            <a:off x="932575" y="2337400"/>
            <a:ext cx="7596600" cy="2624699"/>
          </a:xfrm>
          <a:prstGeom prst="rect">
            <a:avLst/>
          </a:prstGeom>
          <a:noFill/>
          <a:ln>
            <a:noFill/>
          </a:ln>
        </p:spPr>
        <p:txBody>
          <a:bodyPr anchorCtr="0" anchor="ctr" bIns="45700" lIns="91425" rIns="91425" tIns="45700">
            <a:noAutofit/>
          </a:bodyPr>
          <a:lstStyle/>
          <a:p>
            <a:pPr lvl="0" marR="0" rtl="0" algn="l">
              <a:spcBef>
                <a:spcPts val="0"/>
              </a:spcBef>
              <a:buNone/>
            </a:pPr>
            <a:r>
              <a:rPr b="1" lang="en" sz="3600">
                <a:solidFill>
                  <a:srgbClr val="FFFFFF"/>
                </a:solidFill>
              </a:rPr>
              <a:t>What's the best case runtime of merge sort?</a:t>
            </a:r>
          </a:p>
          <a:p>
            <a:pPr lvl="0" marR="0" rtl="0" algn="l">
              <a:spcBef>
                <a:spcPts val="0"/>
              </a:spcBef>
              <a:buNone/>
            </a:pPr>
            <a:r>
              <a:t/>
            </a:r>
            <a:endParaRPr b="1" sz="3600">
              <a:solidFill>
                <a:srgbClr val="FFFFFF"/>
              </a:solidFill>
            </a:endParaRPr>
          </a:p>
          <a:p>
            <a:pPr lvl="0" marR="0" rtl="0" algn="l">
              <a:spcBef>
                <a:spcPts val="0"/>
              </a:spcBef>
              <a:buNone/>
            </a:pPr>
            <a:r>
              <a:rPr b="1" lang="en" sz="3600">
                <a:solidFill>
                  <a:srgbClr val="FFFFFF"/>
                </a:solidFill>
              </a:rPr>
              <a:t>What's the worst case runtime of merge sort?</a:t>
            </a:r>
          </a:p>
          <a:p>
            <a:pPr lvl="0" marR="0" rtl="0" algn="l">
              <a:spcBef>
                <a:spcPts val="0"/>
              </a:spcBef>
              <a:buNone/>
            </a:pPr>
            <a:r>
              <a:t/>
            </a:r>
            <a:endParaRPr b="1" sz="3600">
              <a:solidFill>
                <a:srgbClr val="FFFFFF"/>
              </a:solidFill>
            </a:endParaRPr>
          </a:p>
          <a:p>
            <a:pPr lvl="0" marR="0" rtl="0" algn="l">
              <a:spcBef>
                <a:spcPts val="0"/>
              </a:spcBef>
              <a:buNone/>
            </a:pPr>
            <a:r>
              <a:rPr b="1" lang="en" sz="3600">
                <a:solidFill>
                  <a:srgbClr val="FFFFFF"/>
                </a:solidFill>
              </a:rPr>
              <a:t>What's the expected runtime of merge sort?</a:t>
            </a:r>
          </a:p>
          <a:p>
            <a:pPr indent="-228600" lvl="0" marL="457200" marR="0" rtl="0" algn="ctr">
              <a:spcBef>
                <a:spcPts val="0"/>
              </a:spcBef>
              <a:buClr>
                <a:schemeClr val="dk1"/>
              </a:buClr>
              <a:buSzPct val="25000"/>
              <a:buFont typeface="Arial"/>
              <a:buChar char="●"/>
            </a:pPr>
            <a:r>
              <a:rPr lang="en" sz="4400">
                <a:solidFill>
                  <a:schemeClr val="dk1"/>
                </a:solidFill>
                <a:latin typeface="Calibri"/>
                <a:ea typeface="Calibri"/>
                <a:cs typeface="Calibri"/>
                <a:sym typeface="Calibri"/>
              </a:rPr>
              <a:t>Lin</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5" name="Shape 425"/>
        <p:cNvGrpSpPr/>
        <p:nvPr/>
      </p:nvGrpSpPr>
      <p:grpSpPr>
        <a:xfrm>
          <a:off x="0" y="0"/>
          <a:ext cx="0" cy="0"/>
          <a:chOff x="0" y="0"/>
          <a:chExt cx="0" cy="0"/>
        </a:xfrm>
      </p:grpSpPr>
      <p:pic>
        <p:nvPicPr>
          <p:cNvPr id="426" name="Shape 426"/>
          <p:cNvPicPr preferRelativeResize="0"/>
          <p:nvPr/>
        </p:nvPicPr>
        <p:blipFill>
          <a:blip r:embed="rId3">
            <a:alphaModFix/>
          </a:blip>
          <a:stretch>
            <a:fillRect/>
          </a:stretch>
        </p:blipFill>
        <p:spPr>
          <a:xfrm>
            <a:off x="1842075" y="172650"/>
            <a:ext cx="5606074" cy="6545099"/>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0" name="Shape 430"/>
        <p:cNvGrpSpPr/>
        <p:nvPr/>
      </p:nvGrpSpPr>
      <p:grpSpPr>
        <a:xfrm>
          <a:off x="0" y="0"/>
          <a:ext cx="0" cy="0"/>
          <a:chOff x="0" y="0"/>
          <a:chExt cx="0" cy="0"/>
        </a:xfrm>
      </p:grpSpPr>
      <p:sp>
        <p:nvSpPr>
          <p:cNvPr id="431" name="Shape 431"/>
          <p:cNvSpPr/>
          <p:nvPr/>
        </p:nvSpPr>
        <p:spPr>
          <a:xfrm>
            <a:off x="689308" y="1504452"/>
            <a:ext cx="7690200" cy="905099"/>
          </a:xfrm>
          <a:prstGeom prst="rect">
            <a:avLst/>
          </a:prstGeom>
          <a:noFill/>
          <a:ln cap="flat" cmpd="sng" w="76200">
            <a:solidFill>
              <a:schemeClr val="accent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432" name="Shape 432"/>
          <p:cNvSpPr txBox="1"/>
          <p:nvPr/>
        </p:nvSpPr>
        <p:spPr>
          <a:xfrm>
            <a:off x="1434762" y="1267827"/>
            <a:ext cx="1674299" cy="1464899"/>
          </a:xfrm>
          <a:prstGeom prst="rect">
            <a:avLst/>
          </a:prstGeom>
          <a:noFill/>
          <a:ln>
            <a:noFill/>
          </a:ln>
        </p:spPr>
        <p:txBody>
          <a:bodyPr anchorCtr="0" anchor="ctr" bIns="91425" lIns="91425" rIns="91425" tIns="91425">
            <a:noAutofit/>
          </a:bodyPr>
          <a:lstStyle/>
          <a:p>
            <a:pPr lvl="0" rtl="0" algn="ctr">
              <a:spcBef>
                <a:spcPts val="0"/>
              </a:spcBef>
              <a:buNone/>
            </a:pPr>
            <a:r>
              <a:rPr lang="en" sz="2400">
                <a:solidFill>
                  <a:schemeClr val="lt1"/>
                </a:solidFill>
              </a:rPr>
              <a:t>Bubble Sort</a:t>
            </a:r>
          </a:p>
        </p:txBody>
      </p:sp>
      <p:cxnSp>
        <p:nvCxnSpPr>
          <p:cNvPr id="433" name="Shape 433"/>
          <p:cNvCxnSpPr>
            <a:stCxn id="434" idx="0"/>
            <a:endCxn id="434" idx="0"/>
          </p:cNvCxnSpPr>
          <p:nvPr/>
        </p:nvCxnSpPr>
        <p:spPr>
          <a:xfrm flipH="1">
            <a:off x="1456700" y="1507150"/>
            <a:ext cx="16200" cy="3598500"/>
          </a:xfrm>
          <a:prstGeom prst="straightConnector1">
            <a:avLst/>
          </a:prstGeom>
          <a:noFill/>
          <a:ln cap="flat" cmpd="sng" w="76200">
            <a:solidFill>
              <a:schemeClr val="accent5"/>
            </a:solidFill>
            <a:prstDash val="solid"/>
            <a:round/>
            <a:headEnd len="lg" w="lg" type="none"/>
            <a:tailEnd len="lg" w="lg" type="none"/>
          </a:ln>
        </p:spPr>
      </p:cxnSp>
      <p:sp>
        <p:nvSpPr>
          <p:cNvPr id="435" name="Shape 435"/>
          <p:cNvSpPr/>
          <p:nvPr/>
        </p:nvSpPr>
        <p:spPr>
          <a:xfrm>
            <a:off x="689308" y="2404286"/>
            <a:ext cx="7690200" cy="905099"/>
          </a:xfrm>
          <a:prstGeom prst="rect">
            <a:avLst/>
          </a:prstGeom>
          <a:noFill/>
          <a:ln cap="flat" cmpd="sng" w="76200">
            <a:solidFill>
              <a:schemeClr val="accent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436" name="Shape 436"/>
          <p:cNvSpPr/>
          <p:nvPr/>
        </p:nvSpPr>
        <p:spPr>
          <a:xfrm>
            <a:off x="689308" y="3304146"/>
            <a:ext cx="7690200" cy="905099"/>
          </a:xfrm>
          <a:prstGeom prst="rect">
            <a:avLst/>
          </a:prstGeom>
          <a:noFill/>
          <a:ln cap="flat" cmpd="sng" w="76200">
            <a:solidFill>
              <a:schemeClr val="accent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437" name="Shape 437"/>
          <p:cNvSpPr/>
          <p:nvPr/>
        </p:nvSpPr>
        <p:spPr>
          <a:xfrm>
            <a:off x="689308" y="4194061"/>
            <a:ext cx="7690200" cy="905099"/>
          </a:xfrm>
          <a:prstGeom prst="rect">
            <a:avLst/>
          </a:prstGeom>
          <a:noFill/>
          <a:ln cap="flat" cmpd="sng" w="76200">
            <a:solidFill>
              <a:schemeClr val="accent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cxnSp>
        <p:nvCxnSpPr>
          <p:cNvPr id="438" name="Shape 438"/>
          <p:cNvCxnSpPr>
            <a:stCxn id="434" idx="0"/>
            <a:endCxn id="434" idx="0"/>
          </p:cNvCxnSpPr>
          <p:nvPr/>
        </p:nvCxnSpPr>
        <p:spPr>
          <a:xfrm flipH="1">
            <a:off x="4958912" y="1514701"/>
            <a:ext cx="2400" cy="3568800"/>
          </a:xfrm>
          <a:prstGeom prst="straightConnector1">
            <a:avLst/>
          </a:prstGeom>
          <a:noFill/>
          <a:ln cap="flat" cmpd="sng" w="76200">
            <a:solidFill>
              <a:schemeClr val="accent5"/>
            </a:solidFill>
            <a:prstDash val="solid"/>
            <a:round/>
            <a:headEnd len="lg" w="lg" type="none"/>
            <a:tailEnd len="lg" w="lg" type="none"/>
          </a:ln>
        </p:spPr>
      </p:cxnSp>
      <p:cxnSp>
        <p:nvCxnSpPr>
          <p:cNvPr id="439" name="Shape 439"/>
          <p:cNvCxnSpPr>
            <a:stCxn id="434" idx="0"/>
            <a:endCxn id="434" idx="0"/>
          </p:cNvCxnSpPr>
          <p:nvPr/>
        </p:nvCxnSpPr>
        <p:spPr>
          <a:xfrm flipH="1">
            <a:off x="3185607" y="1514701"/>
            <a:ext cx="2400" cy="3568800"/>
          </a:xfrm>
          <a:prstGeom prst="straightConnector1">
            <a:avLst/>
          </a:prstGeom>
          <a:noFill/>
          <a:ln cap="flat" cmpd="sng" w="76200">
            <a:solidFill>
              <a:schemeClr val="accent5"/>
            </a:solidFill>
            <a:prstDash val="solid"/>
            <a:round/>
            <a:headEnd len="lg" w="lg" type="none"/>
            <a:tailEnd len="lg" w="lg" type="none"/>
          </a:ln>
        </p:spPr>
      </p:cxnSp>
      <p:cxnSp>
        <p:nvCxnSpPr>
          <p:cNvPr id="440" name="Shape 440"/>
          <p:cNvCxnSpPr>
            <a:stCxn id="434" idx="0"/>
            <a:endCxn id="434" idx="0"/>
          </p:cNvCxnSpPr>
          <p:nvPr/>
        </p:nvCxnSpPr>
        <p:spPr>
          <a:xfrm flipH="1">
            <a:off x="6656017" y="1514701"/>
            <a:ext cx="2400" cy="3568800"/>
          </a:xfrm>
          <a:prstGeom prst="straightConnector1">
            <a:avLst/>
          </a:prstGeom>
          <a:noFill/>
          <a:ln cap="flat" cmpd="sng" w="76200">
            <a:solidFill>
              <a:schemeClr val="accent5"/>
            </a:solidFill>
            <a:prstDash val="solid"/>
            <a:round/>
            <a:headEnd len="lg" w="lg" type="none"/>
            <a:tailEnd len="lg" w="lg" type="none"/>
          </a:ln>
        </p:spPr>
      </p:cxnSp>
      <p:sp>
        <p:nvSpPr>
          <p:cNvPr id="441" name="Shape 441"/>
          <p:cNvSpPr txBox="1"/>
          <p:nvPr/>
        </p:nvSpPr>
        <p:spPr>
          <a:xfrm>
            <a:off x="642500" y="2174758"/>
            <a:ext cx="1237200" cy="1464899"/>
          </a:xfrm>
          <a:prstGeom prst="rect">
            <a:avLst/>
          </a:prstGeom>
          <a:noFill/>
          <a:ln>
            <a:noFill/>
          </a:ln>
        </p:spPr>
        <p:txBody>
          <a:bodyPr anchorCtr="0" anchor="ctr" bIns="91425" lIns="91425" rIns="91425" tIns="91425">
            <a:noAutofit/>
          </a:bodyPr>
          <a:lstStyle/>
          <a:p>
            <a:pPr lvl="0" rtl="0">
              <a:spcBef>
                <a:spcPts val="0"/>
              </a:spcBef>
              <a:buNone/>
            </a:pPr>
            <a:r>
              <a:rPr i="1" lang="en" sz="5500">
                <a:solidFill>
                  <a:schemeClr val="lt1"/>
                </a:solidFill>
              </a:rPr>
              <a:t>O</a:t>
            </a:r>
          </a:p>
        </p:txBody>
      </p:sp>
      <p:sp>
        <p:nvSpPr>
          <p:cNvPr id="442" name="Shape 442"/>
          <p:cNvSpPr txBox="1"/>
          <p:nvPr/>
        </p:nvSpPr>
        <p:spPr>
          <a:xfrm>
            <a:off x="642500" y="3006106"/>
            <a:ext cx="1237200" cy="1464899"/>
          </a:xfrm>
          <a:prstGeom prst="rect">
            <a:avLst/>
          </a:prstGeom>
          <a:noFill/>
          <a:ln>
            <a:noFill/>
          </a:ln>
        </p:spPr>
        <p:txBody>
          <a:bodyPr anchorCtr="0" anchor="ctr" bIns="91425" lIns="91425" rIns="91425" tIns="91425">
            <a:noAutofit/>
          </a:bodyPr>
          <a:lstStyle/>
          <a:p>
            <a:pPr lvl="0" rtl="0">
              <a:spcBef>
                <a:spcPts val="0"/>
              </a:spcBef>
              <a:buNone/>
            </a:pPr>
            <a:r>
              <a:rPr i="1" lang="en" sz="5500">
                <a:solidFill>
                  <a:srgbClr val="FFFFFF"/>
                </a:solidFill>
              </a:rPr>
              <a:t>Ω</a:t>
            </a:r>
          </a:p>
        </p:txBody>
      </p:sp>
      <p:sp>
        <p:nvSpPr>
          <p:cNvPr id="443" name="Shape 443"/>
          <p:cNvSpPr txBox="1"/>
          <p:nvPr/>
        </p:nvSpPr>
        <p:spPr>
          <a:xfrm>
            <a:off x="642500" y="3913032"/>
            <a:ext cx="1237200" cy="1464899"/>
          </a:xfrm>
          <a:prstGeom prst="rect">
            <a:avLst/>
          </a:prstGeom>
          <a:noFill/>
          <a:ln>
            <a:noFill/>
          </a:ln>
        </p:spPr>
        <p:txBody>
          <a:bodyPr anchorCtr="0" anchor="ctr" bIns="91425" lIns="91425" rIns="91425" tIns="91425">
            <a:noAutofit/>
          </a:bodyPr>
          <a:lstStyle/>
          <a:p>
            <a:pPr lvl="0" rtl="0">
              <a:spcBef>
                <a:spcPts val="0"/>
              </a:spcBef>
              <a:buNone/>
            </a:pPr>
            <a:r>
              <a:rPr i="1" lang="en" sz="5500">
                <a:solidFill>
                  <a:srgbClr val="FFFFFF"/>
                </a:solidFill>
              </a:rPr>
              <a:t>Θ</a:t>
            </a:r>
          </a:p>
        </p:txBody>
      </p:sp>
      <p:sp>
        <p:nvSpPr>
          <p:cNvPr id="444" name="Shape 444"/>
          <p:cNvSpPr txBox="1"/>
          <p:nvPr/>
        </p:nvSpPr>
        <p:spPr>
          <a:xfrm>
            <a:off x="3056600" y="1267825"/>
            <a:ext cx="1902300" cy="1464899"/>
          </a:xfrm>
          <a:prstGeom prst="rect">
            <a:avLst/>
          </a:prstGeom>
          <a:noFill/>
          <a:ln>
            <a:noFill/>
          </a:ln>
        </p:spPr>
        <p:txBody>
          <a:bodyPr anchorCtr="0" anchor="ctr" bIns="91425" lIns="91425" rIns="91425" tIns="91425">
            <a:noAutofit/>
          </a:bodyPr>
          <a:lstStyle/>
          <a:p>
            <a:pPr lvl="0" rtl="0" algn="ctr">
              <a:spcBef>
                <a:spcPts val="0"/>
              </a:spcBef>
              <a:buNone/>
            </a:pPr>
            <a:r>
              <a:rPr lang="en" sz="2400">
                <a:solidFill>
                  <a:schemeClr val="lt1"/>
                </a:solidFill>
              </a:rPr>
              <a:t>Selection Sort</a:t>
            </a:r>
          </a:p>
        </p:txBody>
      </p:sp>
      <p:sp>
        <p:nvSpPr>
          <p:cNvPr id="445" name="Shape 445"/>
          <p:cNvSpPr txBox="1"/>
          <p:nvPr/>
        </p:nvSpPr>
        <p:spPr>
          <a:xfrm>
            <a:off x="4735975" y="1267825"/>
            <a:ext cx="1902300" cy="1464899"/>
          </a:xfrm>
          <a:prstGeom prst="rect">
            <a:avLst/>
          </a:prstGeom>
          <a:noFill/>
          <a:ln>
            <a:noFill/>
          </a:ln>
        </p:spPr>
        <p:txBody>
          <a:bodyPr anchorCtr="0" anchor="ctr" bIns="91425" lIns="91425" rIns="91425" tIns="91425">
            <a:noAutofit/>
          </a:bodyPr>
          <a:lstStyle/>
          <a:p>
            <a:pPr lvl="0" rtl="0" algn="ctr">
              <a:spcBef>
                <a:spcPts val="0"/>
              </a:spcBef>
              <a:buNone/>
            </a:pPr>
            <a:r>
              <a:rPr lang="en" sz="2400">
                <a:solidFill>
                  <a:schemeClr val="lt1"/>
                </a:solidFill>
              </a:rPr>
              <a:t>Insertion Sort</a:t>
            </a:r>
          </a:p>
        </p:txBody>
      </p:sp>
      <p:sp>
        <p:nvSpPr>
          <p:cNvPr id="446" name="Shape 446"/>
          <p:cNvSpPr txBox="1"/>
          <p:nvPr/>
        </p:nvSpPr>
        <p:spPr>
          <a:xfrm>
            <a:off x="6643950" y="1267825"/>
            <a:ext cx="1552499" cy="1464899"/>
          </a:xfrm>
          <a:prstGeom prst="rect">
            <a:avLst/>
          </a:prstGeom>
          <a:noFill/>
          <a:ln>
            <a:noFill/>
          </a:ln>
        </p:spPr>
        <p:txBody>
          <a:bodyPr anchorCtr="0" anchor="ctr" bIns="91425" lIns="91425" rIns="91425" tIns="91425">
            <a:noAutofit/>
          </a:bodyPr>
          <a:lstStyle/>
          <a:p>
            <a:pPr lvl="0" rtl="0" algn="ctr">
              <a:spcBef>
                <a:spcPts val="0"/>
              </a:spcBef>
              <a:buNone/>
            </a:pPr>
            <a:r>
              <a:rPr lang="en" sz="2400">
                <a:solidFill>
                  <a:schemeClr val="lt1"/>
                </a:solidFill>
              </a:rPr>
              <a:t>Merge Sort</a:t>
            </a:r>
          </a:p>
        </p:txBody>
      </p:sp>
      <p:sp>
        <p:nvSpPr>
          <p:cNvPr id="447" name="Shape 447"/>
          <p:cNvSpPr txBox="1"/>
          <p:nvPr/>
        </p:nvSpPr>
        <p:spPr>
          <a:xfrm>
            <a:off x="1937900" y="2174750"/>
            <a:ext cx="2003700" cy="1464899"/>
          </a:xfrm>
          <a:prstGeom prst="rect">
            <a:avLst/>
          </a:prstGeom>
          <a:noFill/>
          <a:ln>
            <a:noFill/>
          </a:ln>
        </p:spPr>
        <p:txBody>
          <a:bodyPr anchorCtr="0" anchor="ctr" bIns="91425" lIns="91425" rIns="91425" tIns="91425">
            <a:noAutofit/>
          </a:bodyPr>
          <a:lstStyle/>
          <a:p>
            <a:pPr lvl="0" rtl="0">
              <a:spcBef>
                <a:spcPts val="0"/>
              </a:spcBef>
              <a:buNone/>
            </a:pPr>
            <a:r>
              <a:rPr i="1" lang="en" sz="5000">
                <a:solidFill>
                  <a:srgbClr val="FFFFFF"/>
                </a:solidFill>
              </a:rPr>
              <a:t>n</a:t>
            </a:r>
            <a:r>
              <a:rPr baseline="30000" i="1" lang="en" sz="5000">
                <a:solidFill>
                  <a:srgbClr val="FFFFFF"/>
                </a:solidFill>
              </a:rPr>
              <a:t>2</a:t>
            </a:r>
          </a:p>
        </p:txBody>
      </p:sp>
      <p:sp>
        <p:nvSpPr>
          <p:cNvPr id="448" name="Shape 448"/>
          <p:cNvSpPr txBox="1"/>
          <p:nvPr/>
        </p:nvSpPr>
        <p:spPr>
          <a:xfrm>
            <a:off x="2014100" y="3012950"/>
            <a:ext cx="849900" cy="1464899"/>
          </a:xfrm>
          <a:prstGeom prst="rect">
            <a:avLst/>
          </a:prstGeom>
          <a:noFill/>
          <a:ln>
            <a:noFill/>
          </a:ln>
        </p:spPr>
        <p:txBody>
          <a:bodyPr anchorCtr="0" anchor="ctr" bIns="91425" lIns="91425" rIns="91425" tIns="91425">
            <a:noAutofit/>
          </a:bodyPr>
          <a:lstStyle/>
          <a:p>
            <a:pPr lvl="0" rtl="0">
              <a:spcBef>
                <a:spcPts val="0"/>
              </a:spcBef>
              <a:buNone/>
            </a:pPr>
            <a:r>
              <a:rPr i="1" lang="en" sz="5000">
                <a:solidFill>
                  <a:schemeClr val="lt1"/>
                </a:solidFill>
              </a:rPr>
              <a:t>n</a:t>
            </a:r>
          </a:p>
        </p:txBody>
      </p:sp>
      <p:sp>
        <p:nvSpPr>
          <p:cNvPr id="449" name="Shape 449"/>
          <p:cNvSpPr txBox="1"/>
          <p:nvPr/>
        </p:nvSpPr>
        <p:spPr>
          <a:xfrm>
            <a:off x="5519300" y="3012950"/>
            <a:ext cx="849900" cy="1464899"/>
          </a:xfrm>
          <a:prstGeom prst="rect">
            <a:avLst/>
          </a:prstGeom>
          <a:noFill/>
          <a:ln>
            <a:noFill/>
          </a:ln>
        </p:spPr>
        <p:txBody>
          <a:bodyPr anchorCtr="0" anchor="ctr" bIns="91425" lIns="91425" rIns="91425" tIns="91425">
            <a:noAutofit/>
          </a:bodyPr>
          <a:lstStyle/>
          <a:p>
            <a:pPr lvl="0" rtl="0">
              <a:spcBef>
                <a:spcPts val="0"/>
              </a:spcBef>
              <a:buNone/>
            </a:pPr>
            <a:r>
              <a:rPr i="1" lang="en" sz="5000">
                <a:solidFill>
                  <a:schemeClr val="lt1"/>
                </a:solidFill>
              </a:rPr>
              <a:t>n</a:t>
            </a:r>
          </a:p>
        </p:txBody>
      </p:sp>
      <p:sp>
        <p:nvSpPr>
          <p:cNvPr id="450" name="Shape 450"/>
          <p:cNvSpPr txBox="1"/>
          <p:nvPr/>
        </p:nvSpPr>
        <p:spPr>
          <a:xfrm>
            <a:off x="6662300" y="3012950"/>
            <a:ext cx="2003700" cy="1464899"/>
          </a:xfrm>
          <a:prstGeom prst="rect">
            <a:avLst/>
          </a:prstGeom>
          <a:noFill/>
          <a:ln>
            <a:noFill/>
          </a:ln>
        </p:spPr>
        <p:txBody>
          <a:bodyPr anchorCtr="0" anchor="ctr" bIns="91425" lIns="91425" rIns="91425" tIns="91425">
            <a:noAutofit/>
          </a:bodyPr>
          <a:lstStyle/>
          <a:p>
            <a:pPr lvl="0" rtl="0">
              <a:spcBef>
                <a:spcPts val="0"/>
              </a:spcBef>
              <a:buNone/>
            </a:pPr>
            <a:r>
              <a:rPr i="1" lang="en" sz="5000">
                <a:solidFill>
                  <a:schemeClr val="lt1"/>
                </a:solidFill>
              </a:rPr>
              <a:t>nlogn</a:t>
            </a:r>
          </a:p>
        </p:txBody>
      </p:sp>
      <p:sp>
        <p:nvSpPr>
          <p:cNvPr id="451" name="Shape 451"/>
          <p:cNvSpPr txBox="1"/>
          <p:nvPr/>
        </p:nvSpPr>
        <p:spPr>
          <a:xfrm>
            <a:off x="6662300" y="3927350"/>
            <a:ext cx="2003700" cy="1464899"/>
          </a:xfrm>
          <a:prstGeom prst="rect">
            <a:avLst/>
          </a:prstGeom>
          <a:noFill/>
          <a:ln>
            <a:noFill/>
          </a:ln>
        </p:spPr>
        <p:txBody>
          <a:bodyPr anchorCtr="0" anchor="ctr" bIns="91425" lIns="91425" rIns="91425" tIns="91425">
            <a:noAutofit/>
          </a:bodyPr>
          <a:lstStyle/>
          <a:p>
            <a:pPr lvl="0" rtl="0">
              <a:spcBef>
                <a:spcPts val="0"/>
              </a:spcBef>
              <a:buNone/>
            </a:pPr>
            <a:r>
              <a:rPr i="1" lang="en" sz="5000">
                <a:solidFill>
                  <a:schemeClr val="lt1"/>
                </a:solidFill>
              </a:rPr>
              <a:t>nlogn</a:t>
            </a:r>
          </a:p>
        </p:txBody>
      </p:sp>
      <p:sp>
        <p:nvSpPr>
          <p:cNvPr id="452" name="Shape 452"/>
          <p:cNvSpPr txBox="1"/>
          <p:nvPr/>
        </p:nvSpPr>
        <p:spPr>
          <a:xfrm>
            <a:off x="6662300" y="2098550"/>
            <a:ext cx="2003700" cy="1464899"/>
          </a:xfrm>
          <a:prstGeom prst="rect">
            <a:avLst/>
          </a:prstGeom>
          <a:noFill/>
          <a:ln>
            <a:noFill/>
          </a:ln>
        </p:spPr>
        <p:txBody>
          <a:bodyPr anchorCtr="0" anchor="ctr" bIns="91425" lIns="91425" rIns="91425" tIns="91425">
            <a:noAutofit/>
          </a:bodyPr>
          <a:lstStyle/>
          <a:p>
            <a:pPr lvl="0" rtl="0">
              <a:spcBef>
                <a:spcPts val="0"/>
              </a:spcBef>
              <a:buNone/>
            </a:pPr>
            <a:r>
              <a:rPr i="1" lang="en" sz="5000">
                <a:solidFill>
                  <a:schemeClr val="lt1"/>
                </a:solidFill>
              </a:rPr>
              <a:t>nlogn</a:t>
            </a:r>
          </a:p>
        </p:txBody>
      </p:sp>
      <p:sp>
        <p:nvSpPr>
          <p:cNvPr id="453" name="Shape 453"/>
          <p:cNvSpPr txBox="1"/>
          <p:nvPr/>
        </p:nvSpPr>
        <p:spPr>
          <a:xfrm>
            <a:off x="3690500" y="2174750"/>
            <a:ext cx="2003700" cy="1464899"/>
          </a:xfrm>
          <a:prstGeom prst="rect">
            <a:avLst/>
          </a:prstGeom>
          <a:noFill/>
          <a:ln>
            <a:noFill/>
          </a:ln>
        </p:spPr>
        <p:txBody>
          <a:bodyPr anchorCtr="0" anchor="ctr" bIns="91425" lIns="91425" rIns="91425" tIns="91425">
            <a:noAutofit/>
          </a:bodyPr>
          <a:lstStyle/>
          <a:p>
            <a:pPr lvl="0" rtl="0">
              <a:spcBef>
                <a:spcPts val="0"/>
              </a:spcBef>
              <a:buNone/>
            </a:pPr>
            <a:r>
              <a:rPr i="1" lang="en" sz="5000">
                <a:solidFill>
                  <a:srgbClr val="FFFFFF"/>
                </a:solidFill>
              </a:rPr>
              <a:t>n</a:t>
            </a:r>
            <a:r>
              <a:rPr baseline="30000" i="1" lang="en" sz="5000">
                <a:solidFill>
                  <a:srgbClr val="FFFFFF"/>
                </a:solidFill>
              </a:rPr>
              <a:t>2</a:t>
            </a:r>
          </a:p>
        </p:txBody>
      </p:sp>
      <p:sp>
        <p:nvSpPr>
          <p:cNvPr id="454" name="Shape 454"/>
          <p:cNvSpPr txBox="1"/>
          <p:nvPr/>
        </p:nvSpPr>
        <p:spPr>
          <a:xfrm>
            <a:off x="3690500" y="3089150"/>
            <a:ext cx="2003700" cy="1464899"/>
          </a:xfrm>
          <a:prstGeom prst="rect">
            <a:avLst/>
          </a:prstGeom>
          <a:noFill/>
          <a:ln>
            <a:noFill/>
          </a:ln>
        </p:spPr>
        <p:txBody>
          <a:bodyPr anchorCtr="0" anchor="ctr" bIns="91425" lIns="91425" rIns="91425" tIns="91425">
            <a:noAutofit/>
          </a:bodyPr>
          <a:lstStyle/>
          <a:p>
            <a:pPr lvl="0" rtl="0">
              <a:spcBef>
                <a:spcPts val="0"/>
              </a:spcBef>
              <a:buNone/>
            </a:pPr>
            <a:r>
              <a:rPr i="1" lang="en" sz="5000">
                <a:solidFill>
                  <a:srgbClr val="FFFFFF"/>
                </a:solidFill>
              </a:rPr>
              <a:t>n</a:t>
            </a:r>
            <a:r>
              <a:rPr baseline="30000" i="1" lang="en" sz="5000">
                <a:solidFill>
                  <a:srgbClr val="FFFFFF"/>
                </a:solidFill>
              </a:rPr>
              <a:t>2</a:t>
            </a:r>
          </a:p>
        </p:txBody>
      </p:sp>
      <p:sp>
        <p:nvSpPr>
          <p:cNvPr id="455" name="Shape 455"/>
          <p:cNvSpPr txBox="1"/>
          <p:nvPr/>
        </p:nvSpPr>
        <p:spPr>
          <a:xfrm>
            <a:off x="3690500" y="4003550"/>
            <a:ext cx="2003700" cy="1464899"/>
          </a:xfrm>
          <a:prstGeom prst="rect">
            <a:avLst/>
          </a:prstGeom>
          <a:noFill/>
          <a:ln>
            <a:noFill/>
          </a:ln>
        </p:spPr>
        <p:txBody>
          <a:bodyPr anchorCtr="0" anchor="ctr" bIns="91425" lIns="91425" rIns="91425" tIns="91425">
            <a:noAutofit/>
          </a:bodyPr>
          <a:lstStyle/>
          <a:p>
            <a:pPr lvl="0" rtl="0">
              <a:spcBef>
                <a:spcPts val="0"/>
              </a:spcBef>
              <a:buNone/>
            </a:pPr>
            <a:r>
              <a:rPr i="1" lang="en" sz="5000">
                <a:solidFill>
                  <a:srgbClr val="FFFFFF"/>
                </a:solidFill>
              </a:rPr>
              <a:t>n</a:t>
            </a:r>
            <a:r>
              <a:rPr baseline="30000" i="1" lang="en" sz="5000">
                <a:solidFill>
                  <a:srgbClr val="FFFFFF"/>
                </a:solidFill>
              </a:rPr>
              <a:t>2</a:t>
            </a:r>
          </a:p>
        </p:txBody>
      </p:sp>
      <p:sp>
        <p:nvSpPr>
          <p:cNvPr id="456" name="Shape 456"/>
          <p:cNvSpPr txBox="1"/>
          <p:nvPr/>
        </p:nvSpPr>
        <p:spPr>
          <a:xfrm>
            <a:off x="5443100" y="2174750"/>
            <a:ext cx="2003700" cy="1464899"/>
          </a:xfrm>
          <a:prstGeom prst="rect">
            <a:avLst/>
          </a:prstGeom>
          <a:noFill/>
          <a:ln>
            <a:noFill/>
          </a:ln>
        </p:spPr>
        <p:txBody>
          <a:bodyPr anchorCtr="0" anchor="ctr" bIns="91425" lIns="91425" rIns="91425" tIns="91425">
            <a:noAutofit/>
          </a:bodyPr>
          <a:lstStyle/>
          <a:p>
            <a:pPr lvl="0" rtl="0">
              <a:spcBef>
                <a:spcPts val="0"/>
              </a:spcBef>
              <a:buNone/>
            </a:pPr>
            <a:r>
              <a:rPr i="1" lang="en" sz="5000">
                <a:solidFill>
                  <a:srgbClr val="FFFFFF"/>
                </a:solidFill>
              </a:rPr>
              <a:t>n</a:t>
            </a:r>
            <a:r>
              <a:rPr baseline="30000" i="1" lang="en" sz="5000">
                <a:solidFill>
                  <a:srgbClr val="FFFFFF"/>
                </a:solidFill>
              </a:rPr>
              <a:t>2</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