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2" Type="http://schemas.openxmlformats.org/officeDocument/2006/relationships/presProps" Target="presProps.xml"/><Relationship Id="rId1" Type="http://schemas.openxmlformats.org/officeDocument/2006/relationships/theme" Target="theme/theme4.xml"/><Relationship Id="rId10" Type="http://schemas.openxmlformats.org/officeDocument/2006/relationships/slide" Target="slides/slide4.xml"/><Relationship Id="rId4" Type="http://schemas.openxmlformats.org/officeDocument/2006/relationships/slideMaster" Target="slideMasters/slideMaster1.xml"/><Relationship Id="rId11" Type="http://schemas.openxmlformats.org/officeDocument/2006/relationships/slide" Target="slides/slide5.xml"/><Relationship Id="rId3" Type="http://schemas.openxmlformats.org/officeDocument/2006/relationships/tableStyles" Target="tableStyles.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A </a:t>
            </a:r>
            <a:r>
              <a:rPr b="1" lang="en"/>
              <a:t>tree</a:t>
            </a:r>
            <a:r>
              <a:rPr lang="en"/>
              <a:t> is a data structure in which each node is comprised of some data as well as node pointers to child nodes. </a:t>
            </a:r>
          </a:p>
        </p:txBody>
      </p:sp>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We'll refer to node 1 as the </a:t>
            </a:r>
            <a:r>
              <a:rPr b="1" lang="en"/>
              <a:t>root node</a:t>
            </a:r>
            <a:r>
              <a:rPr lang="en"/>
              <a:t>, and external nodes like 5, 6, 7, 8, and 9 as </a:t>
            </a:r>
            <a:r>
              <a:rPr b="1" lang="en"/>
              <a:t>leaves</a:t>
            </a:r>
            <a:r>
              <a:rPr lang="en"/>
              <a:t>. </a:t>
            </a:r>
          </a:p>
          <a:p>
            <a:pPr lvl="0" rtl="0">
              <a:spcBef>
                <a:spcPts val="0"/>
              </a:spcBef>
              <a:buNone/>
            </a:pPr>
            <a:r>
              <a:t/>
            </a:r>
            <a:endParaRPr/>
          </a:p>
          <a:p>
            <a:pPr lvl="0" rtl="0">
              <a:spcBef>
                <a:spcPts val="0"/>
              </a:spcBef>
              <a:buNone/>
            </a:pPr>
            <a:r>
              <a:rPr lang="en"/>
              <a:t>It's also convention to use the following terms to describe relationships between nodes:</a:t>
            </a:r>
          </a:p>
          <a:p>
            <a:pPr indent="-317500" lvl="0" marL="457200" rtl="0">
              <a:spcBef>
                <a:spcPts val="0"/>
              </a:spcBef>
              <a:buClr>
                <a:srgbClr val="000000"/>
              </a:buClr>
              <a:buSzPct val="100000"/>
              <a:buFont typeface="Arial"/>
              <a:buChar char="●"/>
            </a:pPr>
            <a:r>
              <a:rPr lang="en"/>
              <a:t>nodes 2 and 3 are </a:t>
            </a:r>
            <a:r>
              <a:rPr b="1" lang="en"/>
              <a:t>siblings</a:t>
            </a:r>
            <a:r>
              <a:rPr lang="en"/>
              <a:t> of each other</a:t>
            </a:r>
          </a:p>
          <a:p>
            <a:pPr indent="-317500" lvl="0" marL="457200" rtl="0">
              <a:spcBef>
                <a:spcPts val="0"/>
              </a:spcBef>
              <a:buClr>
                <a:srgbClr val="000000"/>
              </a:buClr>
              <a:buSzPct val="100000"/>
              <a:buFont typeface="Arial"/>
              <a:buChar char="●"/>
            </a:pPr>
            <a:r>
              <a:rPr lang="en"/>
              <a:t>nodes 5, 6, and 7 are </a:t>
            </a:r>
            <a:r>
              <a:rPr b="1" lang="en"/>
              <a:t>children</a:t>
            </a:r>
            <a:r>
              <a:rPr lang="en"/>
              <a:t> of node 3</a:t>
            </a:r>
          </a:p>
          <a:p>
            <a:pPr indent="-317500" lvl="0" marL="457200" rtl="0">
              <a:spcBef>
                <a:spcPts val="0"/>
              </a:spcBef>
              <a:buClr>
                <a:srgbClr val="000000"/>
              </a:buClr>
              <a:buSzPct val="100000"/>
              <a:buFont typeface="Arial"/>
              <a:buChar char="●"/>
            </a:pPr>
            <a:r>
              <a:rPr lang="en"/>
              <a:t>node 2 is the </a:t>
            </a:r>
            <a:r>
              <a:rPr b="1" lang="en"/>
              <a:t>parent</a:t>
            </a:r>
            <a:r>
              <a:rPr lang="en"/>
              <a:t> of node 4</a:t>
            </a:r>
          </a:p>
        </p:txBody>
      </p:sp>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A </a:t>
            </a:r>
            <a:r>
              <a:rPr b="1" lang="en"/>
              <a:t>binary tree</a:t>
            </a:r>
            <a:r>
              <a:rPr lang="en"/>
              <a:t> is a type of tree in which each node is comprised of some data as well as node pointers to at most two children.</a:t>
            </a:r>
          </a:p>
        </p:txBody>
      </p:sp>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Here's an example of a binary tree node implementation.  </a:t>
            </a:r>
          </a:p>
          <a:p>
            <a:pPr lvl="0" rtl="0">
              <a:spcBef>
                <a:spcPts val="0"/>
              </a:spcBef>
              <a:buNone/>
            </a:pPr>
            <a:r>
              <a:t/>
            </a:r>
            <a:endParaRPr/>
          </a:p>
          <a:p>
            <a:pPr lvl="0" rtl="0">
              <a:spcBef>
                <a:spcPts val="0"/>
              </a:spcBef>
              <a:buNone/>
            </a:pPr>
            <a:r>
              <a:rPr lang="en"/>
              <a:t>Note how each node in a binary tree is comprised of two node pointers and some data.  </a:t>
            </a:r>
          </a:p>
          <a:p>
            <a:pPr lvl="0" rtl="0">
              <a:spcBef>
                <a:spcPts val="0"/>
              </a:spcBef>
              <a:buNone/>
            </a:pPr>
            <a:r>
              <a:t/>
            </a:r>
            <a:endParaRPr/>
          </a:p>
          <a:p>
            <a:pPr lvl="0" rtl="0">
              <a:spcBef>
                <a:spcPts val="0"/>
              </a:spcBef>
              <a:buNone/>
            </a:pPr>
            <a:r>
              <a:rPr lang="en">
                <a:latin typeface="Courier New"/>
                <a:ea typeface="Courier New"/>
                <a:cs typeface="Courier New"/>
                <a:sym typeface="Courier New"/>
              </a:rPr>
              <a:t>n</a:t>
            </a:r>
            <a:r>
              <a:rPr lang="en"/>
              <a:t> is the data stored in this node, and </a:t>
            </a:r>
            <a:r>
              <a:rPr lang="en">
                <a:latin typeface="Courier New"/>
                <a:ea typeface="Courier New"/>
                <a:cs typeface="Courier New"/>
                <a:sym typeface="Courier New"/>
              </a:rPr>
              <a:t>left</a:t>
            </a:r>
            <a:r>
              <a:rPr lang="en"/>
              <a:t> and </a:t>
            </a:r>
            <a:r>
              <a:rPr lang="en">
                <a:latin typeface="Courier New"/>
                <a:ea typeface="Courier New"/>
                <a:cs typeface="Courier New"/>
                <a:sym typeface="Courier New"/>
              </a:rPr>
              <a:t>right</a:t>
            </a:r>
            <a:r>
              <a:rPr lang="en"/>
              <a:t> are pointers either to the node's children (or to </a:t>
            </a:r>
            <a:r>
              <a:rPr lang="en">
                <a:latin typeface="Courier New"/>
                <a:ea typeface="Courier New"/>
                <a:cs typeface="Courier New"/>
                <a:sym typeface="Courier New"/>
              </a:rPr>
              <a:t>NULL</a:t>
            </a:r>
            <a:r>
              <a:rPr lang="en"/>
              <a:t> if no children exist).</a:t>
            </a:r>
          </a:p>
          <a:p>
            <a:pPr lvl="0" rtl="0">
              <a:spcBef>
                <a:spcPts val="0"/>
              </a:spcBef>
              <a:buNone/>
            </a:pPr>
            <a:r>
              <a:t/>
            </a:r>
            <a:endParaRPr/>
          </a:p>
        </p:txBody>
      </p:sp>
      <p:sp>
        <p:nvSpPr>
          <p:cNvPr id="195" name="Shape 1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A </a:t>
            </a:r>
            <a:r>
              <a:rPr b="1" lang="en"/>
              <a:t>binary search tree </a:t>
            </a:r>
            <a:r>
              <a:rPr lang="en"/>
              <a:t>is a special type of binary tree that simplifies searching.  </a:t>
            </a:r>
          </a:p>
          <a:p>
            <a:pPr lvl="0" rtl="0">
              <a:spcBef>
                <a:spcPts val="0"/>
              </a:spcBef>
              <a:buNone/>
            </a:pPr>
            <a:r>
              <a:t/>
            </a:r>
            <a:endParaRPr/>
          </a:p>
          <a:p>
            <a:pPr lvl="0" rtl="0">
              <a:spcBef>
                <a:spcPts val="0"/>
              </a:spcBef>
              <a:buNone/>
            </a:pPr>
            <a:r>
              <a:rPr lang="en"/>
              <a:t>For each node in a binary search tree, every value on its left child's side is less than its own value, and every value on its right is greater.  </a:t>
            </a:r>
            <a:r>
              <a:rPr lang="en">
                <a:solidFill>
                  <a:srgbClr val="212F40"/>
                </a:solidFill>
              </a:rPr>
              <a:t>Notice how all values to the left of the root (55) are less than 55, and all the values to the right are greater than 55.</a:t>
            </a:r>
          </a:p>
        </p:txBody>
      </p:sp>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Here's some pseudocode to search a binary search tree for a particular value </a:t>
            </a:r>
            <a:r>
              <a:rPr lang="en">
                <a:latin typeface="Courier New"/>
                <a:ea typeface="Courier New"/>
                <a:cs typeface="Courier New"/>
                <a:sym typeface="Courier New"/>
              </a:rPr>
              <a:t>val</a:t>
            </a:r>
            <a:r>
              <a:rPr lang="en"/>
              <a:t>.  </a:t>
            </a:r>
          </a:p>
          <a:p>
            <a:pPr lvl="0" rtl="0">
              <a:spcBef>
                <a:spcPts val="0"/>
              </a:spcBef>
              <a:buNone/>
            </a:pPr>
            <a:r>
              <a:t/>
            </a:r>
            <a:endParaRPr/>
          </a:p>
          <a:p>
            <a:pPr lvl="0" rtl="0">
              <a:spcBef>
                <a:spcPts val="0"/>
              </a:spcBef>
              <a:buNone/>
            </a:pPr>
            <a:r>
              <a:rPr lang="en"/>
              <a:t>If the current node's value is less than the value you're looking for, recursively search its right child. If the current node's value is greater than the value you're looking for, recursively search its left child. </a:t>
            </a:r>
          </a:p>
          <a:p>
            <a:pPr lvl="0" rtl="0">
              <a:spcBef>
                <a:spcPts val="0"/>
              </a:spcBef>
              <a:buNone/>
            </a:pPr>
            <a:r>
              <a:t/>
            </a:r>
            <a:endParaRPr/>
          </a:p>
        </p:txBody>
      </p:sp>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2111123"/>
            <a:ext cx="7772400" cy="1546474"/>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
        <p:nvSpPr>
          <p:cNvPr id="9" name="Shape 9"/>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9" name="Shape 49"/>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56" name="Shape 5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7" name="Shape 5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58" name="Shape 5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9" name="Shape 5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71" name="Shape 71"/>
        <p:cNvGrpSpPr/>
        <p:nvPr/>
      </p:nvGrpSpPr>
      <p:grpSpPr>
        <a:xfrm>
          <a:off x="0" y="0"/>
          <a:ext cx="0" cy="0"/>
          <a:chOff x="0" y="0"/>
          <a:chExt cx="0" cy="0"/>
        </a:xfrm>
      </p:grpSpPr>
      <p:sp>
        <p:nvSpPr>
          <p:cNvPr id="72" name="Shape 72"/>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74" name="Shape 74"/>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78" name="Shape 78"/>
        <p:cNvGrpSpPr/>
        <p:nvPr/>
      </p:nvGrpSpPr>
      <p:grpSpPr>
        <a:xfrm>
          <a:off x="0" y="0"/>
          <a:ext cx="0" cy="0"/>
          <a:chOff x="0" y="0"/>
          <a:chExt cx="0" cy="0"/>
        </a:xfrm>
      </p:grpSpPr>
      <p:sp>
        <p:nvSpPr>
          <p:cNvPr id="79" name="Shape 79"/>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p:nvPr>
            <p:ph idx="2" type="pic"/>
          </p:nvPr>
        </p:nvSpPr>
        <p:spPr>
          <a:xfrm>
            <a:off x="1792288" y="612775"/>
            <a:ext cx="5486399" cy="4114800"/>
          </a:xfrm>
          <a:prstGeom prst="rect">
            <a:avLst/>
          </a:prstGeom>
          <a:noFill/>
          <a:ln>
            <a:noFill/>
          </a:ln>
        </p:spPr>
        <p:txBody>
          <a:bodyPr anchorCtr="0" anchor="ctr" bIns="91425" lIns="91425" rIns="91425" tIns="91425"/>
          <a:lstStyle>
            <a:lvl1pPr indent="0" marL="0" marR="0" rtl="0" algn="l">
              <a:spcBef>
                <a:spcPts val="0"/>
              </a:spcBef>
              <a:buClr>
                <a:srgbClr val="888888"/>
              </a:buClr>
              <a:buFont typeface="Calibri"/>
              <a:buNone/>
              <a:defRPr b="0" baseline="0" i="0" sz="3200" u="none" cap="none" strike="noStrike">
                <a:solidFill>
                  <a:srgbClr val="888888"/>
                </a:solidFill>
                <a:latin typeface="Calibri"/>
                <a:ea typeface="Calibri"/>
                <a:cs typeface="Calibri"/>
                <a:sym typeface="Calibri"/>
              </a:defRPr>
            </a:lvl1pPr>
            <a:lvl2pPr indent="0" marL="457200" marR="0" rtl="0" algn="l">
              <a:spcBef>
                <a:spcPts val="0"/>
              </a:spcBef>
              <a:buClr>
                <a:schemeClr val="dk1"/>
              </a:buClr>
              <a:buFont typeface="Calibri"/>
              <a:buNone/>
              <a:defRPr b="0" baseline="0" i="0" sz="2800" u="none" cap="none" strike="noStrike">
                <a:solidFill>
                  <a:schemeClr val="dk1"/>
                </a:solidFill>
                <a:latin typeface="Calibri"/>
                <a:ea typeface="Calibri"/>
                <a:cs typeface="Calibri"/>
                <a:sym typeface="Calibri"/>
              </a:defRPr>
            </a:lvl2pPr>
            <a:lvl3pPr indent="0" marL="914400" marR="0" rtl="0" algn="l">
              <a:spcBef>
                <a:spcPts val="0"/>
              </a:spcBef>
              <a:buClr>
                <a:schemeClr val="dk1"/>
              </a:buClr>
              <a:buFont typeface="Calibri"/>
              <a:buNone/>
              <a:defRPr b="0" baseline="0" i="0" sz="2400" u="none" cap="none" strike="noStrike">
                <a:solidFill>
                  <a:schemeClr val="dk1"/>
                </a:solidFill>
                <a:latin typeface="Calibri"/>
                <a:ea typeface="Calibri"/>
                <a:cs typeface="Calibri"/>
                <a:sym typeface="Calibri"/>
              </a:defRPr>
            </a:lvl3pPr>
            <a:lvl4pPr indent="0" marL="1371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4pPr>
            <a:lvl5pPr indent="0" marL="18288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5pPr>
            <a:lvl6pPr indent="0" marL="22860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6pPr>
            <a:lvl7pPr indent="0" marL="27432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7pPr>
            <a:lvl8pPr indent="0" marL="32004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8pPr>
            <a:lvl9pPr indent="0" marL="3657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9pPr>
          </a:lstStyle>
          <a:p/>
        </p:txBody>
      </p:sp>
      <p:sp>
        <p:nvSpPr>
          <p:cNvPr id="81" name="Shape 8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82" name="Shape 8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3" name="Shape 8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7" name="Shape 87"/>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22225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8" name="Shape 8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9" name="Shape 8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0" name="Shape 9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91" name="Shape 91"/>
        <p:cNvGrpSpPr/>
        <p:nvPr/>
      </p:nvGrpSpPr>
      <p:grpSpPr>
        <a:xfrm>
          <a:off x="0" y="0"/>
          <a:ext cx="0" cy="0"/>
          <a:chOff x="0" y="0"/>
          <a:chExt cx="0" cy="0"/>
        </a:xfrm>
      </p:grpSpPr>
      <p:sp>
        <p:nvSpPr>
          <p:cNvPr id="92" name="Shape 92"/>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2225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94" name="Shape 9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693"/>
          </a:xfrm>
          <a:prstGeom prst="rect">
            <a:avLst/>
          </a:prstGeom>
          <a:noFill/>
          <a:ln>
            <a:noFill/>
          </a:ln>
        </p:spPr>
        <p:txBody>
          <a:bodyPr anchorCtr="0" anchor="t" bIns="91425" lIns="91425" rIns="91425" tIns="91425"/>
          <a:lstStyle>
            <a:lvl1pPr rtl="0" algn="ctr">
              <a:lnSpc>
                <a:spcPct val="100000"/>
              </a:lnSpc>
              <a:spcBef>
                <a:spcPts val="360"/>
              </a:spcBef>
              <a:spcAft>
                <a:spcPts val="0"/>
              </a:spcAft>
              <a:buClr>
                <a:schemeClr val="dk1"/>
              </a:buClr>
              <a:buSzPct val="100000"/>
              <a:buFont typeface="Arial"/>
              <a:buChar char="●"/>
              <a:defRPr sz="1800">
                <a:solidFill>
                  <a:schemeClr val="dk1"/>
                </a:solidFill>
              </a:defRPr>
            </a:lvl1pPr>
            <a:lvl2pPr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rtl="0" algn="ctr">
              <a:lnSpc>
                <a:spcPct val="100000"/>
              </a:lnSpc>
              <a:spcBef>
                <a:spcPts val="360"/>
              </a:spcBef>
              <a:spcAft>
                <a:spcPts val="0"/>
              </a:spcAft>
              <a:buClr>
                <a:schemeClr val="dk1"/>
              </a:buClr>
              <a:buSzPct val="100000"/>
              <a:buFont typeface="Wingdings"/>
              <a:buChar char="§"/>
              <a:defRPr sz="1800">
                <a:solidFill>
                  <a:schemeClr val="dk1"/>
                </a:solidFill>
              </a:defRPr>
            </a:lvl3pPr>
            <a:lvl4pPr rtl="0" algn="ctr">
              <a:lnSpc>
                <a:spcPct val="100000"/>
              </a:lnSpc>
              <a:spcBef>
                <a:spcPts val="360"/>
              </a:spcBef>
              <a:spcAft>
                <a:spcPts val="0"/>
              </a:spcAft>
              <a:buClr>
                <a:schemeClr val="dk1"/>
              </a:buClr>
              <a:buSzPct val="100000"/>
              <a:buFont typeface="Arial"/>
              <a:buChar char="●"/>
              <a:defRPr sz="1800">
                <a:solidFill>
                  <a:schemeClr val="dk1"/>
                </a:solidFill>
              </a:defRPr>
            </a:lvl4pPr>
            <a:lvl5pPr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rtl="0" algn="ctr">
              <a:lnSpc>
                <a:spcPct val="100000"/>
              </a:lnSpc>
              <a:spcBef>
                <a:spcPts val="360"/>
              </a:spcBef>
              <a:spcAft>
                <a:spcPts val="0"/>
              </a:spcAft>
              <a:buClr>
                <a:schemeClr val="dk1"/>
              </a:buClr>
              <a:buSzPct val="100000"/>
              <a:buFont typeface="Wingdings"/>
              <a:buChar char="§"/>
              <a:defRPr sz="1800">
                <a:solidFill>
                  <a:schemeClr val="dk1"/>
                </a:solidFill>
              </a:defRPr>
            </a:lvl6pPr>
            <a:lvl7pPr rtl="0" algn="ctr">
              <a:lnSpc>
                <a:spcPct val="100000"/>
              </a:lnSpc>
              <a:spcBef>
                <a:spcPts val="360"/>
              </a:spcBef>
              <a:spcAft>
                <a:spcPts val="0"/>
              </a:spcAft>
              <a:buClr>
                <a:schemeClr val="dk1"/>
              </a:buClr>
              <a:buSzPct val="100000"/>
              <a:buFont typeface="Arial"/>
              <a:buChar char="●"/>
              <a:defRPr sz="1800">
                <a:solidFill>
                  <a:schemeClr val="dk1"/>
                </a:solidFill>
              </a:defRPr>
            </a:lvl7pPr>
            <a:lvl8pPr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8" name="Shape 28"/>
        <p:cNvGrpSpPr/>
        <p:nvPr/>
      </p:nvGrpSpPr>
      <p:grpSpPr>
        <a:xfrm>
          <a:off x="0" y="0"/>
          <a:ext cx="0" cy="0"/>
          <a:chOff x="0" y="0"/>
          <a:chExt cx="0" cy="0"/>
        </a:xfrm>
      </p:grpSpPr>
      <p:sp>
        <p:nvSpPr>
          <p:cNvPr id="29" name="Shape 29"/>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0" name="Shape 30"/>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Calibri"/>
              <a:buNone/>
              <a:defRPr b="0" baseline="0" i="0" sz="3200" u="none" cap="none" strike="noStrike">
                <a:solidFill>
                  <a:srgbClr val="888888"/>
                </a:solidFill>
                <a:latin typeface="Calibri"/>
                <a:ea typeface="Calibri"/>
                <a:cs typeface="Calibri"/>
                <a:sym typeface="Calibri"/>
              </a:defRPr>
            </a:lvl1pPr>
            <a:lvl2pPr indent="0" marL="457200" marR="0" rtl="0" algn="ctr">
              <a:spcBef>
                <a:spcPts val="560"/>
              </a:spcBef>
              <a:buClr>
                <a:srgbClr val="888888"/>
              </a:buClr>
              <a:buFont typeface="Calibri"/>
              <a:buNone/>
              <a:defRPr b="0" baseline="0" i="0" sz="2800" u="none" cap="none" strike="noStrike">
                <a:solidFill>
                  <a:srgbClr val="888888"/>
                </a:solidFill>
                <a:latin typeface="Calibri"/>
                <a:ea typeface="Calibri"/>
                <a:cs typeface="Calibri"/>
                <a:sym typeface="Calibri"/>
              </a:defRPr>
            </a:lvl2pPr>
            <a:lvl3pPr indent="0" marL="914400" marR="0" rtl="0" algn="ctr">
              <a:spcBef>
                <a:spcPts val="480"/>
              </a:spcBef>
              <a:buClr>
                <a:srgbClr val="888888"/>
              </a:buClr>
              <a:buFont typeface="Calibri"/>
              <a:buNone/>
              <a:defRPr b="0" baseline="0" i="0" sz="2400" u="none" cap="none" strike="noStrike">
                <a:solidFill>
                  <a:srgbClr val="888888"/>
                </a:solidFill>
                <a:latin typeface="Calibri"/>
                <a:ea typeface="Calibri"/>
                <a:cs typeface="Calibri"/>
                <a:sym typeface="Calibri"/>
              </a:defRPr>
            </a:lvl3pPr>
            <a:lvl4pPr indent="0" marL="13716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4pPr>
            <a:lvl5pPr indent="0" marL="18288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5pPr>
            <a:lvl6pPr indent="0" marL="22860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6pPr>
            <a:lvl7pPr indent="0" marL="27432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7pPr>
            <a:lvl8pPr indent="0" marL="32004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8pPr>
            <a:lvl9pPr indent="0" marL="36576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9pPr>
          </a:lstStyle>
          <a:p/>
        </p:txBody>
      </p:sp>
      <p:sp>
        <p:nvSpPr>
          <p:cNvPr id="31" name="Shape 3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40" name="Shape 40"/>
        <p:cNvGrpSpPr/>
        <p:nvPr/>
      </p:nvGrpSpPr>
      <p:grpSpPr>
        <a:xfrm>
          <a:off x="0" y="0"/>
          <a:ext cx="0" cy="0"/>
          <a:chOff x="0" y="0"/>
          <a:chExt cx="0" cy="0"/>
        </a:xfrm>
      </p:grpSpPr>
      <p:sp>
        <p:nvSpPr>
          <p:cNvPr id="41" name="Shape 41"/>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small"/>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2" name="Shape 42"/>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sz="2000">
                <a:solidFill>
                  <a:srgbClr val="888888"/>
                </a:solidFill>
              </a:defRPr>
            </a:lvl1pPr>
            <a:lvl2pPr indent="0" marL="457200" rtl="0">
              <a:spcBef>
                <a:spcPts val="0"/>
              </a:spcBef>
              <a:buClr>
                <a:srgbClr val="888888"/>
              </a:buClr>
              <a:buFont typeface="Calibri"/>
              <a:buNone/>
              <a:defRPr sz="1800">
                <a:solidFill>
                  <a:srgbClr val="888888"/>
                </a:solidFill>
              </a:defRPr>
            </a:lvl2pPr>
            <a:lvl3pPr indent="0" marL="914400" rtl="0">
              <a:spcBef>
                <a:spcPts val="0"/>
              </a:spcBef>
              <a:buClr>
                <a:srgbClr val="888888"/>
              </a:buClr>
              <a:buFont typeface="Calibri"/>
              <a:buNone/>
              <a:defRPr sz="1600">
                <a:solidFill>
                  <a:srgbClr val="888888"/>
                </a:solidFill>
              </a:defRPr>
            </a:lvl3pPr>
            <a:lvl4pPr indent="0" marL="1371600" rtl="0">
              <a:spcBef>
                <a:spcPts val="0"/>
              </a:spcBef>
              <a:buClr>
                <a:srgbClr val="888888"/>
              </a:buClr>
              <a:buFont typeface="Calibri"/>
              <a:buNone/>
              <a:defRPr sz="1400">
                <a:solidFill>
                  <a:srgbClr val="888888"/>
                </a:solidFill>
              </a:defRPr>
            </a:lvl4pPr>
            <a:lvl5pPr indent="0" marL="1828800" rtl="0">
              <a:spcBef>
                <a:spcPts val="0"/>
              </a:spcBef>
              <a:buClr>
                <a:srgbClr val="888888"/>
              </a:buClr>
              <a:buFont typeface="Calibri"/>
              <a:buNone/>
              <a:defRPr sz="1400">
                <a:solidFill>
                  <a:srgbClr val="888888"/>
                </a:solidFill>
              </a:defRPr>
            </a:lvl5pPr>
            <a:lvl6pPr indent="0" marL="2286000" rtl="0">
              <a:spcBef>
                <a:spcPts val="0"/>
              </a:spcBef>
              <a:buClr>
                <a:srgbClr val="888888"/>
              </a:buClr>
              <a:buFont typeface="Calibri"/>
              <a:buNone/>
              <a:defRPr sz="1400">
                <a:solidFill>
                  <a:srgbClr val="888888"/>
                </a:solidFill>
              </a:defRPr>
            </a:lvl6pPr>
            <a:lvl7pPr indent="0" marL="2743200" rtl="0">
              <a:spcBef>
                <a:spcPts val="0"/>
              </a:spcBef>
              <a:buClr>
                <a:srgbClr val="888888"/>
              </a:buClr>
              <a:buFont typeface="Calibri"/>
              <a:buNone/>
              <a:defRPr sz="1400">
                <a:solidFill>
                  <a:srgbClr val="888888"/>
                </a:solidFill>
              </a:defRPr>
            </a:lvl7pPr>
            <a:lvl8pPr indent="0" marL="3200400" rtl="0">
              <a:spcBef>
                <a:spcPts val="0"/>
              </a:spcBef>
              <a:buClr>
                <a:srgbClr val="888888"/>
              </a:buClr>
              <a:buFont typeface="Calibri"/>
              <a:buNone/>
              <a:defRPr sz="1400">
                <a:solidFill>
                  <a:srgbClr val="888888"/>
                </a:solidFill>
              </a:defRPr>
            </a:lvl8pPr>
            <a:lvl9pPr indent="0" marL="3657600" rtl="0">
              <a:spcBef>
                <a:spcPts val="0"/>
              </a:spcBef>
              <a:buClr>
                <a:srgbClr val="888888"/>
              </a:buClr>
              <a:buFont typeface="Calibri"/>
              <a:buNone/>
              <a:defRPr sz="1400">
                <a:solidFill>
                  <a:srgbClr val="888888"/>
                </a:solidFill>
              </a:defRPr>
            </a:lvl9pPr>
          </a:lstStyle>
          <a:p/>
        </p:txBody>
      </p:sp>
      <p:sp>
        <p:nvSpPr>
          <p:cNvPr id="43" name="Shape 4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8.xml"/><Relationship Id="rId1" Type="http://schemas.openxmlformats.org/officeDocument/2006/relationships/slideLayout" Target="../slideLayouts/slideLayout7.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3" Type="http://schemas.openxmlformats.org/officeDocument/2006/relationships/slideLayout" Target="../slideLayouts/slideLayout9.xml"/><Relationship Id="rId9" Type="http://schemas.openxmlformats.org/officeDocument/2006/relationships/slideLayout" Target="../slideLayouts/slideLayout15.xml"/><Relationship Id="rId6" Type="http://schemas.openxmlformats.org/officeDocument/2006/relationships/slideLayout" Target="../slideLayouts/slideLayout12.xml"/><Relationship Id="rId5" Type="http://schemas.openxmlformats.org/officeDocument/2006/relationships/slideLayout" Target="../slideLayouts/slideLayout11.xml"/><Relationship Id="rId8" Type="http://schemas.openxmlformats.org/officeDocument/2006/relationships/slideLayout" Target="../slideLayouts/slideLayout14.xml"/><Relationship Id="rId7"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lgn="l">
              <a:spcBef>
                <a:spcPts val="600"/>
              </a:spcBef>
              <a:buClr>
                <a:schemeClr val="dk1"/>
              </a:buClr>
              <a:buSzPct val="100000"/>
              <a:buFont typeface="Arial"/>
              <a:buChar char="●"/>
              <a:defRPr b="0" baseline="0" i="0" sz="3000" u="none" cap="none" strike="noStrike">
                <a:solidFill>
                  <a:schemeClr val="dk1"/>
                </a:solidFill>
                <a:latin typeface="Arial"/>
                <a:ea typeface="Arial"/>
                <a:cs typeface="Arial"/>
                <a:sym typeface="Arial"/>
              </a:defRPr>
            </a:lvl1pPr>
            <a:lvl2pPr rtl="0" algn="l">
              <a:spcBef>
                <a:spcPts val="480"/>
              </a:spcBef>
              <a:buClr>
                <a:schemeClr val="dk1"/>
              </a:buClr>
              <a:buSzPct val="100000"/>
              <a:buFont typeface="Courier New"/>
              <a:buChar char="o"/>
              <a:defRPr b="0" baseline="0" i="0" sz="2400" u="none" cap="none" strike="noStrike">
                <a:solidFill>
                  <a:schemeClr val="dk1"/>
                </a:solidFill>
                <a:latin typeface="Arial"/>
                <a:ea typeface="Arial"/>
                <a:cs typeface="Arial"/>
                <a:sym typeface="Arial"/>
              </a:defRPr>
            </a:lvl2pPr>
            <a:lvl3pPr rtl="0" algn="l">
              <a:spcBef>
                <a:spcPts val="480"/>
              </a:spcBef>
              <a:buClr>
                <a:schemeClr val="dk1"/>
              </a:buClr>
              <a:buSzPct val="100000"/>
              <a:buFont typeface="Wingdings"/>
              <a:buChar char="§"/>
              <a:defRPr b="0" baseline="0" i="0" sz="2400" u="none" cap="none" strike="noStrike">
                <a:solidFill>
                  <a:schemeClr val="dk1"/>
                </a:solidFill>
                <a:latin typeface="Arial"/>
                <a:ea typeface="Arial"/>
                <a:cs typeface="Arial"/>
                <a:sym typeface="Arial"/>
              </a:defRPr>
            </a:lvl3pPr>
            <a:lvl4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4pPr>
            <a:lvl5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5pPr>
            <a:lvl6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6pPr>
            <a:lvl7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7pPr>
            <a:lvl8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8pPr>
            <a:lvl9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4" name="Shape 24"/>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marL="342900"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1pPr>
            <a:lvl2pPr indent="-177800" marL="742950" marR="0" rtl="0" algn="l">
              <a:spcBef>
                <a:spcPts val="560"/>
              </a:spcBef>
              <a:buClr>
                <a:schemeClr val="dk1"/>
              </a:buClr>
              <a:buFont typeface="Arial"/>
              <a:buChar char="●"/>
              <a:defRPr b="0" baseline="0" i="0" sz="2800" u="none" cap="none" strike="noStrike">
                <a:solidFill>
                  <a:schemeClr val="dk1"/>
                </a:solidFill>
                <a:latin typeface="Calibri"/>
                <a:ea typeface="Calibri"/>
                <a:cs typeface="Calibri"/>
                <a:sym typeface="Calibri"/>
              </a:defRPr>
            </a:lvl2pPr>
            <a:lvl3pPr indent="-136525" marL="1143000" marR="0" rtl="0" algn="l">
              <a:spcBef>
                <a:spcPts val="480"/>
              </a:spcBef>
              <a:buClr>
                <a:schemeClr val="dk1"/>
              </a:buClr>
              <a:buFont typeface="Arial"/>
              <a:buChar char="●"/>
              <a:defRPr b="0" baseline="0" i="0" sz="2400" u="none" cap="none" strike="noStrike">
                <a:solidFill>
                  <a:schemeClr val="dk1"/>
                </a:solidFill>
                <a:latin typeface="Calibri"/>
                <a:ea typeface="Calibri"/>
                <a:cs typeface="Calibri"/>
                <a:sym typeface="Calibri"/>
              </a:defRPr>
            </a:lvl3pPr>
            <a:lvl4pPr indent="-152400" marL="1600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4pPr>
            <a:lvl5pPr indent="-152400" marL="20574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5pPr>
            <a:lvl6pPr indent="-152400" marL="25146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6pPr>
            <a:lvl7pPr indent="-152400" marL="29718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7pPr>
            <a:lvl8pPr indent="-152400" marL="34290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8pPr>
            <a:lvl9pPr indent="-152400" marL="3886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cxnSp>
        <p:nvCxnSpPr>
          <p:cNvPr id="98" name="Shape 98"/>
          <p:cNvCxnSpPr/>
          <p:nvPr/>
        </p:nvCxnSpPr>
        <p:spPr>
          <a:xfrm flipH="1">
            <a:off x="5907749" y="3311725"/>
            <a:ext cx="12000" cy="771899"/>
          </a:xfrm>
          <a:prstGeom prst="straightConnector1">
            <a:avLst/>
          </a:prstGeom>
          <a:noFill/>
          <a:ln cap="flat" cmpd="sng" w="38100">
            <a:solidFill>
              <a:schemeClr val="accent5"/>
            </a:solidFill>
            <a:prstDash val="solid"/>
            <a:round/>
            <a:headEnd len="lg" w="lg" type="none"/>
            <a:tailEnd len="lg" w="lg" type="triangle"/>
          </a:ln>
        </p:spPr>
      </p:cxnSp>
      <p:cxnSp>
        <p:nvCxnSpPr>
          <p:cNvPr id="99" name="Shape 99"/>
          <p:cNvCxnSpPr/>
          <p:nvPr/>
        </p:nvCxnSpPr>
        <p:spPr>
          <a:xfrm>
            <a:off x="3157650" y="48357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00" name="Shape 100"/>
          <p:cNvCxnSpPr/>
          <p:nvPr/>
        </p:nvCxnSpPr>
        <p:spPr>
          <a:xfrm flipH="1">
            <a:off x="2319449" y="4835725"/>
            <a:ext cx="399900" cy="565500"/>
          </a:xfrm>
          <a:prstGeom prst="straightConnector1">
            <a:avLst/>
          </a:prstGeom>
          <a:noFill/>
          <a:ln cap="flat" cmpd="sng" w="38100">
            <a:solidFill>
              <a:schemeClr val="accent5"/>
            </a:solidFill>
            <a:prstDash val="solid"/>
            <a:round/>
            <a:headEnd len="lg" w="lg" type="none"/>
            <a:tailEnd len="lg" w="lg" type="triangle"/>
          </a:ln>
        </p:spPr>
      </p:cxnSp>
      <p:sp>
        <p:nvSpPr>
          <p:cNvPr id="101" name="Shape 101"/>
          <p:cNvSpPr txBox="1"/>
          <p:nvPr/>
        </p:nvSpPr>
        <p:spPr>
          <a:xfrm>
            <a:off x="719238" y="-152407"/>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rgbClr val="F2F2F2"/>
                </a:solidFill>
              </a:rPr>
              <a:t>Tree</a:t>
            </a:r>
          </a:p>
        </p:txBody>
      </p:sp>
      <p:cxnSp>
        <p:nvCxnSpPr>
          <p:cNvPr id="102" name="Shape 102"/>
          <p:cNvCxnSpPr/>
          <p:nvPr/>
        </p:nvCxnSpPr>
        <p:spPr>
          <a:xfrm>
            <a:off x="6129450" y="3387925"/>
            <a:ext cx="644099" cy="533700"/>
          </a:xfrm>
          <a:prstGeom prst="straightConnector1">
            <a:avLst/>
          </a:prstGeom>
          <a:noFill/>
          <a:ln cap="flat" cmpd="sng" w="38100">
            <a:solidFill>
              <a:schemeClr val="accent5"/>
            </a:solidFill>
            <a:prstDash val="solid"/>
            <a:round/>
            <a:headEnd len="lg" w="lg" type="none"/>
            <a:tailEnd len="lg" w="lg" type="triangle"/>
          </a:ln>
        </p:spPr>
      </p:cxnSp>
      <p:cxnSp>
        <p:nvCxnSpPr>
          <p:cNvPr id="103" name="Shape 103"/>
          <p:cNvCxnSpPr/>
          <p:nvPr/>
        </p:nvCxnSpPr>
        <p:spPr>
          <a:xfrm flipH="1">
            <a:off x="5004749" y="3387925"/>
            <a:ext cx="534000" cy="567599"/>
          </a:xfrm>
          <a:prstGeom prst="straightConnector1">
            <a:avLst/>
          </a:prstGeom>
          <a:noFill/>
          <a:ln cap="flat" cmpd="sng" w="38100">
            <a:solidFill>
              <a:schemeClr val="accent5"/>
            </a:solidFill>
            <a:prstDash val="solid"/>
            <a:round/>
            <a:headEnd len="lg" w="lg" type="none"/>
            <a:tailEnd len="lg" w="lg" type="triangle"/>
          </a:ln>
        </p:spPr>
      </p:cxnSp>
      <p:cxnSp>
        <p:nvCxnSpPr>
          <p:cNvPr id="104" name="Shape 104"/>
          <p:cNvCxnSpPr/>
          <p:nvPr/>
        </p:nvCxnSpPr>
        <p:spPr>
          <a:xfrm>
            <a:off x="4676375" y="2178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05" name="Shape 105"/>
          <p:cNvCxnSpPr/>
          <p:nvPr/>
        </p:nvCxnSpPr>
        <p:spPr>
          <a:xfrm flipH="1">
            <a:off x="3457175" y="2178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06" name="Shape 106"/>
          <p:cNvCxnSpPr/>
          <p:nvPr/>
        </p:nvCxnSpPr>
        <p:spPr>
          <a:xfrm flipH="1">
            <a:off x="2935949" y="3311725"/>
            <a:ext cx="12000" cy="771899"/>
          </a:xfrm>
          <a:prstGeom prst="straightConnector1">
            <a:avLst/>
          </a:prstGeom>
          <a:noFill/>
          <a:ln cap="flat" cmpd="sng" w="38100">
            <a:solidFill>
              <a:schemeClr val="accent5"/>
            </a:solidFill>
            <a:prstDash val="solid"/>
            <a:round/>
            <a:headEnd len="lg" w="lg" type="none"/>
            <a:tailEnd len="lg" w="lg" type="triangle"/>
          </a:ln>
        </p:spPr>
      </p:cxnSp>
      <p:sp>
        <p:nvSpPr>
          <p:cNvPr id="107" name="Shape 107"/>
          <p:cNvSpPr/>
          <p:nvPr/>
        </p:nvSpPr>
        <p:spPr>
          <a:xfrm>
            <a:off x="2497650" y="4143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8" name="Shape 108"/>
          <p:cNvSpPr/>
          <p:nvPr/>
        </p:nvSpPr>
        <p:spPr>
          <a:xfrm>
            <a:off x="3945450" y="1552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9" name="Shape 109"/>
          <p:cNvSpPr/>
          <p:nvPr/>
        </p:nvSpPr>
        <p:spPr>
          <a:xfrm>
            <a:off x="5393250" y="2695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0" name="Shape 110"/>
          <p:cNvSpPr/>
          <p:nvPr/>
        </p:nvSpPr>
        <p:spPr>
          <a:xfrm>
            <a:off x="2497650" y="2695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1" name="Shape 111"/>
          <p:cNvSpPr/>
          <p:nvPr/>
        </p:nvSpPr>
        <p:spPr>
          <a:xfrm>
            <a:off x="6740850" y="41379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2" name="Shape 112"/>
          <p:cNvSpPr/>
          <p:nvPr/>
        </p:nvSpPr>
        <p:spPr>
          <a:xfrm>
            <a:off x="4250250" y="4143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3" name="Shape 113"/>
          <p:cNvSpPr/>
          <p:nvPr/>
        </p:nvSpPr>
        <p:spPr>
          <a:xfrm>
            <a:off x="5469450" y="4143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4" name="Shape 114"/>
          <p:cNvSpPr txBox="1"/>
          <p:nvPr/>
        </p:nvSpPr>
        <p:spPr>
          <a:xfrm>
            <a:off x="4254596" y="1704625"/>
            <a:ext cx="741299" cy="530099"/>
          </a:xfrm>
          <a:prstGeom prst="rect">
            <a:avLst/>
          </a:prstGeom>
          <a:noFill/>
          <a:ln>
            <a:noFill/>
          </a:ln>
        </p:spPr>
        <p:txBody>
          <a:bodyPr anchorCtr="0" anchor="t" bIns="91425" lIns="91425" rIns="91425" tIns="91425">
            <a:noAutofit/>
          </a:bodyPr>
          <a:lstStyle/>
          <a:p>
            <a:pPr lvl="0" rtl="0">
              <a:spcBef>
                <a:spcPts val="0"/>
              </a:spcBef>
              <a:buNone/>
            </a:pPr>
            <a:r>
              <a:rPr lang="en" sz="3000"/>
              <a:t>1</a:t>
            </a:r>
          </a:p>
        </p:txBody>
      </p:sp>
      <p:sp>
        <p:nvSpPr>
          <p:cNvPr id="115" name="Shape 115"/>
          <p:cNvSpPr txBox="1"/>
          <p:nvPr/>
        </p:nvSpPr>
        <p:spPr>
          <a:xfrm>
            <a:off x="5671494" y="29049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3</a:t>
            </a:r>
          </a:p>
        </p:txBody>
      </p:sp>
      <p:sp>
        <p:nvSpPr>
          <p:cNvPr id="116" name="Shape 116"/>
          <p:cNvSpPr txBox="1"/>
          <p:nvPr/>
        </p:nvSpPr>
        <p:spPr>
          <a:xfrm>
            <a:off x="5778609" y="4295425"/>
            <a:ext cx="578700" cy="530099"/>
          </a:xfrm>
          <a:prstGeom prst="rect">
            <a:avLst/>
          </a:prstGeom>
          <a:noFill/>
          <a:ln>
            <a:noFill/>
          </a:ln>
        </p:spPr>
        <p:txBody>
          <a:bodyPr anchorCtr="0" anchor="t" bIns="91425" lIns="91425" rIns="91425" tIns="91425">
            <a:noAutofit/>
          </a:bodyPr>
          <a:lstStyle/>
          <a:p>
            <a:pPr lvl="0" rtl="0">
              <a:spcBef>
                <a:spcPts val="0"/>
              </a:spcBef>
              <a:buNone/>
            </a:pPr>
            <a:r>
              <a:rPr lang="en" sz="3000"/>
              <a:t>6</a:t>
            </a:r>
          </a:p>
        </p:txBody>
      </p:sp>
      <p:sp>
        <p:nvSpPr>
          <p:cNvPr id="117" name="Shape 117"/>
          <p:cNvSpPr txBox="1"/>
          <p:nvPr/>
        </p:nvSpPr>
        <p:spPr>
          <a:xfrm>
            <a:off x="4559400" y="42954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5</a:t>
            </a:r>
          </a:p>
        </p:txBody>
      </p:sp>
      <p:sp>
        <p:nvSpPr>
          <p:cNvPr id="118" name="Shape 118"/>
          <p:cNvSpPr txBox="1"/>
          <p:nvPr/>
        </p:nvSpPr>
        <p:spPr>
          <a:xfrm>
            <a:off x="7049994" y="4290325"/>
            <a:ext cx="959700" cy="845099"/>
          </a:xfrm>
          <a:prstGeom prst="rect">
            <a:avLst/>
          </a:prstGeom>
          <a:noFill/>
          <a:ln>
            <a:noFill/>
          </a:ln>
        </p:spPr>
        <p:txBody>
          <a:bodyPr anchorCtr="0" anchor="t" bIns="91425" lIns="91425" rIns="91425" tIns="91425">
            <a:noAutofit/>
          </a:bodyPr>
          <a:lstStyle/>
          <a:p>
            <a:pPr lvl="0" rtl="0">
              <a:spcBef>
                <a:spcPts val="0"/>
              </a:spcBef>
              <a:buNone/>
            </a:pPr>
            <a:r>
              <a:rPr lang="en" sz="3000"/>
              <a:t>7</a:t>
            </a:r>
          </a:p>
        </p:txBody>
      </p:sp>
      <p:sp>
        <p:nvSpPr>
          <p:cNvPr id="119" name="Shape 119"/>
          <p:cNvSpPr txBox="1"/>
          <p:nvPr/>
        </p:nvSpPr>
        <p:spPr>
          <a:xfrm>
            <a:off x="2730596" y="4295425"/>
            <a:ext cx="578700" cy="692700"/>
          </a:xfrm>
          <a:prstGeom prst="rect">
            <a:avLst/>
          </a:prstGeom>
          <a:noFill/>
          <a:ln>
            <a:noFill/>
          </a:ln>
        </p:spPr>
        <p:txBody>
          <a:bodyPr anchorCtr="0" anchor="t" bIns="91425" lIns="91425" rIns="91425" tIns="91425">
            <a:noAutofit/>
          </a:bodyPr>
          <a:lstStyle/>
          <a:p>
            <a:pPr lvl="0" rtl="0">
              <a:spcBef>
                <a:spcPts val="0"/>
              </a:spcBef>
              <a:buNone/>
            </a:pPr>
            <a:r>
              <a:rPr lang="en" sz="3000"/>
              <a:t>4</a:t>
            </a:r>
          </a:p>
        </p:txBody>
      </p:sp>
      <p:sp>
        <p:nvSpPr>
          <p:cNvPr id="120" name="Shape 120"/>
          <p:cNvSpPr txBox="1"/>
          <p:nvPr/>
        </p:nvSpPr>
        <p:spPr>
          <a:xfrm>
            <a:off x="2806795" y="2847625"/>
            <a:ext cx="902999" cy="692700"/>
          </a:xfrm>
          <a:prstGeom prst="rect">
            <a:avLst/>
          </a:prstGeom>
          <a:noFill/>
          <a:ln>
            <a:noFill/>
          </a:ln>
        </p:spPr>
        <p:txBody>
          <a:bodyPr anchorCtr="0" anchor="t" bIns="91425" lIns="91425" rIns="91425" tIns="91425">
            <a:noAutofit/>
          </a:bodyPr>
          <a:lstStyle/>
          <a:p>
            <a:pPr lvl="0" rtl="0">
              <a:spcBef>
                <a:spcPts val="0"/>
              </a:spcBef>
              <a:buNone/>
            </a:pPr>
            <a:r>
              <a:rPr lang="en" sz="3000"/>
              <a:t>2</a:t>
            </a:r>
          </a:p>
        </p:txBody>
      </p:sp>
      <p:sp>
        <p:nvSpPr>
          <p:cNvPr id="121" name="Shape 121"/>
          <p:cNvSpPr/>
          <p:nvPr/>
        </p:nvSpPr>
        <p:spPr>
          <a:xfrm>
            <a:off x="1659450" y="54384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2" name="Shape 122"/>
          <p:cNvSpPr/>
          <p:nvPr/>
        </p:nvSpPr>
        <p:spPr>
          <a:xfrm>
            <a:off x="3183450" y="54384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3" name="Shape 123"/>
          <p:cNvSpPr txBox="1"/>
          <p:nvPr/>
        </p:nvSpPr>
        <p:spPr>
          <a:xfrm>
            <a:off x="3492609" y="5590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3000"/>
              <a:t>9</a:t>
            </a:r>
          </a:p>
        </p:txBody>
      </p:sp>
      <p:sp>
        <p:nvSpPr>
          <p:cNvPr id="124" name="Shape 124"/>
          <p:cNvSpPr txBox="1"/>
          <p:nvPr/>
        </p:nvSpPr>
        <p:spPr>
          <a:xfrm>
            <a:off x="1968600" y="55908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8</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cxnSp>
        <p:nvCxnSpPr>
          <p:cNvPr id="129" name="Shape 129"/>
          <p:cNvCxnSpPr/>
          <p:nvPr/>
        </p:nvCxnSpPr>
        <p:spPr>
          <a:xfrm flipH="1">
            <a:off x="5907749" y="2549725"/>
            <a:ext cx="12000" cy="771899"/>
          </a:xfrm>
          <a:prstGeom prst="straightConnector1">
            <a:avLst/>
          </a:prstGeom>
          <a:noFill/>
          <a:ln cap="flat" cmpd="sng" w="38100">
            <a:solidFill>
              <a:schemeClr val="accent5"/>
            </a:solidFill>
            <a:prstDash val="solid"/>
            <a:round/>
            <a:headEnd len="lg" w="lg" type="none"/>
            <a:tailEnd len="lg" w="lg" type="triangle"/>
          </a:ln>
        </p:spPr>
      </p:cxnSp>
      <p:cxnSp>
        <p:nvCxnSpPr>
          <p:cNvPr id="130" name="Shape 130"/>
          <p:cNvCxnSpPr/>
          <p:nvPr/>
        </p:nvCxnSpPr>
        <p:spPr>
          <a:xfrm>
            <a:off x="3157650" y="40737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31" name="Shape 131"/>
          <p:cNvCxnSpPr/>
          <p:nvPr/>
        </p:nvCxnSpPr>
        <p:spPr>
          <a:xfrm flipH="1">
            <a:off x="2319449" y="40737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32" name="Shape 132"/>
          <p:cNvCxnSpPr/>
          <p:nvPr/>
        </p:nvCxnSpPr>
        <p:spPr>
          <a:xfrm>
            <a:off x="6129450" y="2625925"/>
            <a:ext cx="644099" cy="533700"/>
          </a:xfrm>
          <a:prstGeom prst="straightConnector1">
            <a:avLst/>
          </a:prstGeom>
          <a:noFill/>
          <a:ln cap="flat" cmpd="sng" w="38100">
            <a:solidFill>
              <a:schemeClr val="accent5"/>
            </a:solidFill>
            <a:prstDash val="solid"/>
            <a:round/>
            <a:headEnd len="lg" w="lg" type="none"/>
            <a:tailEnd len="lg" w="lg" type="triangle"/>
          </a:ln>
        </p:spPr>
      </p:cxnSp>
      <p:cxnSp>
        <p:nvCxnSpPr>
          <p:cNvPr id="133" name="Shape 133"/>
          <p:cNvCxnSpPr/>
          <p:nvPr/>
        </p:nvCxnSpPr>
        <p:spPr>
          <a:xfrm flipH="1">
            <a:off x="5004749" y="2625925"/>
            <a:ext cx="534000" cy="567599"/>
          </a:xfrm>
          <a:prstGeom prst="straightConnector1">
            <a:avLst/>
          </a:prstGeom>
          <a:noFill/>
          <a:ln cap="flat" cmpd="sng" w="38100">
            <a:solidFill>
              <a:schemeClr val="accent5"/>
            </a:solidFill>
            <a:prstDash val="solid"/>
            <a:round/>
            <a:headEnd len="lg" w="lg" type="none"/>
            <a:tailEnd len="lg" w="lg" type="triangle"/>
          </a:ln>
        </p:spPr>
      </p:cxnSp>
      <p:cxnSp>
        <p:nvCxnSpPr>
          <p:cNvPr id="134" name="Shape 134"/>
          <p:cNvCxnSpPr/>
          <p:nvPr/>
        </p:nvCxnSpPr>
        <p:spPr>
          <a:xfrm>
            <a:off x="4676375" y="1416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35" name="Shape 135"/>
          <p:cNvCxnSpPr/>
          <p:nvPr/>
        </p:nvCxnSpPr>
        <p:spPr>
          <a:xfrm flipH="1">
            <a:off x="3457175" y="1416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36" name="Shape 136"/>
          <p:cNvCxnSpPr/>
          <p:nvPr/>
        </p:nvCxnSpPr>
        <p:spPr>
          <a:xfrm flipH="1">
            <a:off x="2935949" y="2549725"/>
            <a:ext cx="12000" cy="771899"/>
          </a:xfrm>
          <a:prstGeom prst="straightConnector1">
            <a:avLst/>
          </a:prstGeom>
          <a:noFill/>
          <a:ln cap="flat" cmpd="sng" w="38100">
            <a:solidFill>
              <a:schemeClr val="accent5"/>
            </a:solidFill>
            <a:prstDash val="solid"/>
            <a:round/>
            <a:headEnd len="lg" w="lg" type="none"/>
            <a:tailEnd len="lg" w="lg" type="triangle"/>
          </a:ln>
        </p:spPr>
      </p:cxnSp>
      <p:sp>
        <p:nvSpPr>
          <p:cNvPr id="137" name="Shape 137"/>
          <p:cNvSpPr/>
          <p:nvPr/>
        </p:nvSpPr>
        <p:spPr>
          <a:xfrm>
            <a:off x="2497650" y="3381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8" name="Shape 138"/>
          <p:cNvSpPr/>
          <p:nvPr/>
        </p:nvSpPr>
        <p:spPr>
          <a:xfrm>
            <a:off x="3945450" y="790225"/>
            <a:ext cx="959700" cy="959700"/>
          </a:xfrm>
          <a:prstGeom prst="ellipse">
            <a:avLst/>
          </a:prstGeom>
          <a:solidFill>
            <a:srgbClr val="7F6000"/>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9" name="Shape 139"/>
          <p:cNvSpPr/>
          <p:nvPr/>
        </p:nvSpPr>
        <p:spPr>
          <a:xfrm>
            <a:off x="5393250" y="1933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0" name="Shape 140"/>
          <p:cNvSpPr/>
          <p:nvPr/>
        </p:nvSpPr>
        <p:spPr>
          <a:xfrm>
            <a:off x="2497650" y="1933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1" name="Shape 141"/>
          <p:cNvSpPr/>
          <p:nvPr/>
        </p:nvSpPr>
        <p:spPr>
          <a:xfrm>
            <a:off x="6740850" y="33759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2" name="Shape 142"/>
          <p:cNvSpPr/>
          <p:nvPr/>
        </p:nvSpPr>
        <p:spPr>
          <a:xfrm>
            <a:off x="4250250" y="33810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3" name="Shape 143"/>
          <p:cNvSpPr/>
          <p:nvPr/>
        </p:nvSpPr>
        <p:spPr>
          <a:xfrm>
            <a:off x="5469450" y="33810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4" name="Shape 144"/>
          <p:cNvSpPr txBox="1"/>
          <p:nvPr/>
        </p:nvSpPr>
        <p:spPr>
          <a:xfrm>
            <a:off x="4254596" y="942625"/>
            <a:ext cx="741299" cy="530099"/>
          </a:xfrm>
          <a:prstGeom prst="rect">
            <a:avLst/>
          </a:prstGeom>
          <a:noFill/>
          <a:ln>
            <a:noFill/>
          </a:ln>
        </p:spPr>
        <p:txBody>
          <a:bodyPr anchorCtr="0" anchor="t" bIns="91425" lIns="91425" rIns="91425" tIns="91425">
            <a:noAutofit/>
          </a:bodyPr>
          <a:lstStyle/>
          <a:p>
            <a:pPr lvl="0" rtl="0">
              <a:spcBef>
                <a:spcPts val="0"/>
              </a:spcBef>
              <a:buNone/>
            </a:pPr>
            <a:r>
              <a:rPr lang="en" sz="3000"/>
              <a:t>1</a:t>
            </a:r>
          </a:p>
        </p:txBody>
      </p:sp>
      <p:sp>
        <p:nvSpPr>
          <p:cNvPr id="145" name="Shape 145"/>
          <p:cNvSpPr txBox="1"/>
          <p:nvPr/>
        </p:nvSpPr>
        <p:spPr>
          <a:xfrm>
            <a:off x="5671494" y="21429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3</a:t>
            </a:r>
          </a:p>
        </p:txBody>
      </p:sp>
      <p:sp>
        <p:nvSpPr>
          <p:cNvPr id="146" name="Shape 146"/>
          <p:cNvSpPr txBox="1"/>
          <p:nvPr/>
        </p:nvSpPr>
        <p:spPr>
          <a:xfrm>
            <a:off x="5778609" y="3533425"/>
            <a:ext cx="578700" cy="530099"/>
          </a:xfrm>
          <a:prstGeom prst="rect">
            <a:avLst/>
          </a:prstGeom>
          <a:noFill/>
          <a:ln>
            <a:noFill/>
          </a:ln>
        </p:spPr>
        <p:txBody>
          <a:bodyPr anchorCtr="0" anchor="t" bIns="91425" lIns="91425" rIns="91425" tIns="91425">
            <a:noAutofit/>
          </a:bodyPr>
          <a:lstStyle/>
          <a:p>
            <a:pPr lvl="0" rtl="0">
              <a:spcBef>
                <a:spcPts val="0"/>
              </a:spcBef>
              <a:buNone/>
            </a:pPr>
            <a:r>
              <a:rPr lang="en" sz="3000"/>
              <a:t>6</a:t>
            </a:r>
          </a:p>
        </p:txBody>
      </p:sp>
      <p:sp>
        <p:nvSpPr>
          <p:cNvPr id="147" name="Shape 147"/>
          <p:cNvSpPr txBox="1"/>
          <p:nvPr/>
        </p:nvSpPr>
        <p:spPr>
          <a:xfrm>
            <a:off x="4559400" y="35334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5</a:t>
            </a:r>
          </a:p>
        </p:txBody>
      </p:sp>
      <p:sp>
        <p:nvSpPr>
          <p:cNvPr id="148" name="Shape 148"/>
          <p:cNvSpPr txBox="1"/>
          <p:nvPr/>
        </p:nvSpPr>
        <p:spPr>
          <a:xfrm>
            <a:off x="7049994" y="3528325"/>
            <a:ext cx="959700" cy="845099"/>
          </a:xfrm>
          <a:prstGeom prst="rect">
            <a:avLst/>
          </a:prstGeom>
          <a:noFill/>
          <a:ln>
            <a:noFill/>
          </a:ln>
        </p:spPr>
        <p:txBody>
          <a:bodyPr anchorCtr="0" anchor="t" bIns="91425" lIns="91425" rIns="91425" tIns="91425">
            <a:noAutofit/>
          </a:bodyPr>
          <a:lstStyle/>
          <a:p>
            <a:pPr lvl="0" rtl="0">
              <a:spcBef>
                <a:spcPts val="0"/>
              </a:spcBef>
              <a:buNone/>
            </a:pPr>
            <a:r>
              <a:rPr lang="en" sz="3000"/>
              <a:t>7</a:t>
            </a:r>
          </a:p>
        </p:txBody>
      </p:sp>
      <p:sp>
        <p:nvSpPr>
          <p:cNvPr id="149" name="Shape 149"/>
          <p:cNvSpPr txBox="1"/>
          <p:nvPr/>
        </p:nvSpPr>
        <p:spPr>
          <a:xfrm>
            <a:off x="2730596" y="3533425"/>
            <a:ext cx="578700" cy="692700"/>
          </a:xfrm>
          <a:prstGeom prst="rect">
            <a:avLst/>
          </a:prstGeom>
          <a:noFill/>
          <a:ln>
            <a:noFill/>
          </a:ln>
        </p:spPr>
        <p:txBody>
          <a:bodyPr anchorCtr="0" anchor="t" bIns="91425" lIns="91425" rIns="91425" tIns="91425">
            <a:noAutofit/>
          </a:bodyPr>
          <a:lstStyle/>
          <a:p>
            <a:pPr lvl="0" rtl="0">
              <a:spcBef>
                <a:spcPts val="0"/>
              </a:spcBef>
              <a:buNone/>
            </a:pPr>
            <a:r>
              <a:rPr lang="en" sz="3000"/>
              <a:t>4</a:t>
            </a:r>
          </a:p>
        </p:txBody>
      </p:sp>
      <p:sp>
        <p:nvSpPr>
          <p:cNvPr id="150" name="Shape 150"/>
          <p:cNvSpPr txBox="1"/>
          <p:nvPr/>
        </p:nvSpPr>
        <p:spPr>
          <a:xfrm>
            <a:off x="2806795" y="2085625"/>
            <a:ext cx="902999" cy="692700"/>
          </a:xfrm>
          <a:prstGeom prst="rect">
            <a:avLst/>
          </a:prstGeom>
          <a:noFill/>
          <a:ln>
            <a:noFill/>
          </a:ln>
        </p:spPr>
        <p:txBody>
          <a:bodyPr anchorCtr="0" anchor="t" bIns="91425" lIns="91425" rIns="91425" tIns="91425">
            <a:noAutofit/>
          </a:bodyPr>
          <a:lstStyle/>
          <a:p>
            <a:pPr lvl="0" rtl="0">
              <a:spcBef>
                <a:spcPts val="0"/>
              </a:spcBef>
              <a:buNone/>
            </a:pPr>
            <a:r>
              <a:rPr lang="en" sz="3000"/>
              <a:t>2</a:t>
            </a:r>
          </a:p>
        </p:txBody>
      </p:sp>
      <p:sp>
        <p:nvSpPr>
          <p:cNvPr id="151" name="Shape 151"/>
          <p:cNvSpPr/>
          <p:nvPr/>
        </p:nvSpPr>
        <p:spPr>
          <a:xfrm>
            <a:off x="1659450" y="46764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52" name="Shape 152"/>
          <p:cNvSpPr/>
          <p:nvPr/>
        </p:nvSpPr>
        <p:spPr>
          <a:xfrm>
            <a:off x="3183450" y="4676425"/>
            <a:ext cx="959700" cy="959700"/>
          </a:xfrm>
          <a:prstGeom prst="ellipse">
            <a:avLst/>
          </a:prstGeom>
          <a:solidFill>
            <a:schemeClr val="accent3"/>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53" name="Shape 153"/>
          <p:cNvSpPr txBox="1"/>
          <p:nvPr/>
        </p:nvSpPr>
        <p:spPr>
          <a:xfrm>
            <a:off x="34926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3000"/>
              <a:t>9</a:t>
            </a:r>
          </a:p>
        </p:txBody>
      </p:sp>
      <p:sp>
        <p:nvSpPr>
          <p:cNvPr id="154" name="Shape 154"/>
          <p:cNvSpPr txBox="1"/>
          <p:nvPr/>
        </p:nvSpPr>
        <p:spPr>
          <a:xfrm>
            <a:off x="1968600" y="48288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8</a:t>
            </a:r>
          </a:p>
        </p:txBody>
      </p:sp>
      <p:sp>
        <p:nvSpPr>
          <p:cNvPr id="155" name="Shape 155"/>
          <p:cNvSpPr txBox="1"/>
          <p:nvPr/>
        </p:nvSpPr>
        <p:spPr>
          <a:xfrm>
            <a:off x="624438" y="-428382"/>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rgbClr val="7F6000"/>
                </a:solidFill>
              </a:rPr>
              <a:t>Root</a:t>
            </a:r>
          </a:p>
        </p:txBody>
      </p:sp>
      <p:sp>
        <p:nvSpPr>
          <p:cNvPr id="156" name="Shape 156"/>
          <p:cNvSpPr txBox="1"/>
          <p:nvPr/>
        </p:nvSpPr>
        <p:spPr>
          <a:xfrm>
            <a:off x="3343396" y="3997525"/>
            <a:ext cx="5393699"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chemeClr val="accent3"/>
                </a:solidFill>
              </a:rPr>
              <a:t>Leaves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cxnSp>
        <p:nvCxnSpPr>
          <p:cNvPr id="161" name="Shape 161"/>
          <p:cNvCxnSpPr/>
          <p:nvPr/>
        </p:nvCxnSpPr>
        <p:spPr>
          <a:xfrm>
            <a:off x="6281850"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62" name="Shape 162"/>
          <p:cNvCxnSpPr/>
          <p:nvPr/>
        </p:nvCxnSpPr>
        <p:spPr>
          <a:xfrm flipH="1">
            <a:off x="5443649"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63" name="Shape 163"/>
          <p:cNvCxnSpPr/>
          <p:nvPr/>
        </p:nvCxnSpPr>
        <p:spPr>
          <a:xfrm>
            <a:off x="4828775" y="2940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64" name="Shape 164"/>
          <p:cNvCxnSpPr/>
          <p:nvPr/>
        </p:nvCxnSpPr>
        <p:spPr>
          <a:xfrm flipH="1">
            <a:off x="3609575" y="2940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65" name="Shape 165"/>
          <p:cNvCxnSpPr/>
          <p:nvPr/>
        </p:nvCxnSpPr>
        <p:spPr>
          <a:xfrm flipH="1">
            <a:off x="2624249"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166" name="Shape 166"/>
          <p:cNvCxnSpPr/>
          <p:nvPr/>
        </p:nvCxnSpPr>
        <p:spPr>
          <a:xfrm>
            <a:off x="3462450" y="4149925"/>
            <a:ext cx="399900" cy="565500"/>
          </a:xfrm>
          <a:prstGeom prst="straightConnector1">
            <a:avLst/>
          </a:prstGeom>
          <a:noFill/>
          <a:ln cap="flat" cmpd="sng" w="38100">
            <a:solidFill>
              <a:schemeClr val="accent5"/>
            </a:solidFill>
            <a:prstDash val="solid"/>
            <a:round/>
            <a:headEnd len="lg" w="lg" type="none"/>
            <a:tailEnd len="lg" w="lg" type="triangle"/>
          </a:ln>
        </p:spPr>
      </p:cxnSp>
      <p:sp>
        <p:nvSpPr>
          <p:cNvPr id="167" name="Shape 167"/>
          <p:cNvSpPr/>
          <p:nvPr/>
        </p:nvSpPr>
        <p:spPr>
          <a:xfrm>
            <a:off x="19642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8" name="Shape 168"/>
          <p:cNvSpPr txBox="1"/>
          <p:nvPr/>
        </p:nvSpPr>
        <p:spPr>
          <a:xfrm>
            <a:off x="806688" y="354767"/>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rgbClr val="F2F2F2"/>
                </a:solidFill>
              </a:rPr>
              <a:t>Binary Tree</a:t>
            </a:r>
          </a:p>
        </p:txBody>
      </p:sp>
      <p:sp>
        <p:nvSpPr>
          <p:cNvPr id="169" name="Shape 169"/>
          <p:cNvSpPr/>
          <p:nvPr/>
        </p:nvSpPr>
        <p:spPr>
          <a:xfrm>
            <a:off x="4097850" y="2314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0" name="Shape 170"/>
          <p:cNvSpPr/>
          <p:nvPr/>
        </p:nvSpPr>
        <p:spPr>
          <a:xfrm>
            <a:off x="5545650" y="3457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1" name="Shape 171"/>
          <p:cNvSpPr/>
          <p:nvPr/>
        </p:nvSpPr>
        <p:spPr>
          <a:xfrm>
            <a:off x="2726250" y="3457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2" name="Shape 172"/>
          <p:cNvSpPr/>
          <p:nvPr/>
        </p:nvSpPr>
        <p:spPr>
          <a:xfrm>
            <a:off x="34120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3" name="Shape 173"/>
          <p:cNvSpPr/>
          <p:nvPr/>
        </p:nvSpPr>
        <p:spPr>
          <a:xfrm>
            <a:off x="48598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4" name="Shape 174"/>
          <p:cNvSpPr/>
          <p:nvPr/>
        </p:nvSpPr>
        <p:spPr>
          <a:xfrm>
            <a:off x="63838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5" name="Shape 175"/>
          <p:cNvSpPr txBox="1"/>
          <p:nvPr/>
        </p:nvSpPr>
        <p:spPr>
          <a:xfrm>
            <a:off x="4254596" y="2466625"/>
            <a:ext cx="741299" cy="530099"/>
          </a:xfrm>
          <a:prstGeom prst="rect">
            <a:avLst/>
          </a:prstGeom>
          <a:noFill/>
          <a:ln>
            <a:noFill/>
          </a:ln>
        </p:spPr>
        <p:txBody>
          <a:bodyPr anchorCtr="0" anchor="t" bIns="91425" lIns="91425" rIns="91425" tIns="91425">
            <a:noAutofit/>
          </a:bodyPr>
          <a:lstStyle/>
          <a:p>
            <a:pPr lvl="0" rtl="0">
              <a:spcBef>
                <a:spcPts val="0"/>
              </a:spcBef>
              <a:buNone/>
            </a:pPr>
            <a:r>
              <a:rPr lang="en" sz="3000"/>
              <a:t>33</a:t>
            </a:r>
          </a:p>
        </p:txBody>
      </p:sp>
      <p:sp>
        <p:nvSpPr>
          <p:cNvPr id="176" name="Shape 176"/>
          <p:cNvSpPr txBox="1"/>
          <p:nvPr/>
        </p:nvSpPr>
        <p:spPr>
          <a:xfrm>
            <a:off x="5747694" y="36669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77</a:t>
            </a:r>
          </a:p>
        </p:txBody>
      </p:sp>
      <p:sp>
        <p:nvSpPr>
          <p:cNvPr id="177" name="Shape 177"/>
          <p:cNvSpPr txBox="1"/>
          <p:nvPr/>
        </p:nvSpPr>
        <p:spPr>
          <a:xfrm>
            <a:off x="6505348" y="4981225"/>
            <a:ext cx="690000" cy="530099"/>
          </a:xfrm>
          <a:prstGeom prst="rect">
            <a:avLst/>
          </a:prstGeom>
          <a:noFill/>
          <a:ln>
            <a:noFill/>
          </a:ln>
        </p:spPr>
        <p:txBody>
          <a:bodyPr anchorCtr="0" anchor="t" bIns="91425" lIns="91425" rIns="91425" tIns="91425">
            <a:noAutofit/>
          </a:bodyPr>
          <a:lstStyle/>
          <a:p>
            <a:pPr lvl="0" rtl="0">
              <a:spcBef>
                <a:spcPts val="0"/>
              </a:spcBef>
              <a:buNone/>
            </a:pPr>
            <a:r>
              <a:rPr lang="en" sz="3000"/>
              <a:t>66</a:t>
            </a:r>
          </a:p>
        </p:txBody>
      </p:sp>
      <p:sp>
        <p:nvSpPr>
          <p:cNvPr id="178" name="Shape 178"/>
          <p:cNvSpPr txBox="1"/>
          <p:nvPr/>
        </p:nvSpPr>
        <p:spPr>
          <a:xfrm>
            <a:off x="5016600" y="49812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11</a:t>
            </a:r>
          </a:p>
        </p:txBody>
      </p:sp>
      <p:sp>
        <p:nvSpPr>
          <p:cNvPr id="179" name="Shape 179"/>
          <p:cNvSpPr txBox="1"/>
          <p:nvPr/>
        </p:nvSpPr>
        <p:spPr>
          <a:xfrm>
            <a:off x="3568794" y="4981225"/>
            <a:ext cx="959700" cy="845099"/>
          </a:xfrm>
          <a:prstGeom prst="rect">
            <a:avLst/>
          </a:prstGeom>
          <a:noFill/>
          <a:ln>
            <a:noFill/>
          </a:ln>
        </p:spPr>
        <p:txBody>
          <a:bodyPr anchorCtr="0" anchor="t" bIns="91425" lIns="91425" rIns="91425" tIns="91425">
            <a:noAutofit/>
          </a:bodyPr>
          <a:lstStyle/>
          <a:p>
            <a:pPr lvl="0" rtl="0">
              <a:spcBef>
                <a:spcPts val="0"/>
              </a:spcBef>
              <a:buNone/>
            </a:pPr>
            <a:r>
              <a:rPr lang="en" sz="3000"/>
              <a:t>22</a:t>
            </a:r>
          </a:p>
        </p:txBody>
      </p:sp>
      <p:sp>
        <p:nvSpPr>
          <p:cNvPr id="180" name="Shape 180"/>
          <p:cNvSpPr txBox="1"/>
          <p:nvPr/>
        </p:nvSpPr>
        <p:spPr>
          <a:xfrm>
            <a:off x="2120992" y="49812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88</a:t>
            </a:r>
          </a:p>
        </p:txBody>
      </p:sp>
      <p:sp>
        <p:nvSpPr>
          <p:cNvPr id="181" name="Shape 181"/>
          <p:cNvSpPr txBox="1"/>
          <p:nvPr/>
        </p:nvSpPr>
        <p:spPr>
          <a:xfrm>
            <a:off x="2882995" y="3609625"/>
            <a:ext cx="902999" cy="692700"/>
          </a:xfrm>
          <a:prstGeom prst="rect">
            <a:avLst/>
          </a:prstGeom>
          <a:noFill/>
          <a:ln>
            <a:noFill/>
          </a:ln>
        </p:spPr>
        <p:txBody>
          <a:bodyPr anchorCtr="0" anchor="t" bIns="91425" lIns="91425" rIns="91425" tIns="91425">
            <a:noAutofit/>
          </a:bodyPr>
          <a:lstStyle/>
          <a:p>
            <a:pPr lvl="0" rtl="0">
              <a:spcBef>
                <a:spcPts val="0"/>
              </a:spcBef>
              <a:buNone/>
            </a:pPr>
            <a:r>
              <a:rPr lang="en" sz="3000"/>
              <a:t>99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nvSpPr>
        <p:spPr>
          <a:xfrm>
            <a:off x="3973550" y="1559150"/>
            <a:ext cx="4676699" cy="4132500"/>
          </a:xfrm>
          <a:prstGeom prst="rect">
            <a:avLst/>
          </a:prstGeom>
          <a:noFill/>
          <a:ln>
            <a:noFill/>
          </a:ln>
        </p:spPr>
        <p:txBody>
          <a:bodyPr anchorCtr="0" anchor="ctr" bIns="45700" lIns="91425" rIns="91425" tIns="45700">
            <a:noAutofit/>
          </a:bodyPr>
          <a:lstStyle/>
          <a:p>
            <a:pPr lvl="0" rtl="0">
              <a:spcBef>
                <a:spcPts val="0"/>
              </a:spcBef>
              <a:buNone/>
            </a:pPr>
            <a:r>
              <a:rPr b="1" lang="en" sz="3000">
                <a:solidFill>
                  <a:schemeClr val="accent1"/>
                </a:solidFill>
                <a:latin typeface="Consolas"/>
                <a:ea typeface="Consolas"/>
                <a:cs typeface="Consolas"/>
                <a:sym typeface="Consolas"/>
              </a:rPr>
              <a:t>typedef struct</a:t>
            </a:r>
            <a:r>
              <a:rPr b="1" lang="en" sz="3000">
                <a:solidFill>
                  <a:srgbClr val="FFFFFF"/>
                </a:solidFill>
                <a:latin typeface="Consolas"/>
                <a:ea typeface="Consolas"/>
                <a:cs typeface="Consolas"/>
                <a:sym typeface="Consolas"/>
              </a:rPr>
              <a:t> node</a:t>
            </a:r>
          </a:p>
          <a:p>
            <a:pPr lvl="0" rtl="0">
              <a:spcBef>
                <a:spcPts val="0"/>
              </a:spcBef>
              <a:buNone/>
            </a:pPr>
            <a:r>
              <a:rPr b="1" lang="en" sz="3000">
                <a:solidFill>
                  <a:srgbClr val="F2F2F2"/>
                </a:solidFill>
                <a:latin typeface="Consolas"/>
                <a:ea typeface="Consolas"/>
                <a:cs typeface="Consolas"/>
                <a:sym typeface="Consolas"/>
              </a:rPr>
              <a:t>{</a:t>
            </a:r>
          </a:p>
          <a:p>
            <a:pPr lvl="0" rtl="0">
              <a:spcBef>
                <a:spcPts val="0"/>
              </a:spcBef>
              <a:buNone/>
            </a:pPr>
            <a:r>
              <a:rPr b="1" lang="en" sz="3000">
                <a:solidFill>
                  <a:srgbClr val="F2F2F2"/>
                </a:solidFill>
                <a:latin typeface="Consolas"/>
                <a:ea typeface="Consolas"/>
                <a:cs typeface="Consolas"/>
                <a:sym typeface="Consolas"/>
              </a:rPr>
              <a:t>	</a:t>
            </a:r>
            <a:r>
              <a:rPr b="1" lang="en" sz="3000">
                <a:solidFill>
                  <a:schemeClr val="accent1"/>
                </a:solidFill>
                <a:latin typeface="Consolas"/>
                <a:ea typeface="Consolas"/>
                <a:cs typeface="Consolas"/>
                <a:sym typeface="Consolas"/>
              </a:rPr>
              <a:t>int </a:t>
            </a:r>
            <a:r>
              <a:rPr b="1" lang="en" sz="3000">
                <a:solidFill>
                  <a:srgbClr val="F2F2F2"/>
                </a:solidFill>
                <a:latin typeface="Consolas"/>
                <a:ea typeface="Consolas"/>
                <a:cs typeface="Consolas"/>
                <a:sym typeface="Consolas"/>
              </a:rPr>
              <a:t>n;</a:t>
            </a:r>
          </a:p>
          <a:p>
            <a:pPr lvl="0" rtl="0">
              <a:spcBef>
                <a:spcPts val="0"/>
              </a:spcBef>
              <a:buNone/>
            </a:pPr>
            <a:r>
              <a:rPr b="1" lang="en" sz="3000">
                <a:solidFill>
                  <a:srgbClr val="F2F2F2"/>
                </a:solidFill>
                <a:latin typeface="Consolas"/>
                <a:ea typeface="Consolas"/>
                <a:cs typeface="Consolas"/>
                <a:sym typeface="Consolas"/>
              </a:rPr>
              <a:t>	</a:t>
            </a:r>
            <a:r>
              <a:rPr b="1" lang="en" sz="3000">
                <a:solidFill>
                  <a:schemeClr val="accent1"/>
                </a:solidFill>
                <a:latin typeface="Consolas"/>
                <a:ea typeface="Consolas"/>
                <a:cs typeface="Consolas"/>
                <a:sym typeface="Consolas"/>
              </a:rPr>
              <a:t>struct</a:t>
            </a:r>
            <a:r>
              <a:rPr b="1" lang="en" sz="3000">
                <a:solidFill>
                  <a:srgbClr val="F2F2F2"/>
                </a:solidFill>
                <a:latin typeface="Consolas"/>
                <a:ea typeface="Consolas"/>
                <a:cs typeface="Consolas"/>
                <a:sym typeface="Consolas"/>
              </a:rPr>
              <a:t> node* left;</a:t>
            </a:r>
          </a:p>
          <a:p>
            <a:pPr lvl="0" rtl="0">
              <a:spcBef>
                <a:spcPts val="0"/>
              </a:spcBef>
              <a:buNone/>
            </a:pPr>
            <a:r>
              <a:rPr b="1" lang="en" sz="3000">
                <a:solidFill>
                  <a:srgbClr val="F2F2F2"/>
                </a:solidFill>
                <a:latin typeface="Consolas"/>
                <a:ea typeface="Consolas"/>
                <a:cs typeface="Consolas"/>
                <a:sym typeface="Consolas"/>
              </a:rPr>
              <a:t>	</a:t>
            </a:r>
            <a:r>
              <a:rPr b="1" lang="en" sz="3000">
                <a:solidFill>
                  <a:schemeClr val="accent1"/>
                </a:solidFill>
                <a:latin typeface="Consolas"/>
                <a:ea typeface="Consolas"/>
                <a:cs typeface="Consolas"/>
                <a:sym typeface="Consolas"/>
              </a:rPr>
              <a:t>struct</a:t>
            </a:r>
            <a:r>
              <a:rPr b="1" lang="en" sz="3000">
                <a:solidFill>
                  <a:srgbClr val="F2F2F2"/>
                </a:solidFill>
                <a:latin typeface="Consolas"/>
                <a:ea typeface="Consolas"/>
                <a:cs typeface="Consolas"/>
                <a:sym typeface="Consolas"/>
              </a:rPr>
              <a:t> node* right;</a:t>
            </a:r>
          </a:p>
          <a:p>
            <a:pPr lvl="0" rtl="0">
              <a:spcBef>
                <a:spcPts val="0"/>
              </a:spcBef>
              <a:buNone/>
            </a:pPr>
            <a:r>
              <a:rPr b="1" lang="en" sz="3000">
                <a:solidFill>
                  <a:srgbClr val="F2F2F2"/>
                </a:solidFill>
                <a:latin typeface="Consolas"/>
                <a:ea typeface="Consolas"/>
                <a:cs typeface="Consolas"/>
                <a:sym typeface="Consolas"/>
              </a:rPr>
              <a:t>}</a:t>
            </a:r>
          </a:p>
          <a:p>
            <a:pPr lvl="0" rtl="0">
              <a:spcBef>
                <a:spcPts val="0"/>
              </a:spcBef>
              <a:buNone/>
            </a:pPr>
            <a:r>
              <a:rPr b="1" lang="en" sz="3000">
                <a:solidFill>
                  <a:srgbClr val="F2F2F2"/>
                </a:solidFill>
                <a:latin typeface="Consolas"/>
                <a:ea typeface="Consolas"/>
                <a:cs typeface="Consolas"/>
                <a:sym typeface="Consolas"/>
              </a:rPr>
              <a:t>node;</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
        <p:nvSpPr>
          <p:cNvPr id="187" name="Shape 187"/>
          <p:cNvSpPr/>
          <p:nvPr/>
        </p:nvSpPr>
        <p:spPr>
          <a:xfrm>
            <a:off x="1507050" y="26190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88" name="Shape 188"/>
          <p:cNvCxnSpPr>
            <a:stCxn id="187" idx="2"/>
            <a:endCxn id="187" idx="6"/>
          </p:cNvCxnSpPr>
          <p:nvPr/>
        </p:nvCxnSpPr>
        <p:spPr>
          <a:xfrm>
            <a:off x="1507050" y="3098875"/>
            <a:ext cx="959700" cy="0"/>
          </a:xfrm>
          <a:prstGeom prst="straightConnector1">
            <a:avLst/>
          </a:prstGeom>
          <a:noFill/>
          <a:ln cap="flat" cmpd="sng" w="38100">
            <a:solidFill>
              <a:schemeClr val="accent5"/>
            </a:solidFill>
            <a:prstDash val="solid"/>
            <a:round/>
            <a:headEnd len="lg" w="lg" type="none"/>
            <a:tailEnd len="lg" w="lg" type="none"/>
          </a:ln>
        </p:spPr>
      </p:cxnSp>
      <p:cxnSp>
        <p:nvCxnSpPr>
          <p:cNvPr id="189" name="Shape 189"/>
          <p:cNvCxnSpPr>
            <a:stCxn id="187" idx="4"/>
          </p:cNvCxnSpPr>
          <p:nvPr/>
        </p:nvCxnSpPr>
        <p:spPr>
          <a:xfrm flipH="1" rot="10800000">
            <a:off x="1986900" y="3090925"/>
            <a:ext cx="5400" cy="487800"/>
          </a:xfrm>
          <a:prstGeom prst="straightConnector1">
            <a:avLst/>
          </a:prstGeom>
          <a:noFill/>
          <a:ln cap="flat" cmpd="sng" w="38100">
            <a:solidFill>
              <a:schemeClr val="accent5"/>
            </a:solidFill>
            <a:prstDash val="solid"/>
            <a:round/>
            <a:headEnd len="lg" w="lg" type="none"/>
            <a:tailEnd len="lg" w="lg" type="none"/>
          </a:ln>
        </p:spPr>
      </p:cxnSp>
      <p:cxnSp>
        <p:nvCxnSpPr>
          <p:cNvPr id="190" name="Shape 190"/>
          <p:cNvCxnSpPr/>
          <p:nvPr/>
        </p:nvCxnSpPr>
        <p:spPr>
          <a:xfrm flipH="1">
            <a:off x="1018775" y="32450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191" name="Shape 191"/>
          <p:cNvCxnSpPr/>
          <p:nvPr/>
        </p:nvCxnSpPr>
        <p:spPr>
          <a:xfrm>
            <a:off x="2237975" y="3245050"/>
            <a:ext cx="741299" cy="526800"/>
          </a:xfrm>
          <a:prstGeom prst="straightConnector1">
            <a:avLst/>
          </a:prstGeom>
          <a:noFill/>
          <a:ln cap="flat" cmpd="sng" w="38100">
            <a:solidFill>
              <a:schemeClr val="accent5"/>
            </a:solidFill>
            <a:prstDash val="solid"/>
            <a:round/>
            <a:headEnd len="lg" w="lg" type="none"/>
            <a:tailEnd len="lg" w="lg" type="triangle"/>
          </a:ln>
        </p:spPr>
      </p:cxnSp>
      <p:sp>
        <p:nvSpPr>
          <p:cNvPr id="192" name="Shape 192"/>
          <p:cNvSpPr txBox="1"/>
          <p:nvPr/>
        </p:nvSpPr>
        <p:spPr>
          <a:xfrm>
            <a:off x="1740009" y="26190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55</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nvSpPr>
        <p:spPr>
          <a:xfrm>
            <a:off x="806688" y="354767"/>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4800">
                <a:solidFill>
                  <a:srgbClr val="F2F2F2"/>
                </a:solidFill>
              </a:rPr>
              <a:t>Binary Search Tree</a:t>
            </a:r>
          </a:p>
        </p:txBody>
      </p:sp>
      <p:sp>
        <p:nvSpPr>
          <p:cNvPr id="198" name="Shape 198"/>
          <p:cNvSpPr/>
          <p:nvPr/>
        </p:nvSpPr>
        <p:spPr>
          <a:xfrm>
            <a:off x="5545650" y="34572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99" name="Shape 199"/>
          <p:cNvCxnSpPr>
            <a:stCxn id="198" idx="2"/>
            <a:endCxn id="198" idx="6"/>
          </p:cNvCxnSpPr>
          <p:nvPr/>
        </p:nvCxnSpPr>
        <p:spPr>
          <a:xfrm>
            <a:off x="5545650" y="39370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00" name="Shape 200"/>
          <p:cNvCxnSpPr>
            <a:stCxn id="198" idx="4"/>
          </p:cNvCxnSpPr>
          <p:nvPr/>
        </p:nvCxnSpPr>
        <p:spPr>
          <a:xfrm flipH="1" rot="10800000">
            <a:off x="6025500" y="39291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01" name="Shape 201"/>
          <p:cNvSpPr/>
          <p:nvPr/>
        </p:nvSpPr>
        <p:spPr>
          <a:xfrm>
            <a:off x="2726250" y="34572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02" name="Shape 202"/>
          <p:cNvCxnSpPr>
            <a:stCxn id="201" idx="2"/>
            <a:endCxn id="201" idx="6"/>
          </p:cNvCxnSpPr>
          <p:nvPr/>
        </p:nvCxnSpPr>
        <p:spPr>
          <a:xfrm>
            <a:off x="2726250" y="39370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03" name="Shape 203"/>
          <p:cNvCxnSpPr>
            <a:stCxn id="201" idx="4"/>
          </p:cNvCxnSpPr>
          <p:nvPr/>
        </p:nvCxnSpPr>
        <p:spPr>
          <a:xfrm flipH="1" rot="10800000">
            <a:off x="3206100" y="39291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04" name="Shape 204"/>
          <p:cNvSpPr/>
          <p:nvPr/>
        </p:nvSpPr>
        <p:spPr>
          <a:xfrm>
            <a:off x="3412050" y="48288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05" name="Shape 205"/>
          <p:cNvCxnSpPr>
            <a:stCxn id="204" idx="2"/>
            <a:endCxn id="204" idx="6"/>
          </p:cNvCxnSpPr>
          <p:nvPr/>
        </p:nvCxnSpPr>
        <p:spPr>
          <a:xfrm>
            <a:off x="3412050" y="53086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06" name="Shape 206"/>
          <p:cNvCxnSpPr>
            <a:stCxn id="204" idx="4"/>
          </p:cNvCxnSpPr>
          <p:nvPr/>
        </p:nvCxnSpPr>
        <p:spPr>
          <a:xfrm flipH="1" rot="10800000">
            <a:off x="3891900" y="53007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07" name="Shape 207"/>
          <p:cNvSpPr/>
          <p:nvPr/>
        </p:nvSpPr>
        <p:spPr>
          <a:xfrm>
            <a:off x="1964250" y="48288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08" name="Shape 208"/>
          <p:cNvCxnSpPr>
            <a:stCxn id="207" idx="2"/>
            <a:endCxn id="207" idx="6"/>
          </p:cNvCxnSpPr>
          <p:nvPr/>
        </p:nvCxnSpPr>
        <p:spPr>
          <a:xfrm>
            <a:off x="1964250" y="53086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09" name="Shape 209"/>
          <p:cNvCxnSpPr>
            <a:stCxn id="207" idx="4"/>
          </p:cNvCxnSpPr>
          <p:nvPr/>
        </p:nvCxnSpPr>
        <p:spPr>
          <a:xfrm flipH="1" rot="10800000">
            <a:off x="2444100" y="53007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10" name="Shape 210"/>
          <p:cNvSpPr/>
          <p:nvPr/>
        </p:nvSpPr>
        <p:spPr>
          <a:xfrm>
            <a:off x="4859850" y="48288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11" name="Shape 211"/>
          <p:cNvCxnSpPr>
            <a:stCxn id="210" idx="2"/>
            <a:endCxn id="210" idx="6"/>
          </p:cNvCxnSpPr>
          <p:nvPr/>
        </p:nvCxnSpPr>
        <p:spPr>
          <a:xfrm>
            <a:off x="4859850" y="53086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12" name="Shape 212"/>
          <p:cNvCxnSpPr>
            <a:stCxn id="210" idx="4"/>
          </p:cNvCxnSpPr>
          <p:nvPr/>
        </p:nvCxnSpPr>
        <p:spPr>
          <a:xfrm flipH="1" rot="10800000">
            <a:off x="5339700" y="5300725"/>
            <a:ext cx="5400" cy="487800"/>
          </a:xfrm>
          <a:prstGeom prst="straightConnector1">
            <a:avLst/>
          </a:prstGeom>
          <a:noFill/>
          <a:ln cap="flat" cmpd="sng" w="28575">
            <a:solidFill>
              <a:schemeClr val="accent5"/>
            </a:solidFill>
            <a:prstDash val="solid"/>
            <a:round/>
            <a:headEnd len="lg" w="lg" type="none"/>
            <a:tailEnd len="lg" w="lg" type="none"/>
          </a:ln>
        </p:spPr>
      </p:cxnSp>
      <p:sp>
        <p:nvSpPr>
          <p:cNvPr id="213" name="Shape 213"/>
          <p:cNvSpPr/>
          <p:nvPr/>
        </p:nvSpPr>
        <p:spPr>
          <a:xfrm>
            <a:off x="6383850" y="4828825"/>
            <a:ext cx="959700" cy="959700"/>
          </a:xfrm>
          <a:prstGeom prst="ellipse">
            <a:avLst/>
          </a:prstGeom>
          <a:solidFill>
            <a:schemeClr val="lt2"/>
          </a:solidFill>
          <a:ln cap="flat" cmpd="sng" w="28575">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14" name="Shape 214"/>
          <p:cNvCxnSpPr>
            <a:stCxn id="213" idx="2"/>
            <a:endCxn id="213" idx="6"/>
          </p:cNvCxnSpPr>
          <p:nvPr/>
        </p:nvCxnSpPr>
        <p:spPr>
          <a:xfrm>
            <a:off x="6383850" y="5308675"/>
            <a:ext cx="959700" cy="0"/>
          </a:xfrm>
          <a:prstGeom prst="straightConnector1">
            <a:avLst/>
          </a:prstGeom>
          <a:noFill/>
          <a:ln cap="flat" cmpd="sng" w="28575">
            <a:solidFill>
              <a:schemeClr val="accent5"/>
            </a:solidFill>
            <a:prstDash val="solid"/>
            <a:round/>
            <a:headEnd len="lg" w="lg" type="none"/>
            <a:tailEnd len="lg" w="lg" type="none"/>
          </a:ln>
        </p:spPr>
      </p:cxnSp>
      <p:cxnSp>
        <p:nvCxnSpPr>
          <p:cNvPr id="215" name="Shape 215"/>
          <p:cNvCxnSpPr>
            <a:stCxn id="213" idx="4"/>
          </p:cNvCxnSpPr>
          <p:nvPr/>
        </p:nvCxnSpPr>
        <p:spPr>
          <a:xfrm flipH="1" rot="10800000">
            <a:off x="6863700" y="5300725"/>
            <a:ext cx="5400" cy="487800"/>
          </a:xfrm>
          <a:prstGeom prst="straightConnector1">
            <a:avLst/>
          </a:prstGeom>
          <a:noFill/>
          <a:ln cap="flat" cmpd="sng" w="28575">
            <a:solidFill>
              <a:schemeClr val="accent5"/>
            </a:solidFill>
            <a:prstDash val="solid"/>
            <a:round/>
            <a:headEnd len="lg" w="lg" type="none"/>
            <a:tailEnd len="lg" w="lg" type="none"/>
          </a:ln>
        </p:spPr>
      </p:cxnSp>
      <p:cxnSp>
        <p:nvCxnSpPr>
          <p:cNvPr id="216" name="Shape 216"/>
          <p:cNvCxnSpPr/>
          <p:nvPr/>
        </p:nvCxnSpPr>
        <p:spPr>
          <a:xfrm flipH="1">
            <a:off x="3609575" y="2940250"/>
            <a:ext cx="741299" cy="526800"/>
          </a:xfrm>
          <a:prstGeom prst="straightConnector1">
            <a:avLst/>
          </a:prstGeom>
          <a:noFill/>
          <a:ln cap="flat" cmpd="sng" w="28575">
            <a:solidFill>
              <a:schemeClr val="accent5"/>
            </a:solidFill>
            <a:prstDash val="solid"/>
            <a:round/>
            <a:headEnd len="lg" w="lg" type="none"/>
            <a:tailEnd len="lg" w="lg" type="triangle"/>
          </a:ln>
        </p:spPr>
      </p:cxnSp>
      <p:cxnSp>
        <p:nvCxnSpPr>
          <p:cNvPr id="217" name="Shape 217"/>
          <p:cNvCxnSpPr/>
          <p:nvPr/>
        </p:nvCxnSpPr>
        <p:spPr>
          <a:xfrm flipH="1">
            <a:off x="2624249" y="4149925"/>
            <a:ext cx="399900" cy="565500"/>
          </a:xfrm>
          <a:prstGeom prst="straightConnector1">
            <a:avLst/>
          </a:prstGeom>
          <a:noFill/>
          <a:ln cap="flat" cmpd="sng" w="28575">
            <a:solidFill>
              <a:schemeClr val="accent5"/>
            </a:solidFill>
            <a:prstDash val="solid"/>
            <a:round/>
            <a:headEnd len="lg" w="lg" type="none"/>
            <a:tailEnd len="lg" w="lg" type="triangle"/>
          </a:ln>
        </p:spPr>
      </p:cxnSp>
      <p:cxnSp>
        <p:nvCxnSpPr>
          <p:cNvPr id="218" name="Shape 218"/>
          <p:cNvCxnSpPr/>
          <p:nvPr/>
        </p:nvCxnSpPr>
        <p:spPr>
          <a:xfrm>
            <a:off x="3462450" y="4149925"/>
            <a:ext cx="399900" cy="565500"/>
          </a:xfrm>
          <a:prstGeom prst="straightConnector1">
            <a:avLst/>
          </a:prstGeom>
          <a:noFill/>
          <a:ln cap="flat" cmpd="sng" w="28575">
            <a:solidFill>
              <a:schemeClr val="accent5"/>
            </a:solidFill>
            <a:prstDash val="solid"/>
            <a:round/>
            <a:headEnd len="lg" w="lg" type="none"/>
            <a:tailEnd len="lg" w="lg" type="triangle"/>
          </a:ln>
        </p:spPr>
      </p:cxnSp>
      <p:cxnSp>
        <p:nvCxnSpPr>
          <p:cNvPr id="219" name="Shape 219"/>
          <p:cNvCxnSpPr/>
          <p:nvPr/>
        </p:nvCxnSpPr>
        <p:spPr>
          <a:xfrm>
            <a:off x="6281850" y="4149925"/>
            <a:ext cx="399900" cy="565500"/>
          </a:xfrm>
          <a:prstGeom prst="straightConnector1">
            <a:avLst/>
          </a:prstGeom>
          <a:noFill/>
          <a:ln cap="flat" cmpd="sng" w="28575">
            <a:solidFill>
              <a:schemeClr val="accent5"/>
            </a:solidFill>
            <a:prstDash val="solid"/>
            <a:round/>
            <a:headEnd len="lg" w="lg" type="none"/>
            <a:tailEnd len="lg" w="lg" type="triangle"/>
          </a:ln>
        </p:spPr>
      </p:cxnSp>
      <p:cxnSp>
        <p:nvCxnSpPr>
          <p:cNvPr id="220" name="Shape 220"/>
          <p:cNvCxnSpPr/>
          <p:nvPr/>
        </p:nvCxnSpPr>
        <p:spPr>
          <a:xfrm flipH="1">
            <a:off x="5443649" y="4149925"/>
            <a:ext cx="399900" cy="565500"/>
          </a:xfrm>
          <a:prstGeom prst="straightConnector1">
            <a:avLst/>
          </a:prstGeom>
          <a:noFill/>
          <a:ln cap="flat" cmpd="sng" w="28575">
            <a:solidFill>
              <a:schemeClr val="accent5"/>
            </a:solidFill>
            <a:prstDash val="solid"/>
            <a:round/>
            <a:headEnd len="lg" w="lg" type="none"/>
            <a:tailEnd len="lg" w="lg" type="triangle"/>
          </a:ln>
        </p:spPr>
      </p:cxnSp>
      <p:cxnSp>
        <p:nvCxnSpPr>
          <p:cNvPr id="221" name="Shape 221"/>
          <p:cNvCxnSpPr/>
          <p:nvPr/>
        </p:nvCxnSpPr>
        <p:spPr>
          <a:xfrm>
            <a:off x="4828775" y="2940250"/>
            <a:ext cx="741299" cy="526800"/>
          </a:xfrm>
          <a:prstGeom prst="straightConnector1">
            <a:avLst/>
          </a:prstGeom>
          <a:noFill/>
          <a:ln cap="flat" cmpd="sng" w="28575">
            <a:solidFill>
              <a:schemeClr val="accent5"/>
            </a:solidFill>
            <a:prstDash val="solid"/>
            <a:round/>
            <a:headEnd len="lg" w="lg" type="none"/>
            <a:tailEnd len="lg" w="lg" type="triangle"/>
          </a:ln>
        </p:spPr>
      </p:cxnSp>
      <p:sp>
        <p:nvSpPr>
          <p:cNvPr id="222" name="Shape 222"/>
          <p:cNvSpPr txBox="1"/>
          <p:nvPr/>
        </p:nvSpPr>
        <p:spPr>
          <a:xfrm>
            <a:off x="5778609" y="34572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77</a:t>
            </a:r>
          </a:p>
        </p:txBody>
      </p:sp>
      <p:sp>
        <p:nvSpPr>
          <p:cNvPr id="223" name="Shape 223"/>
          <p:cNvSpPr txBox="1"/>
          <p:nvPr/>
        </p:nvSpPr>
        <p:spPr>
          <a:xfrm>
            <a:off x="66168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88</a:t>
            </a:r>
          </a:p>
        </p:txBody>
      </p:sp>
      <p:sp>
        <p:nvSpPr>
          <p:cNvPr id="224" name="Shape 224"/>
          <p:cNvSpPr txBox="1"/>
          <p:nvPr/>
        </p:nvSpPr>
        <p:spPr>
          <a:xfrm>
            <a:off x="50928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66</a:t>
            </a:r>
          </a:p>
        </p:txBody>
      </p:sp>
      <p:sp>
        <p:nvSpPr>
          <p:cNvPr id="225" name="Shape 225"/>
          <p:cNvSpPr txBox="1"/>
          <p:nvPr/>
        </p:nvSpPr>
        <p:spPr>
          <a:xfrm>
            <a:off x="36450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44</a:t>
            </a:r>
          </a:p>
        </p:txBody>
      </p:sp>
      <p:sp>
        <p:nvSpPr>
          <p:cNvPr id="226" name="Shape 226"/>
          <p:cNvSpPr txBox="1"/>
          <p:nvPr/>
        </p:nvSpPr>
        <p:spPr>
          <a:xfrm>
            <a:off x="2197209" y="48288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22</a:t>
            </a:r>
          </a:p>
        </p:txBody>
      </p:sp>
      <p:sp>
        <p:nvSpPr>
          <p:cNvPr id="227" name="Shape 227"/>
          <p:cNvSpPr txBox="1"/>
          <p:nvPr/>
        </p:nvSpPr>
        <p:spPr>
          <a:xfrm>
            <a:off x="2959209" y="3457225"/>
            <a:ext cx="578700" cy="530099"/>
          </a:xfrm>
          <a:prstGeom prst="rect">
            <a:avLst/>
          </a:prstGeom>
          <a:noFill/>
          <a:ln>
            <a:noFill/>
          </a:ln>
        </p:spPr>
        <p:txBody>
          <a:bodyPr anchorCtr="0" anchor="t" bIns="91425" lIns="91425" rIns="91425" tIns="91425">
            <a:noAutofit/>
          </a:bodyPr>
          <a:lstStyle/>
          <a:p>
            <a:pPr lvl="0" rtl="0">
              <a:spcBef>
                <a:spcPts val="0"/>
              </a:spcBef>
              <a:buNone/>
            </a:pPr>
            <a:r>
              <a:rPr lang="en" sz="2400"/>
              <a:t>33</a:t>
            </a:r>
          </a:p>
        </p:txBody>
      </p:sp>
      <p:cxnSp>
        <p:nvCxnSpPr>
          <p:cNvPr id="228" name="Shape 228"/>
          <p:cNvCxnSpPr>
            <a:stCxn id="207" idx="3"/>
          </p:cNvCxnSpPr>
          <p:nvPr/>
        </p:nvCxnSpPr>
        <p:spPr>
          <a:xfrm flipH="1" rot="10800000">
            <a:off x="2104794" y="5336880"/>
            <a:ext cx="327300" cy="311100"/>
          </a:xfrm>
          <a:prstGeom prst="straightConnector1">
            <a:avLst/>
          </a:prstGeom>
          <a:noFill/>
          <a:ln cap="flat" cmpd="sng" w="28575">
            <a:solidFill>
              <a:schemeClr val="accent5"/>
            </a:solidFill>
            <a:prstDash val="solid"/>
            <a:round/>
            <a:headEnd len="lg" w="lg" type="none"/>
            <a:tailEnd len="lg" w="lg" type="none"/>
          </a:ln>
        </p:spPr>
      </p:cxnSp>
      <p:cxnSp>
        <p:nvCxnSpPr>
          <p:cNvPr id="229" name="Shape 229"/>
          <p:cNvCxnSpPr>
            <a:stCxn id="207" idx="4"/>
          </p:cNvCxnSpPr>
          <p:nvPr/>
        </p:nvCxnSpPr>
        <p:spPr>
          <a:xfrm flipH="1" rot="10800000">
            <a:off x="2444100" y="5308825"/>
            <a:ext cx="479700" cy="479700"/>
          </a:xfrm>
          <a:prstGeom prst="straightConnector1">
            <a:avLst/>
          </a:prstGeom>
          <a:noFill/>
          <a:ln cap="flat" cmpd="sng" w="28575">
            <a:solidFill>
              <a:schemeClr val="accent5"/>
            </a:solidFill>
            <a:prstDash val="solid"/>
            <a:round/>
            <a:headEnd len="lg" w="lg" type="none"/>
            <a:tailEnd len="lg" w="lg" type="none"/>
          </a:ln>
        </p:spPr>
      </p:cxnSp>
      <p:cxnSp>
        <p:nvCxnSpPr>
          <p:cNvPr id="230" name="Shape 230"/>
          <p:cNvCxnSpPr/>
          <p:nvPr/>
        </p:nvCxnSpPr>
        <p:spPr>
          <a:xfrm flipH="1" rot="10800000">
            <a:off x="3891900" y="5308825"/>
            <a:ext cx="479699" cy="479699"/>
          </a:xfrm>
          <a:prstGeom prst="straightConnector1">
            <a:avLst/>
          </a:prstGeom>
          <a:noFill/>
          <a:ln cap="flat" cmpd="sng" w="28575">
            <a:solidFill>
              <a:schemeClr val="accent5"/>
            </a:solidFill>
            <a:prstDash val="solid"/>
            <a:round/>
            <a:headEnd len="lg" w="lg" type="none"/>
            <a:tailEnd len="lg" w="lg" type="none"/>
          </a:ln>
        </p:spPr>
      </p:cxnSp>
      <p:cxnSp>
        <p:nvCxnSpPr>
          <p:cNvPr id="231" name="Shape 231"/>
          <p:cNvCxnSpPr/>
          <p:nvPr/>
        </p:nvCxnSpPr>
        <p:spPr>
          <a:xfrm flipH="1" rot="10800000">
            <a:off x="5339700" y="5308825"/>
            <a:ext cx="479699" cy="479699"/>
          </a:xfrm>
          <a:prstGeom prst="straightConnector1">
            <a:avLst/>
          </a:prstGeom>
          <a:noFill/>
          <a:ln cap="flat" cmpd="sng" w="28575">
            <a:solidFill>
              <a:schemeClr val="accent5"/>
            </a:solidFill>
            <a:prstDash val="solid"/>
            <a:round/>
            <a:headEnd len="lg" w="lg" type="none"/>
            <a:tailEnd len="lg" w="lg" type="none"/>
          </a:ln>
        </p:spPr>
      </p:cxnSp>
      <p:cxnSp>
        <p:nvCxnSpPr>
          <p:cNvPr id="232" name="Shape 232"/>
          <p:cNvCxnSpPr/>
          <p:nvPr/>
        </p:nvCxnSpPr>
        <p:spPr>
          <a:xfrm flipH="1" rot="10800000">
            <a:off x="6863700" y="5308825"/>
            <a:ext cx="479699" cy="479699"/>
          </a:xfrm>
          <a:prstGeom prst="straightConnector1">
            <a:avLst/>
          </a:prstGeom>
          <a:noFill/>
          <a:ln cap="flat" cmpd="sng" w="28575">
            <a:solidFill>
              <a:schemeClr val="accent5"/>
            </a:solidFill>
            <a:prstDash val="solid"/>
            <a:round/>
            <a:headEnd len="lg" w="lg" type="none"/>
            <a:tailEnd len="lg" w="lg" type="none"/>
          </a:ln>
        </p:spPr>
      </p:cxnSp>
      <p:cxnSp>
        <p:nvCxnSpPr>
          <p:cNvPr id="233" name="Shape 233"/>
          <p:cNvCxnSpPr/>
          <p:nvPr/>
        </p:nvCxnSpPr>
        <p:spPr>
          <a:xfrm flipH="1" rot="10800000">
            <a:off x="3552594" y="5336880"/>
            <a:ext cx="327299" cy="311099"/>
          </a:xfrm>
          <a:prstGeom prst="straightConnector1">
            <a:avLst/>
          </a:prstGeom>
          <a:noFill/>
          <a:ln cap="flat" cmpd="sng" w="28575">
            <a:solidFill>
              <a:schemeClr val="accent5"/>
            </a:solidFill>
            <a:prstDash val="solid"/>
            <a:round/>
            <a:headEnd len="lg" w="lg" type="none"/>
            <a:tailEnd len="lg" w="lg" type="none"/>
          </a:ln>
        </p:spPr>
      </p:cxnSp>
      <p:cxnSp>
        <p:nvCxnSpPr>
          <p:cNvPr id="234" name="Shape 234"/>
          <p:cNvCxnSpPr/>
          <p:nvPr/>
        </p:nvCxnSpPr>
        <p:spPr>
          <a:xfrm flipH="1" rot="10800000">
            <a:off x="5000394" y="5336880"/>
            <a:ext cx="327299" cy="311099"/>
          </a:xfrm>
          <a:prstGeom prst="straightConnector1">
            <a:avLst/>
          </a:prstGeom>
          <a:noFill/>
          <a:ln cap="flat" cmpd="sng" w="28575">
            <a:solidFill>
              <a:schemeClr val="accent5"/>
            </a:solidFill>
            <a:prstDash val="solid"/>
            <a:round/>
            <a:headEnd len="lg" w="lg" type="none"/>
            <a:tailEnd len="lg" w="lg" type="none"/>
          </a:ln>
        </p:spPr>
      </p:cxnSp>
      <p:cxnSp>
        <p:nvCxnSpPr>
          <p:cNvPr id="235" name="Shape 235"/>
          <p:cNvCxnSpPr/>
          <p:nvPr/>
        </p:nvCxnSpPr>
        <p:spPr>
          <a:xfrm flipH="1" rot="10800000">
            <a:off x="6524394" y="5336880"/>
            <a:ext cx="327299" cy="311099"/>
          </a:xfrm>
          <a:prstGeom prst="straightConnector1">
            <a:avLst/>
          </a:prstGeom>
          <a:noFill/>
          <a:ln cap="flat" cmpd="sng" w="28575">
            <a:solidFill>
              <a:schemeClr val="accent5"/>
            </a:solidFill>
            <a:prstDash val="solid"/>
            <a:round/>
            <a:headEnd len="lg" w="lg" type="none"/>
            <a:tailEnd len="lg" w="lg" type="none"/>
          </a:ln>
        </p:spPr>
      </p:cxnSp>
      <p:cxnSp>
        <p:nvCxnSpPr>
          <p:cNvPr id="236" name="Shape 236"/>
          <p:cNvCxnSpPr/>
          <p:nvPr/>
        </p:nvCxnSpPr>
        <p:spPr>
          <a:xfrm>
            <a:off x="6281850"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237" name="Shape 237"/>
          <p:cNvCxnSpPr/>
          <p:nvPr/>
        </p:nvCxnSpPr>
        <p:spPr>
          <a:xfrm flipH="1">
            <a:off x="5443649"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238" name="Shape 238"/>
          <p:cNvCxnSpPr/>
          <p:nvPr/>
        </p:nvCxnSpPr>
        <p:spPr>
          <a:xfrm>
            <a:off x="4828775" y="2940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239" name="Shape 239"/>
          <p:cNvCxnSpPr/>
          <p:nvPr/>
        </p:nvCxnSpPr>
        <p:spPr>
          <a:xfrm flipH="1">
            <a:off x="3609575" y="2940250"/>
            <a:ext cx="741299" cy="526800"/>
          </a:xfrm>
          <a:prstGeom prst="straightConnector1">
            <a:avLst/>
          </a:prstGeom>
          <a:noFill/>
          <a:ln cap="flat" cmpd="sng" w="38100">
            <a:solidFill>
              <a:schemeClr val="accent5"/>
            </a:solidFill>
            <a:prstDash val="solid"/>
            <a:round/>
            <a:headEnd len="lg" w="lg" type="none"/>
            <a:tailEnd len="lg" w="lg" type="triangle"/>
          </a:ln>
        </p:spPr>
      </p:cxnSp>
      <p:cxnSp>
        <p:nvCxnSpPr>
          <p:cNvPr id="240" name="Shape 240"/>
          <p:cNvCxnSpPr/>
          <p:nvPr/>
        </p:nvCxnSpPr>
        <p:spPr>
          <a:xfrm flipH="1">
            <a:off x="2624249" y="4149925"/>
            <a:ext cx="399900" cy="565500"/>
          </a:xfrm>
          <a:prstGeom prst="straightConnector1">
            <a:avLst/>
          </a:prstGeom>
          <a:noFill/>
          <a:ln cap="flat" cmpd="sng" w="38100">
            <a:solidFill>
              <a:schemeClr val="accent5"/>
            </a:solidFill>
            <a:prstDash val="solid"/>
            <a:round/>
            <a:headEnd len="lg" w="lg" type="none"/>
            <a:tailEnd len="lg" w="lg" type="triangle"/>
          </a:ln>
        </p:spPr>
      </p:cxnSp>
      <p:cxnSp>
        <p:nvCxnSpPr>
          <p:cNvPr id="241" name="Shape 241"/>
          <p:cNvCxnSpPr/>
          <p:nvPr/>
        </p:nvCxnSpPr>
        <p:spPr>
          <a:xfrm>
            <a:off x="3462450" y="4149925"/>
            <a:ext cx="399900" cy="565500"/>
          </a:xfrm>
          <a:prstGeom prst="straightConnector1">
            <a:avLst/>
          </a:prstGeom>
          <a:noFill/>
          <a:ln cap="flat" cmpd="sng" w="38100">
            <a:solidFill>
              <a:schemeClr val="accent5"/>
            </a:solidFill>
            <a:prstDash val="solid"/>
            <a:round/>
            <a:headEnd len="lg" w="lg" type="none"/>
            <a:tailEnd len="lg" w="lg" type="triangle"/>
          </a:ln>
        </p:spPr>
      </p:cxnSp>
      <p:sp>
        <p:nvSpPr>
          <p:cNvPr id="242" name="Shape 242"/>
          <p:cNvSpPr/>
          <p:nvPr/>
        </p:nvSpPr>
        <p:spPr>
          <a:xfrm>
            <a:off x="19642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3" name="Shape 243"/>
          <p:cNvSpPr/>
          <p:nvPr/>
        </p:nvSpPr>
        <p:spPr>
          <a:xfrm>
            <a:off x="5545650" y="3457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4" name="Shape 244"/>
          <p:cNvSpPr/>
          <p:nvPr/>
        </p:nvSpPr>
        <p:spPr>
          <a:xfrm>
            <a:off x="2726250" y="34572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5" name="Shape 245"/>
          <p:cNvSpPr/>
          <p:nvPr/>
        </p:nvSpPr>
        <p:spPr>
          <a:xfrm>
            <a:off x="34120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6" name="Shape 246"/>
          <p:cNvSpPr/>
          <p:nvPr/>
        </p:nvSpPr>
        <p:spPr>
          <a:xfrm>
            <a:off x="48598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7" name="Shape 247"/>
          <p:cNvSpPr/>
          <p:nvPr/>
        </p:nvSpPr>
        <p:spPr>
          <a:xfrm>
            <a:off x="6383850" y="4828825"/>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48" name="Shape 248"/>
          <p:cNvSpPr txBox="1"/>
          <p:nvPr/>
        </p:nvSpPr>
        <p:spPr>
          <a:xfrm>
            <a:off x="5747694" y="36669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77</a:t>
            </a:r>
          </a:p>
        </p:txBody>
      </p:sp>
      <p:sp>
        <p:nvSpPr>
          <p:cNvPr id="249" name="Shape 249"/>
          <p:cNvSpPr txBox="1"/>
          <p:nvPr/>
        </p:nvSpPr>
        <p:spPr>
          <a:xfrm>
            <a:off x="6616796" y="4981225"/>
            <a:ext cx="741299" cy="526800"/>
          </a:xfrm>
          <a:prstGeom prst="rect">
            <a:avLst/>
          </a:prstGeom>
          <a:noFill/>
          <a:ln>
            <a:noFill/>
          </a:ln>
        </p:spPr>
        <p:txBody>
          <a:bodyPr anchorCtr="0" anchor="t" bIns="91425" lIns="91425" rIns="91425" tIns="91425">
            <a:noAutofit/>
          </a:bodyPr>
          <a:lstStyle/>
          <a:p>
            <a:pPr lvl="0" rtl="0">
              <a:spcBef>
                <a:spcPts val="0"/>
              </a:spcBef>
              <a:buNone/>
            </a:pPr>
            <a:r>
              <a:rPr lang="en" sz="3000"/>
              <a:t>88</a:t>
            </a:r>
          </a:p>
        </p:txBody>
      </p:sp>
      <p:sp>
        <p:nvSpPr>
          <p:cNvPr id="250" name="Shape 250"/>
          <p:cNvSpPr txBox="1"/>
          <p:nvPr/>
        </p:nvSpPr>
        <p:spPr>
          <a:xfrm>
            <a:off x="5016600" y="4981225"/>
            <a:ext cx="741299" cy="692700"/>
          </a:xfrm>
          <a:prstGeom prst="rect">
            <a:avLst/>
          </a:prstGeom>
          <a:noFill/>
          <a:ln>
            <a:noFill/>
          </a:ln>
        </p:spPr>
        <p:txBody>
          <a:bodyPr anchorCtr="0" anchor="t" bIns="91425" lIns="91425" rIns="91425" tIns="91425">
            <a:noAutofit/>
          </a:bodyPr>
          <a:lstStyle/>
          <a:p>
            <a:pPr lvl="0" rtl="0">
              <a:spcBef>
                <a:spcPts val="0"/>
              </a:spcBef>
              <a:buNone/>
            </a:pPr>
            <a:r>
              <a:rPr lang="en" sz="3000"/>
              <a:t>66</a:t>
            </a:r>
          </a:p>
        </p:txBody>
      </p:sp>
      <p:sp>
        <p:nvSpPr>
          <p:cNvPr id="251" name="Shape 251"/>
          <p:cNvSpPr txBox="1"/>
          <p:nvPr/>
        </p:nvSpPr>
        <p:spPr>
          <a:xfrm>
            <a:off x="3568794" y="4981225"/>
            <a:ext cx="959700" cy="845099"/>
          </a:xfrm>
          <a:prstGeom prst="rect">
            <a:avLst/>
          </a:prstGeom>
          <a:noFill/>
          <a:ln>
            <a:noFill/>
          </a:ln>
        </p:spPr>
        <p:txBody>
          <a:bodyPr anchorCtr="0" anchor="t" bIns="91425" lIns="91425" rIns="91425" tIns="91425">
            <a:noAutofit/>
          </a:bodyPr>
          <a:lstStyle/>
          <a:p>
            <a:pPr lvl="0" rtl="0">
              <a:spcBef>
                <a:spcPts val="0"/>
              </a:spcBef>
              <a:buNone/>
            </a:pPr>
            <a:r>
              <a:rPr lang="en" sz="3000"/>
              <a:t>44</a:t>
            </a:r>
          </a:p>
        </p:txBody>
      </p:sp>
      <p:sp>
        <p:nvSpPr>
          <p:cNvPr id="252" name="Shape 252"/>
          <p:cNvSpPr txBox="1"/>
          <p:nvPr/>
        </p:nvSpPr>
        <p:spPr>
          <a:xfrm>
            <a:off x="2120992" y="4981225"/>
            <a:ext cx="959700" cy="692700"/>
          </a:xfrm>
          <a:prstGeom prst="rect">
            <a:avLst/>
          </a:prstGeom>
          <a:noFill/>
          <a:ln>
            <a:noFill/>
          </a:ln>
        </p:spPr>
        <p:txBody>
          <a:bodyPr anchorCtr="0" anchor="t" bIns="91425" lIns="91425" rIns="91425" tIns="91425">
            <a:noAutofit/>
          </a:bodyPr>
          <a:lstStyle/>
          <a:p>
            <a:pPr lvl="0" rtl="0">
              <a:spcBef>
                <a:spcPts val="0"/>
              </a:spcBef>
              <a:buNone/>
            </a:pPr>
            <a:r>
              <a:rPr lang="en" sz="3000"/>
              <a:t>22</a:t>
            </a:r>
          </a:p>
        </p:txBody>
      </p:sp>
      <p:sp>
        <p:nvSpPr>
          <p:cNvPr id="253" name="Shape 253"/>
          <p:cNvSpPr txBox="1"/>
          <p:nvPr/>
        </p:nvSpPr>
        <p:spPr>
          <a:xfrm>
            <a:off x="2882995" y="3609625"/>
            <a:ext cx="902999" cy="692700"/>
          </a:xfrm>
          <a:prstGeom prst="rect">
            <a:avLst/>
          </a:prstGeom>
          <a:noFill/>
          <a:ln>
            <a:noFill/>
          </a:ln>
        </p:spPr>
        <p:txBody>
          <a:bodyPr anchorCtr="0" anchor="t" bIns="91425" lIns="91425" rIns="91425" tIns="91425">
            <a:noAutofit/>
          </a:bodyPr>
          <a:lstStyle/>
          <a:p>
            <a:pPr lvl="0" rtl="0">
              <a:spcBef>
                <a:spcPts val="0"/>
              </a:spcBef>
              <a:buNone/>
            </a:pPr>
            <a:r>
              <a:rPr lang="en" sz="3000"/>
              <a:t>33</a:t>
            </a:r>
          </a:p>
        </p:txBody>
      </p:sp>
      <p:sp>
        <p:nvSpPr>
          <p:cNvPr id="254" name="Shape 254"/>
          <p:cNvSpPr/>
          <p:nvPr/>
        </p:nvSpPr>
        <p:spPr>
          <a:xfrm>
            <a:off x="4066950" y="2209150"/>
            <a:ext cx="959700" cy="959700"/>
          </a:xfrm>
          <a:prstGeom prst="ellipse">
            <a:avLst/>
          </a:prstGeom>
          <a:solidFill>
            <a:schemeClr val="lt2"/>
          </a:solid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55" name="Shape 255"/>
          <p:cNvSpPr txBox="1"/>
          <p:nvPr/>
        </p:nvSpPr>
        <p:spPr>
          <a:xfrm>
            <a:off x="4252346" y="2407675"/>
            <a:ext cx="741299" cy="530099"/>
          </a:xfrm>
          <a:prstGeom prst="rect">
            <a:avLst/>
          </a:prstGeom>
          <a:noFill/>
          <a:ln>
            <a:noFill/>
          </a:ln>
        </p:spPr>
        <p:txBody>
          <a:bodyPr anchorCtr="0" anchor="t" bIns="91425" lIns="91425" rIns="91425" tIns="91425">
            <a:noAutofit/>
          </a:bodyPr>
          <a:lstStyle/>
          <a:p>
            <a:pPr lvl="0" rtl="0">
              <a:spcBef>
                <a:spcPts val="0"/>
              </a:spcBef>
              <a:buNone/>
            </a:pPr>
            <a:r>
              <a:rPr lang="en" sz="3000"/>
              <a:t>55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nvSpPr>
        <p:spPr>
          <a:xfrm>
            <a:off x="1056375" y="1940150"/>
            <a:ext cx="8849699" cy="4132500"/>
          </a:xfrm>
          <a:prstGeom prst="rect">
            <a:avLst/>
          </a:prstGeom>
          <a:noFill/>
          <a:ln>
            <a:noFill/>
          </a:ln>
        </p:spPr>
        <p:txBody>
          <a:bodyPr anchorCtr="0" anchor="ctr" bIns="45700" lIns="91425" rIns="91425" tIns="45700">
            <a:noAutofit/>
          </a:bodyPr>
          <a:lstStyle/>
          <a:p>
            <a:pPr lvl="0" rtl="0">
              <a:spcBef>
                <a:spcPts val="0"/>
              </a:spcBef>
              <a:buNone/>
            </a:pPr>
            <a:r>
              <a:rPr b="1" lang="en" sz="2500">
                <a:solidFill>
                  <a:schemeClr val="accent1"/>
                </a:solidFill>
                <a:latin typeface="Consolas"/>
                <a:ea typeface="Consolas"/>
                <a:cs typeface="Consolas"/>
                <a:sym typeface="Consolas"/>
              </a:rPr>
              <a:t>bool</a:t>
            </a:r>
            <a:r>
              <a:rPr b="1" lang="en" sz="2500">
                <a:solidFill>
                  <a:schemeClr val="lt1"/>
                </a:solidFill>
                <a:latin typeface="Consolas"/>
                <a:ea typeface="Consolas"/>
                <a:cs typeface="Consolas"/>
                <a:sym typeface="Consolas"/>
              </a:rPr>
              <a:t> search(node* root, </a:t>
            </a:r>
            <a:r>
              <a:rPr b="1" lang="en" sz="2500">
                <a:solidFill>
                  <a:schemeClr val="accent1"/>
                </a:solidFill>
                <a:latin typeface="Consolas"/>
                <a:ea typeface="Consolas"/>
                <a:cs typeface="Consolas"/>
                <a:sym typeface="Consolas"/>
              </a:rPr>
              <a:t>int </a:t>
            </a:r>
            <a:r>
              <a:rPr b="1" lang="en" sz="2500">
                <a:solidFill>
                  <a:schemeClr val="lt1"/>
                </a:solidFill>
                <a:latin typeface="Consolas"/>
                <a:ea typeface="Consolas"/>
                <a:cs typeface="Consolas"/>
                <a:sym typeface="Consolas"/>
              </a:rPr>
              <a:t>val)</a:t>
            </a: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a:t>
            </a: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if root is NULL</a:t>
            </a:r>
          </a:p>
          <a:p>
            <a:pPr lvl="0" rtl="0">
              <a:spcBef>
                <a:spcPts val="0"/>
              </a:spcBef>
              <a:buNone/>
            </a:pPr>
            <a:r>
              <a:rPr b="1" lang="en" sz="2500">
                <a:solidFill>
                  <a:schemeClr val="lt1"/>
                </a:solidFill>
                <a:latin typeface="Consolas"/>
                <a:ea typeface="Consolas"/>
                <a:cs typeface="Consolas"/>
                <a:sym typeface="Consolas"/>
              </a:rPr>
              <a:t>        return false.</a:t>
            </a:r>
          </a:p>
          <a:p>
            <a:pPr lvl="0" rtl="0">
              <a:spcBef>
                <a:spcPts val="0"/>
              </a:spcBef>
              <a:buClr>
                <a:srgbClr val="000000"/>
              </a:buClr>
              <a:buFont typeface="Arial"/>
              <a:buNone/>
            </a:pPr>
            <a:r>
              <a:t/>
            </a:r>
            <a:endParaRPr b="1" sz="2500">
              <a:solidFill>
                <a:schemeClr val="lt1"/>
              </a:solidFill>
              <a:latin typeface="Consolas"/>
              <a:ea typeface="Consolas"/>
              <a:cs typeface="Consolas"/>
              <a:sym typeface="Consolas"/>
            </a:endParaRP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if root-&gt;n is val</a:t>
            </a:r>
          </a:p>
          <a:p>
            <a:pPr lvl="0" rtl="0">
              <a:spcBef>
                <a:spcPts val="0"/>
              </a:spcBef>
              <a:buNone/>
            </a:pPr>
            <a:r>
              <a:rPr b="1" lang="en" sz="2500">
                <a:solidFill>
                  <a:schemeClr val="lt1"/>
                </a:solidFill>
                <a:latin typeface="Consolas"/>
                <a:ea typeface="Consolas"/>
                <a:cs typeface="Consolas"/>
                <a:sym typeface="Consolas"/>
              </a:rPr>
              <a:t>        return true.</a:t>
            </a:r>
          </a:p>
          <a:p>
            <a:pPr lvl="0" rtl="0">
              <a:spcBef>
                <a:spcPts val="0"/>
              </a:spcBef>
              <a:buClr>
                <a:srgbClr val="000000"/>
              </a:buClr>
              <a:buFont typeface="Arial"/>
              <a:buNone/>
            </a:pPr>
            <a:r>
              <a:t/>
            </a:r>
            <a:endParaRPr b="1" sz="2500">
              <a:solidFill>
                <a:schemeClr val="lt1"/>
              </a:solidFill>
              <a:latin typeface="Consolas"/>
              <a:ea typeface="Consolas"/>
              <a:cs typeface="Consolas"/>
              <a:sym typeface="Consolas"/>
            </a:endParaRP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if val is less than root-&gt;n</a:t>
            </a:r>
          </a:p>
          <a:p>
            <a:pPr lvl="0" rtl="0">
              <a:spcBef>
                <a:spcPts val="0"/>
              </a:spcBef>
              <a:buNone/>
            </a:pPr>
            <a:r>
              <a:rPr b="1" lang="en" sz="2500">
                <a:solidFill>
                  <a:schemeClr val="lt1"/>
                </a:solidFill>
                <a:latin typeface="Consolas"/>
                <a:ea typeface="Consolas"/>
                <a:cs typeface="Consolas"/>
                <a:sym typeface="Consolas"/>
              </a:rPr>
              <a:t>        search left child</a:t>
            </a:r>
          </a:p>
          <a:p>
            <a:pPr lvl="0" rtl="0">
              <a:spcBef>
                <a:spcPts val="0"/>
              </a:spcBef>
              <a:buClr>
                <a:srgbClr val="000000"/>
              </a:buClr>
              <a:buFont typeface="Arial"/>
              <a:buNone/>
            </a:pPr>
            <a:r>
              <a:t/>
            </a:r>
            <a:endParaRPr b="1" sz="2500">
              <a:solidFill>
                <a:schemeClr val="lt1"/>
              </a:solidFill>
              <a:latin typeface="Consolas"/>
              <a:ea typeface="Consolas"/>
              <a:cs typeface="Consolas"/>
              <a:sym typeface="Consolas"/>
            </a:endParaRP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if val is greater than root-&gt;n</a:t>
            </a: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        search right child</a:t>
            </a:r>
          </a:p>
          <a:p>
            <a:pPr lvl="0" rtl="0">
              <a:spcBef>
                <a:spcPts val="0"/>
              </a:spcBef>
              <a:buClr>
                <a:srgbClr val="000000"/>
              </a:buClr>
              <a:buSzPct val="44000"/>
              <a:buFont typeface="Arial"/>
              <a:buNone/>
            </a:pPr>
            <a:r>
              <a:rPr b="1" lang="en" sz="2500">
                <a:solidFill>
                  <a:schemeClr val="lt1"/>
                </a:solidFill>
                <a:latin typeface="Consolas"/>
                <a:ea typeface="Consolas"/>
                <a:cs typeface="Consolas"/>
                <a:sym typeface="Consolas"/>
              </a:rPr>
              <a:t>}</a:t>
            </a:r>
          </a:p>
          <a:p>
            <a:pPr lvl="0" rtl="0">
              <a:spcBef>
                <a:spcPts val="0"/>
              </a:spcBef>
              <a:buNone/>
            </a:pPr>
            <a:r>
              <a:t/>
            </a:r>
            <a:endParaRPr b="1" sz="3000">
              <a:solidFill>
                <a:srgbClr val="F2F2F2"/>
              </a:solidFill>
            </a:endParaRP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