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  <p:sldId id="270" r:id="rId13"/>
    <p:sldId id="267" r:id="rId14"/>
    <p:sldId id="271" r:id="rId15"/>
    <p:sldId id="272" r:id="rId16"/>
    <p:sldId id="273" r:id="rId17"/>
    <p:sldId id="274" r:id="rId18"/>
    <p:sldId id="281" r:id="rId19"/>
    <p:sldId id="276" r:id="rId20"/>
    <p:sldId id="282" r:id="rId21"/>
    <p:sldId id="278" r:id="rId22"/>
    <p:sldId id="279" r:id="rId23"/>
    <p:sldId id="280" r:id="rId24"/>
    <p:sldId id="285" r:id="rId25"/>
    <p:sldId id="288" r:id="rId26"/>
    <p:sldId id="287" r:id="rId27"/>
    <p:sldId id="289" r:id="rId28"/>
    <p:sldId id="290" r:id="rId29"/>
    <p:sldId id="291" r:id="rId30"/>
    <p:sldId id="292" r:id="rId31"/>
    <p:sldId id="268" r:id="rId32"/>
    <p:sldId id="294" r:id="rId33"/>
    <p:sldId id="293" r:id="rId34"/>
    <p:sldId id="29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6A8C18-90FF-4388-97AC-8DC3B234D3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D833C22-165E-4392-8FE7-04ABFD3DB9FD}">
      <dgm:prSet/>
      <dgm:spPr/>
      <dgm:t>
        <a:bodyPr/>
        <a:lstStyle/>
        <a:p>
          <a:r>
            <a:rPr lang="en-IN" dirty="0"/>
            <a:t>2 approaches of data persistence for SBA server</a:t>
          </a:r>
        </a:p>
      </dgm:t>
    </dgm:pt>
    <dgm:pt modelId="{19799BC2-9E5B-46B0-A93C-EA9B1895803E}" type="parTrans" cxnId="{BD410548-E7AE-49DF-9D54-19AA3DB9E4F2}">
      <dgm:prSet/>
      <dgm:spPr/>
      <dgm:t>
        <a:bodyPr/>
        <a:lstStyle/>
        <a:p>
          <a:endParaRPr lang="en-IN"/>
        </a:p>
      </dgm:t>
    </dgm:pt>
    <dgm:pt modelId="{FAED52AD-C19F-4351-81A3-87319A2EB085}" type="sibTrans" cxnId="{BD410548-E7AE-49DF-9D54-19AA3DB9E4F2}">
      <dgm:prSet/>
      <dgm:spPr/>
      <dgm:t>
        <a:bodyPr/>
        <a:lstStyle/>
        <a:p>
          <a:endParaRPr lang="en-IN"/>
        </a:p>
      </dgm:t>
    </dgm:pt>
    <dgm:pt modelId="{9942BDC9-12CD-428C-8448-7658EF6D1449}" type="pres">
      <dgm:prSet presAssocID="{A76A8C18-90FF-4388-97AC-8DC3B234D3EC}" presName="linear" presStyleCnt="0">
        <dgm:presLayoutVars>
          <dgm:animLvl val="lvl"/>
          <dgm:resizeHandles val="exact"/>
        </dgm:presLayoutVars>
      </dgm:prSet>
      <dgm:spPr/>
    </dgm:pt>
    <dgm:pt modelId="{5068A029-0F8D-48DA-9BC2-69D8F0121FFA}" type="pres">
      <dgm:prSet presAssocID="{8D833C22-165E-4392-8FE7-04ABFD3DB9F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D410548-E7AE-49DF-9D54-19AA3DB9E4F2}" srcId="{A76A8C18-90FF-4388-97AC-8DC3B234D3EC}" destId="{8D833C22-165E-4392-8FE7-04ABFD3DB9FD}" srcOrd="0" destOrd="0" parTransId="{19799BC2-9E5B-46B0-A93C-EA9B1895803E}" sibTransId="{FAED52AD-C19F-4351-81A3-87319A2EB085}"/>
    <dgm:cxn modelId="{BFD29272-B6DB-4A10-B3D9-77B4D7EE89E3}" type="presOf" srcId="{A76A8C18-90FF-4388-97AC-8DC3B234D3EC}" destId="{9942BDC9-12CD-428C-8448-7658EF6D1449}" srcOrd="0" destOrd="0" presId="urn:microsoft.com/office/officeart/2005/8/layout/vList2"/>
    <dgm:cxn modelId="{008AFBEE-D981-457F-94A1-1E07FF634B94}" type="presOf" srcId="{8D833C22-165E-4392-8FE7-04ABFD3DB9FD}" destId="{5068A029-0F8D-48DA-9BC2-69D8F0121FFA}" srcOrd="0" destOrd="0" presId="urn:microsoft.com/office/officeart/2005/8/layout/vList2"/>
    <dgm:cxn modelId="{5021D090-C68E-411E-9D3A-CC815D84E23F}" type="presParOf" srcId="{9942BDC9-12CD-428C-8448-7658EF6D1449}" destId="{5068A029-0F8D-48DA-9BC2-69D8F0121FF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8A029-0F8D-48DA-9BC2-69D8F0121FFA}">
      <dsp:nvSpPr>
        <dsp:cNvPr id="0" name=""/>
        <dsp:cNvSpPr/>
      </dsp:nvSpPr>
      <dsp:spPr>
        <a:xfrm>
          <a:off x="0" y="269661"/>
          <a:ext cx="9720978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2 approaches of data persistence for SBA server</a:t>
          </a:r>
        </a:p>
      </dsp:txBody>
      <dsp:txXfrm>
        <a:off x="38381" y="308042"/>
        <a:ext cx="9644216" cy="709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5T06:35:21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17227 7035 312 0,'-22'67'140'0,"13"-64"-8"16,3-1-58-16,2 1-69 15,0-2-5-15,3-1 4 0,0 0 4 16,1 0 18-16,-1-1 14 15,1 0 15-15,0-1 2 16,0 1-2-16,0 0-19 16,0 0-14-16,0-1-15 15,1-2-5-15,8-15-1 16,30-44-1-16,-18 32 0 16,10-8-1-16,4 1 0 15,13-9-1-15,3 1 1 16,16-7 0-16,-5 3 1 15,10-10-1-15,-7 4 1 0,9-11 1 16,-8 4 1 0,15-11 0-16,-4 8 2 0,14-13 0 15,-6 7-1-15,14-12 0 16,-11 9 0-16,10-13-1 16,-12 13-1-16,11-8 1 15,-13 10 0-15,12-6 0 16,-14 12 0-16,3-3 1 15,-17 12 0-15,1 2-1 16,-15 14 1-16,0 3 0 16,-12 10 0-16,3 3 1 15,-12 6 1-15,-5 3 0 16,-8 3 0-16,-6 3 4 16,-10 6 1-16,0 4 2 15,-4 2-4-15,-1-1-54 0,0 0-58 16,-1 0-113-16,0 1-37 15</inkml:trace>
  <inkml:trace contextRef="#ctx0" brushRef="#br0" timeOffset="698.81">17061 8003 504 0,'7'7'118'0,"-4"-5"43"0,-3-2-146 15,1 2-20-15,-1-2-3 16,0 0-5-16,0 0 1 15,0 0 0-15,1 0 5 16,2 0 2-16,15 1 4 0,3 0-2 16,37 2 1-16,-24-1-1 15,0-1 2-15,12 1-2 16,6 1 2-16,16 1 1 16,1 3 0-16,18 2-2 15,-5 1 1-15,18 2-2 16,-7-1-1-16,15 3 1 15,-8-1 1-15,20 0 0 16,-11-2 4-16,15 5-2 16,-14-2 0-16,15 2 0 15,-17 0 2-15,6 3-4 16,-16-1 2-16,5 1 0 16,-18-3 0-16,4 4-1 15,-15-5 2-15,4-2 1 16,-13-2 0-16,-1 0 2 15,-15-5 1-15,-2 2-1 16,-15-1 0-16,-4-2 1 0,-11-1-1 16,-2 0 3-16,-9-1 0 15,0-1 1-15,-3 0-19 16,-4-2-38-16,0 0-103 16,-4 0 3-16</inkml:trace>
  <inkml:trace contextRef="#ctx0" brushRef="#br0" timeOffset="1384.89">17378 8904 1182 0,'-13'9'214'0,"0"-5"70"16,1-6-413-16,-10 7-249 0,-1-1 27 15,5 6 163 1,-1-2 66-16,4-1 90 0,13-5 210 15,3 0 17-15,-3-3-126 16,2 1-19-16,0 0-10 16,0 0-12-16,0 0-27 15,0 0-12-15,0 0-4 16,1 0 0-16,5 1 5 16,25 8 1-16,43 11 5 0,-22-8 0 15,5-2 1-15,17 6 0 16,1-1 2-16,17 7 0 15,3-1 2-15,20 8 0 16,-2-1 1-16,28 8-2 16,-6 0 1-16,17 3-2 15,-10-4 0-15,17 3-3 16,-23-7 0-16,12 2-3 16,-14-3 1-16,15 4-3 15,-20-6 4-15,21 5 1 16,-15-2 3-16,10 3 1 15,-17 0 2-15,12 7-1 16,-24-1 1-16,2 7-1 16,-23-6 3-16,3 4-1 15,-22-9 0-15,-3 0 0 16,-15-12 2-16,-3 0-2 16,-17-7 2-16,-5-4 1 0,-11-5 1 15,-6 0 2-15,-10-4 1 16,-3-5-9-16,-5 3-30 15,1-2-168-15,-11-1 33 16</inkml:trace>
  <inkml:trace contextRef="#ctx0" brushRef="#br0" timeOffset="1906.3">17179 9645 1113 0,'-23'-8'238'0,"10"3"25"0,10 5-344 16,3 1-118-16,2 4 3 15,-2-5 10-15,0 1 70 16,5 7 27-16,-1 16 80 16,60 44 1-16,-34-33 3 15,15 10 1-15,4-2 2 16,18 10-1-16,1-3 0 15,16 14-1-15,4-3 0 0,27 23 1 16,0-2 2-16,25 12 0 16,-1-6 3-16,17 14 0 15,-18-17 0-15,9 9-1 16,-25-11-1-16,-2 0 0 16,-27-18-1-16,-13-5 0 15,-27-23 1-15,-13-10 10 16,-25-13 60-16,-6-7 51 15,-6-7 10-15,-4 0-28 16,-5-3 41-16,3 0-354 16,-37-38 35-16</inkml:trace>
  <inkml:trace contextRef="#ctx0" brushRef="#br0" timeOffset="2818.63">20466 3988 871 0,'-4'-27'143'0,"-13"4"95"0,-6 9-261 15,-4 5-20-15,3 7 23 16,-3 0 3-16,5 5 7 15,-6 2 9-15,3 4 4 16,-8 1 0-16,4 5-1 16,-7 9-3-16,2 5-3 15,0 14-4-15,6 5-4 16,-3 17 0-16,10-2 1 0,4 13 0 16,10-5 3-16,2 12 0 15,12-8 0-15,7 11 1 16,3-12 1-16,10 4 1 15,4-15 2-15,10-6 1 16,3-16 1-16,7-7 0 16,-4-17 2-16,6-10 7 15,-8-8 3-15,1-10 9 16,-8-6 6-16,-4 0 16 16,-11 1 7-16,-8 2 22 15,-7 6 3-15,-5 4 16 16,-4 1-12-16,1 3 11 15,-1-1-33-15,0 0-96 16,-1-1-59-16,-17-13 5 16,-52-48-7-16,27 33 79 15,4 6 102-15,4 2 52 16,15 10-10-16,7 4-47 0,10 3-101 16,1 4-77-16,8 2-24 15,-5-2 0-15,1 0 28 16,38-13 34-16,44-15 56 15,-25 8 9-15,-2 6-1 16,7-1 0-16,-14 7-3 16,4 5 0-16,-8 9-1 0,0 7 0 15,-9 1-1-15,0 9-2 16,-11-1-2-16,-4 6-1 16,-5-3-2-16,-3 3 0 15,-4 2 2-15,1 7 1 16,-1 0 4-16,3 9 4 15,-3 0 1-15,6 10 3 16,-1-5 2-16,1 1 2 16,-2-11 0-16,-1-8-43 15,-4-15-59-15,0-18-115 16,-1-27-27-16</inkml:trace>
  <inkml:trace contextRef="#ctx0" brushRef="#br0" timeOffset="3117.96">21252 3936 387 0,'14'-2'162'16,"-4"7"-5"-16,-6 9-59 15,0 13-119-15,2 6 14 0,-1 19 2 16,0 3-1-16,1 10 0 15,1-6-1-15,3 3 0 16,2-12-2-16,1-2 0 16,1-9 1-16,5 3 3 15,-2-14 5-15,10 1 9 16,4-8 6-16,17-9 13 16,5-12 3-16,29-13 4 15,0-12-7-15,10-16-58 16,-11-6-140-16,-7-8 22 15</inkml:trace>
  <inkml:trace contextRef="#ctx0" brushRef="#br0" timeOffset="3364.81">21484 4119 174 0,'-41'30'64'16,"10"-6"6"-16,17-12-40 15,3-2-27-15,11-5 6 16,9-5 31-16,5-1 10 16,15-11 16-16,11-10 4 15,19-10-3-15,3-8-31 16,6-8-7-16,-10 5-14 16,-6 2 12-16,-20 8-1 0,-9 2 2 15,-10 3-6-15,-9-7-172 16,-12-1 43-16</inkml:trace>
  <inkml:trace contextRef="#ctx0" brushRef="#br0" timeOffset="3428.87">21528 3615 65 0,'-45'3'0'0</inkml:trace>
  <inkml:trace contextRef="#ctx0" brushRef="#br0" timeOffset="3551.96">21325 3662 195 0,'7'-6'96'16,"14"-6"-9"-16,19-11-31 15,12-8-52-15,27-14 1 16,4 2-3-16,16-6 1 16,-2 6-5-16,11-3-87 15,-15 7 26-15</inkml:trace>
  <inkml:trace contextRef="#ctx0" brushRef="#br0" timeOffset="3831.93">22439 3122 283 0,'5'7'44'15,"0"9"32"-15,2 6-88 16,4 10 0-16,1 5 4 0,0 7-1 16,3-3 1-16,0 8 0 15,0-5 2-15,5 9 1 16,-1-4 2-16,7 15 3 16,-4-6 3-16,4 10 5 15,-4-11 3-15,5 5 4 16,-5-12-1-16,1 3 2 15,-5-9-1-15,2 3 1 16,-9-10-4-16,2-4 5 16,-6-13 3-16,-3-10 59 15,-2-11-45-15,-13-30-128 16,-6-15 85-16</inkml:trace>
  <inkml:trace contextRef="#ctx0" brushRef="#br0" timeOffset="4084.19">22407 3417 878 0,'7'-13'227'0,"-5"2"58"16,32-12-237-16,7-12-58 15,23-15 1-15,8-2 4 16,15-11 6-16,-15 9 3 0,-4 5 3 15,-18 14 0-15,-10 5 4 16,-18 13-3-16,-7 6 3 16,-8 7 2-16,-4 0 2 15,-2 3-6-15,-2 0-24 16,-1 1-25-16,1 0-38 16,0 0-226-16,-1 1 45 15</inkml:trace>
  <inkml:trace contextRef="#ctx0" brushRef="#br0" timeOffset="4650.39">20801 6982 1096 0,'9'6'241'0,"-4"-4"89"16,-4-1-318-16,0 0-41 15,1 0-4-15,-1 0-9 16,0 3 7-16,10 12 5 15,19 39 9-15,-20-23 7 16,-2 2 12-16,3 13 0 16,1-2 0-16,0 12 2 15,1 2-2-15,2 10 1 16,-1-8-1-16,2 10 2 16,-1-12-1-16,1 2 3 0,-4-13 1 15,-1 0 4-15,-5-16-2 16,-4-6-1-16,-1-11-6 15,-1-6-34-15,-4-9-52 16,-15-7-211-16,-5-6 23 16</inkml:trace>
  <inkml:trace contextRef="#ctx0" brushRef="#br0" timeOffset="5026.28">20580 6891 793 0,'3'-38'198'0,"13"-12"57"15,10 5-215-15,18-23-53 16,9-2 6-16,19-4 1 16,-3 14-1-16,9 2 1 15,-13 22 1-15,2 11-3 16,-17 18-1-16,1 9-2 15,-11 8 0-15,-2 12 3 16,-10 5 2-16,-6 14 2 0,-10 3 3 16,-12 10 3-16,-10-2-1 15,-19 16 2-15,-10-5 0 16,-15 17 2-16,1-4-2 16,-6 2 1-16,12-23-2 15,0-6 1-15,19-23-3 16,2-9-19-16,12-8-47 15,-1-16-177-15,10-18 25 0</inkml:trace>
  <inkml:trace contextRef="#ctx0" brushRef="#br0" timeOffset="5885.76">21530 6298 324 0,'68'-46'92'0,"-1"6"20"16,-18 15-86-16,9 4-23 15,-7 9-4-15,-6 7-6 16,-17 7 3-16,-9 7 12 16,-16 7 3-16,-10 15 8 15,-4 4 6-15,-6 17-3 16,-3 4-12-16,0 15-3 16,4-4-4-16,1 3 0 15,8-8 0-15,5 2 2 16,2-15-1-16,7-1 0 15,3-6 2-15,4-5 5 16,2-13 4-16,6-6 15 0,1-9 4 16,4-9 11-16,-4-4 2 15,6-11 5-15,-4-1-12 16,0-4 20-16,-3-1-8 16,7-10-6-16,-4-1-9 15,5-18-6-15,0-5-26 16,0-11 0-16,-12 10 59 0,-6 4 51 15,-9 15 11-15,-14 1 6 16,-4 10-6-16,-3-6-54 16,-2 2-46-16,0 2-3 15,3 11-5-15,0 5-9 16,2 5-34-16,-15 6-97 16,-1 3-13-16,-9 3 6 15,5 1 13-15,5 3 32 16,16-4 91-16,4-1-18 15,9-3-26-15,2-2-45 16,1-3-8-16,-1 1 1 16,13-8 17-16,25-30-19 15,74-68 34-15,-33 34 5 16,-10 10 1-16,5-2 7 0,-18 20 42 16,3 2 6-16,-11 13 1 15,4 2-1-15,-10 9-2 16,-2 6-2-16,-16 8-5 15,-8 4 8-15,-14 1 11 16,-5 6 22-16,-8 0 2 16,-12 14 5-16,-6 9-9 15,-10 15-12-15,3 4-20 16,5 21-2-16,11-7 0 0,4 4-1 16,15-6-1-16,6-2 0 15,5-15 1-15,16 2 5 16,8-6 3-16,16-6 8 15,9-5 2-15,9 1 1 16,-3-10-3-16,-4 0-2 16,-16 0-6-16,-9-2-3 15,-21-7-4-15,-6 1 2 16,-9-4-4-16,-6 5 2 16,-6 7 2-16,-14 18 2 15,-9 4-2-15,-13 12 3 16,-6-4 0-16,-9-2-171 15,15-17-19-15,8-23-50 16</inkml:trace>
  <inkml:trace contextRef="#ctx0" brushRef="#br0" timeOffset="6150.19">23230 5515 785 0,'35'-11'227'0,"-27"12"39"0,7 9-198 15,3 5-88-15,9 15-4 16,5 11 2-16,-1 11-7 16,-4 5 4-16,2 12-1 15,-3-2 7-15,5 13 10 16,-1-3 6-16,4 0 2 16,-2-8 4-16,1-2 3 15,-7-16 1-15,-2-8 6 16,-7-11 2-16,-4-9-4 15,-8-13-25-15,-9-10-228 16,-11-13 59-16</inkml:trace>
  <inkml:trace contextRef="#ctx0" brushRef="#br0" timeOffset="6433.44">23022 5780 659 0,'-15'3'137'0,"10"-7"50"0,14 0-157 16,15-9-77-16,13-10 34 15,24-12 17-15,9-6 10 16,13-17 14-16,-3 4 8 16,9-4 16-16,-13 4-1 15,11-3 12-15,-11 15-15 16,-2 2-9-16,-16 10-18 15,-7 4-3-15,-23 13-12 0,-10 3 4 16,-11 5-5-16,-3 3-86 16,-7 2-11-16,1 0-177 15,-19 14-36-15</inkml:trace>
  <inkml:trace contextRef="#ctx0" brushRef="#br0" timeOffset="6884.71">21719 9460 1006 0,'21'83'221'16,"-20"-71"80"-16,9 14-277 15,3 10-58-15,8 24 9 16,4 7 16-16,8 17 2 16,-1-4 2-16,1 5 4 15,-5-12 0-15,-2 3 2 16,-6-14-1-16,0 4 3 16,-1-12-3-16,1 2 4 15,-3-13-2-15,1-5-23 16,-7-9-58-16,-2-5-217 15,-7-12 28-15</inkml:trace>
  <inkml:trace contextRef="#ctx0" brushRef="#br0" timeOffset="7189.64">21990 8955 741 0,'27'4'137'0,"0"4"82"15,9 6-223-15,16 16 14 16,4 8 2-16,9 18-1 16,-15 4-4-16,-6 18-4 15,-23-7-5-15,-11 13 4 16,-20-11 5-16,-13 6 14 15,-11-14 9-15,-2-3 14 16,-2-17 0-16,1-6 2 16,9-16-12-16,3-9-50 15,0-11-162-15,0-23-97 16,3-9-64-16</inkml:trace>
  <inkml:trace contextRef="#ctx0" brushRef="#br0" timeOffset="7655.6">22536 8992 1130 0,'6'25'191'16,"0"-4"126"-16,1 1-335 15,7 27-11-15,6 8 19 0,5 28 6 16,-1 2 2-16,8 15 1 15,-3-11-1-15,2 2-1 16,-3-19 2-16,2-8 1 16,-6-21-1-16,1-11 1 15,-3-18 4-15,3-12 4 16,0-16 0-16,13-21 3 16,2-16-1-16,6-20-1 15,-1-5-5-15,-5-17 1 16,-16 13 3-16,-13-8 6 15,-11 12 1-15,-5-6 2 16,-4 17-5-16,-1-4-3 16,3 21-3-16,3 9 4 15,1 17 3-15,1 11 9 16,2 9 0-16,0 5-9 16,0-6-19-16,0 1-30 15,0 0-17-15,0 1-11 0,1 8-9 16,8 22-14-16,19 39 15 15,1-40-41-15,4-12-23 16,17-14-73-16,-2-16-48 16,15-30-26-16</inkml:trace>
  <inkml:trace contextRef="#ctx0" brushRef="#br0" timeOffset="7918.16">23784 8278 663 0,'18'0'230'0,"-6"4"-3"16,-11 3-147-16,5 13-111 16,2 13 3-16,4 19 3 15,4 8 17-15,6 18 0 16,3 0 4-16,5 10 2 16,-2-5 1-16,9 8 4 15,-4-12 4-15,3 2 5 16,-9-24-1-16,-2-8 1 15,-10-19-6-15,-4-11-20 16,-7-13-36-16,-3-4-5 16,-6-12-166-16,-17-37-7 15,-8-12-38-15</inkml:trace>
  <inkml:trace contextRef="#ctx0" brushRef="#br0" timeOffset="8155.9">23761 8717 735 0,'-38'-16'174'0,"11"13"23"16,-3 3-162-16,-6 0-159 15,-3 4-8-15,14-2 118 16,6 0-6-16,12-8-6 0,26-22 54 16,15-8 11-16,25-17-44 15,7-6 19-15,8-5 56 16,-10 12 20-16,4-2 13 16,-17 12 0-16,4 3-7 15,-8 11-52-15,-3 2-20 16,-9 11-12-16,-5 1-3 15,-10 7-14-15,-5 4-80 16,-10 3-76-16,-8 11-129 16,-16 11-63-16</inkml:trace>
  <inkml:trace contextRef="#ctx0" brushRef="#br0" timeOffset="8605.78">19309 12212 1275 0,'5'18'194'0,"3"7"142"15,5 5-381-15,12 22-6 16,5 14 23-16,9 22 19 16,-2-2 5-16,5 9 3 15,-12-15 1-15,-2 3 1 16,-6-16-5-16,-4-4-26 16,-9-14-31-16,-4-1-106 15,-5-10-168-15,-10-13-5 16</inkml:trace>
  <inkml:trace contextRef="#ctx0" brushRef="#br0" timeOffset="8916.89">19344 11913 495 0,'39'-28'157'0,"12"9"22"16,-7 0-120-16,27 9-56 16,5 1 0-16,22 14 0 15,-8 8-5-15,9 22-12 16,-27 6-3-16,-4 22-3 16,-31 3 2-16,-12 20 11 15,-21-7 16-15,-14 20 18 16,-3-6 5-16,-14 6 59 15,-1-14 0-15,-9 5-1 16,10-22-14-16,-14-10-3 16,10-16-57-16,-17 1-278 15,3-16 89-15</inkml:trace>
  <inkml:trace contextRef="#ctx0" brushRef="#br0" timeOffset="9276.04">20285 11623 594 0,'25'5'361'0,"-15"-1"-70"0,-3 11-44 15,4 17-269-15,4 24 8 16,4 12 13-16,3 24 2 15,-4 1 2-15,-6 15 2 16,-6-16-1-16,-4 3 1 16,-3-19-1-16,2-2 0 15,2-25-2-15,-1-4-1 16,11-13-2-16,4-6 4 16,2-12-1-16,14-6 8 15,11-12 2-15,6-19 2 16,9-7-2-16,16-23-1 0,-2-9-15 15,3-20-116 1,-14 1-119-16,-7-6-73 16,-19 20-130-16</inkml:trace>
  <inkml:trace contextRef="#ctx0" brushRef="#br0" timeOffset="9478.11">20496 12087 814 0,'8'-3'216'0,"7"-7"53"15,-8-4-204-15,18-14-77 16,7-8 9-16,13-14 3 16,1-4-29-16,7-13-152 15,-13 4-90-15,-9 0-49 16</inkml:trace>
  <inkml:trace contextRef="#ctx0" brushRef="#br0" timeOffset="10008.15">20339 11644 927 0,'-1'1'197'16,"1"-3"70"-16,9-12-254 0,7-8-46 15,21-18 11-15,8-6 14 16,21-19 11-16,2-1-3 16,17-6-16-16,-9 5-36 15,11-2-52-15,-14 16-19 16,5 4-12-16,-22 16 15 0,-5 5 35 16,-17 14 50-16,-9 3 25 15,-13 6 22 1,-5 5 17-16,-6 1 2 0,-2 5 1 15,0-6-5-15,1 12-8 16,0 23-14-16,7 51-3 16,0-38 0-16,3 7 1 15,2-6-2-15,0 3-1 16,-1-8 1-16,2 7 1 16,-4-3-2-16,2 7 3 15,-1-3 4-15,2 10 13 16,0-8 0-16,5 4 5 15,0-13-2-15,8-2 8 16,-1-11-8-16,8 4 10 16,0-11-2-16,6-2 8 15,0-6-6-15,8-4 2 16,-1-13-7-16,12-10 3 0,-1-9-6 16,9-18 0-16,-12-9-10 15,9-9-38-15,-13-3-66 16,-4-8-167-16,-14 13-4 15</inkml:trace>
  <inkml:trace contextRef="#ctx0" brushRef="#br0" timeOffset="10250.2">21503 11681 860 0,'-4'6'191'0,"4"-6"72"16,1-2-256-16,-1 2-21 16,0-1-4-16,0 0 1 15,1 0 7-15,5-4 5 16,21-16 11-16,52-53 4 16,-38 31-4-16,9-8 1 15,-11 6-2-15,3-1-3 16,-16 7-24-16,-7 1-84 15,-17 6-154-15,-18-3 3 16</inkml:trace>
  <inkml:trace contextRef="#ctx0" brushRef="#br0" timeOffset="10424.41">21195 11227 452 0,'22'-15'112'0,"20"-20"35"16,12-6-126-16,27-19-17 16,9-4-1-16,24-15-150 15,-13 13 50-15</inkml:trace>
  <inkml:trace contextRef="#ctx0" brushRef="#br0" timeOffset="10709.98">22261 10872 1005 0,'4'17'256'0,"0"-8"61"16,-4-16-286-16,3 11-65 16,1 4-3-16,5 7 3 15,2 5 10-15,10 12 9 16,2 4 10-16,4 15 0 15,-4-2-1-15,0 8 2 0,-5 0 1 16,2 10 4-16,-2-10 0 16,3 9 4-16,-1-7 3 15,-1 2-1-15,-4-16-21 16,-3-4-112-16,-8-13-166 16,-10-15-5-16</inkml:trace>
  <inkml:trace contextRef="#ctx0" brushRef="#br0" timeOffset="10906.72">21994 11096 701 0,'33'-23'201'0,"-2"-2"45"16,-3 3-175-16,21-10-67 15,11-7 3-15,18-11 1 16,-3-1-6-16,15-6-179 16,-12 6-71-16,-6 2-37 15</inkml:trace>
  <inkml:trace contextRef="#ctx0" brushRef="#br0" timeOffset="11324.39">22873 10542 671 0,'5'3'110'16,"-3"7"76"-16,1 2-198 16,4 8-6-16,2 3 11 15,2 9 5-15,-1-3 0 16,1 4 1-16,-2-1 0 16,-1 2 1-16,-1-4 0 0,3 5 2 15,-3-7 1-15,5 9 4 16,-3-1 1-16,2 10 3 15,-1-2 0-15,6 10 1 16,-4-9-1-16,3-1 2 16,-1-12-2-16,1-4 8 15,-3-10 0-15,3-4 7 16,0-3 0-16,8-6 8 16,2-2-4-16,14-8 2 15,3-2-7-15,5-8-1 16,-8 0-9-16,-2-2-1 15,-14 4-3-15,-7 3 8 16,-10 4 3-16,0 4 16 16,-5 3 2-16,0-1-3 0,-1 0-16 15,0-1-40-15,0 0-88 16,1-14-193-16,3-19 6 16</inkml:trace>
  <inkml:trace contextRef="#ctx0" brushRef="#br0" timeOffset="12149.15">20910 11379 1048 0,'8'4'210'0,"-4"0"89"16,-3-4-317-16,1 1-28 16,-2-1 4-16,0 0 1 15,0 0 13-15,1 1 6 16,3 5 14-16,10 23 1 0,33 35 0 16,-29-20 2-16,-7 1 1 15,5 10-1-15,1-3 3 16,6 14 1-16,-4-6-1 15,7 13 2-15,0-5 1 16,6 12-1-16,-4-6 0 16,5 8 0-16,-5-16 1 15,0-6 1-15,-7-22-1 16,-2-8 6-16,-5-19 3 16,4-5 10-16,-1-6 0 0,9-6 5 15,4-8-4 1,12-10-2-16,0-8-9 0,14-15-27 15,-3-5-104-15,3-7-170 16,-14 10-4-16</inkml:trace>
  <inkml:trace contextRef="#ctx0" brushRef="#br0" timeOffset="13120.67">22958 10799 588 0,'-7'8'366'15,"2"-6"-107"-15,6-1-113 16,0-2-327-16,-1 1-5 16,0-1 37-16,0 1 55 15,0 0 123-15,0 0 77 16,-1 0 23-16,1 0 1 16,0 0-34-16,0 0-50 15,0 0-49-15,0-1-12 16,1 0-2-16,17-4 3 15,13-5 12-15,47-22 4 16,-35 9-1-16,11-4 1 16,-11 2 0-16,7-3 0 15,-11 7 1-15,0 2 0 16,-13 2 0-16,-2 5 0 16,-13 4 1-16,0 3 5 0,-8 0-5 15,-2 5-62 1,-2 2 115-16,-1-4-312 0,-15 1 77 15</inkml:trace>
  <inkml:trace contextRef="#ctx0" brushRef="#br0" timeOffset="13332.37">22896 10561 883 0,'8'2'271'16,"-7"-5"33"-16,10-5-206 15,9-3-119-15,24-14 6 16,13-13 14-16,33-17 3 16,-1-4 2-16,12-11-1 15,-15 8-2-15,0 3-110 16,-31 14-183-16,-10 7-15 16,-27 16-166-16</inkml:trace>
  <inkml:trace contextRef="#ctx0" brushRef="#br0" timeOffset="16264.55">3495 9659 636 0,'12'-5'73'0,"11"-3"87"0,11 1-179 16,21 3-27-16,8-1 38 16,23-1 1-16,0 3 2 15,22-1 0-15,-5 1 1 16,18-1-1-16,-11 2 2 16,19 2 1-16,-15 0 0 15,15-3 1-15,-13-2 2 0,24-2-4 16,-19-2 1-1,20-4-2-15,-11 0 1 0,19 0-1 16,-15 2 5-16,24-1-1 16,-17 0 1-16,18 0 1 15,-16 4-1-15,16-3-1 16,-22 2 0-16,17-2 1 16,-21 3-2-16,10 0 0 15,-22 4 0-15,12-2 0 16,-26 3 0-16,4 1 0 15,-20-1 0-15,-1-2 0 16,-21 2 0-16,1-2 0 16,-13-1 0-16,3 0 1 15,-9 1 0-15,4 2 0 16,-10-1 0-16,-2 4 1 16,-11 1 0-16,-2-1 1 15,-11 1 0-15,2 1 0 0,-10-4 1 16,0 0-6-16,-1-3-54 15,1-7-94-15,-3-6 8 16</inkml:trace>
  <inkml:trace contextRef="#ctx0" brushRef="#br0" timeOffset="16695.43">7663 8897 1290 0,'-4'16'256'0,"-2"-9"76"16,6-6-429-16,3 1-54 15,-3-2 0-15,1 0 2 16,6 4 50-16,21 9 44 15,35 17 46-15,-27-20 0 16,-1-5 2-16,7 7-2 16,0-4 2-16,12 5-1 0,-4-2 3 15,13 5 0-15,-4-3 3 16,11 10 0-16,-6-3 1 16,9 5 0-16,-13 0 1 15,1 3 1-15,-17-7 0 16,-6-2 0-16,-14-2 1 15,-2-4 2-15,-8-4 1 16,-2-3 4-16,-7-3 4 16,-1-3 4-16,-3 1-3 15,-1-2-11-15,-1 0-10 0,0-1-229 16,-2 1 57-16</inkml:trace>
  <inkml:trace contextRef="#ctx0" brushRef="#br0" timeOffset="17184.13">7189 10246 1166 0,'-9'5'235'0,"8"-4"99"15,-3-1-367-15,6 0-55 16,-2 0-21-16,0-1-14 0,0 0 16 16,1 0 17-16,15-4 53 15,21-7 21-15,38-18 15 16,-21 4 0-16,0-1 1 16,13-9 0-16,-4 5-1 15,15-5 0-15,-8 2 0 16,15-3 0-16,-5 4 1 0,6-2 0 15,-6 5 0 1,6-6 1-16,-14 6-1 0,6-10 0 16,-9 4 1-16,2-6 0 15,-14 8 1-15,-1 1 0 16,-21 10 0-16,-7 6 3 16,-16 9 8-16,-4 2 63 15,-8 4 20-15,0 1 29 16,0 0 1-16,0 1 2 15,0 0-62-15,-2 0-18 16,2 0-27-16,0 0-5 16,-1 0-11-16,0 0-42 15,1 0-56-15,-1 0-280 16,-1 1 34-16</inkml:trace>
  <inkml:trace contextRef="#ctx0" brushRef="#br0" timeOffset="20139.49">22617 2527 792 0,'-13'0'270'0,"8"-2"19"16,2 2-206-16,1 0-133 15,2 0-20-15,0 0-5 0,0-1-1 16,0 1 23-16,0 0 12 16,0-2 23-16,1 1 7 15,6-1 5-15,26-10 3 16,44-17 3-16,-19 9-2 16,5 1 1-16,15-5 0 15,-5 6 0-15,11 1 2 16,-10 4 0-16,2 6-2 15,-16 9-1-15,-3 2-1 16,-14 5 1-16,2 7 0 16,-7 1 2-16,7 9-1 15,1 5 2-15,8 11-2 16,-5 7 1-16,4 13 0 16,-8 3-1-16,-3 9 1 15,-10-5 0-15,-2 9 1 0,-6 2-2 16,1 13 2-1,-7-3 0-15,2 16-1 0,-3-2 0 16,7 12 1-16,-4-13 1 16,4 19-2-16,3-9 0 15,0 21 0-15,-4-19-1 16,4 22 0-16,-5-8-1 16,1 17 1-16,-2-22 0 15,3 25 0-15,-6-15-1 0,5 15 0 16,-2-14 1-1,-2 28 0-15,-6-19 0 16,2 20 1-16,-5-16-1 0,-5 28 1 16,-2-22 0-16,-2 29 0 15,-2-19 1-15,4 24 1 16,2-20-1-16,6 23-1 16,4-21 1-16,3 20 0 15,-5-33 0-15,8 28-1 16,-7-30 0-16,-1 17 0 15,4-19-2-15,1 22 1 16,-3-35 1-16,10 24-1 16,-1-25 1-16,2 10-1 15,0-21 1-15,-1 15-1 16,-5-27 1-16,-3 16 7 16,-11-13 0-16,-5 12 1 0,-2-23 0 15,-2 10-1 1,-1-21-9-16,2 2 0 0,-1-16 0 15,0 7 1-15,-1-8 9 16,0 9-1-16,-1-16-1 16,2 2-1-16,-2-8 0 15,2-3-8-15,0-17 1 16,4 3 1-16,1-11 0 0,1-2 1 16,0-9 0-16,2 0 0 15,0-7 0-15,-1 0 1 16,0-8 0-16,-3-4 2 15,-1-4 1-15,0-2 5 16,0-4 2-16,-1-1 5 16,1 0 0-16,0 0 7 15,0 0 0-15,0 0 6 16,0 0-2-16,0 0 1 16,-1 0-6-16,-1 0 3 15,1 0-7-15,0 0-1 16,-1 1-2-16,-32 17-2 15,-46 44-4-15,22-25 1 16,-4 2-3-16,-14 9 1 16,5-4-2-16,-15 9-2 15,5-1-2-15,-4 5 0 0,17-9 0 16,-8 4-1-16,16-5 0 16,-8 5 1-16,8-8 0 15,-7 7 0-15,13-11-1 16,1-3 3-16,18-10 0 15,4-3 4-15,12-12 5 16,6 1 13-16,6-7 4 0,2-4 9 16,3-1-3-16,1-2-2 15,0 0-14-15,1 1-6 16,0-1-8-16,0 1-3 16,0 0-2-16,0 0-2 15,0 0-2-15,0 0-18 16,0 0-25-16,0 0-84 15,0 0-93-15,0 0-106 16,1 0-63-16</inkml:trace>
  <inkml:trace contextRef="#ctx0" brushRef="#br0" timeOffset="23217.47">24285 6667 543 0,'4'5'96'15,"3"-4"52"-15,-1-4-155 16,11 2-18-16,5-4 12 0,14-1 5 16,8-2 6-16,17-8 0 15,5-3 0-15,17-6 1 16,-7-3 0-16,14-8-1 15,-6 3 1-15,14-11-2 16,-7 5 0-16,19-9 1 16,-11 4 1-16,16-1-2 15,-10 9 3-15,9-1-1 16,-17 7-1-16,7-1 0 16,-17 5 1-16,7-7-1 15,-13 4 2-15,3 2-1 16,-13 3 1-16,1 0 1 15,-19 8 1-15,-9 4-2 16,-14 5 2-16,-10 2 3 16,-12 4 3-16,-5 1 27 15,-3 0 14-15,0-1 8 16,0 1 0-16,-2 0-7 0,2-1-34 16,-1 0-8-16,0-1-207 15,-1 0 58-15</inkml:trace>
  <inkml:trace contextRef="#ctx0" brushRef="#br0" timeOffset="23501.38">26198 5739 550 0,'-13'-7'269'0,"10"6"-44"0,0-1-140 15,2 2-177-15,1 0-22 16,0 0-2-16,0 0 17 16,1 0 56-16,4 0 10 15,23 4 24-15,43 7 5 16,-34-10 1-16,6 3 0 15,-8-1 0-15,1 1 0 16,-9 3 0-16,-3 4 1 16,-8-3 1-16,-2 4 4 15,-5 2 3-15,-1 7 5 16,-6 3 1-16,-5 12 4 16,-5 1-4-16,-8 11 4 15,-5-1-3-15,-6 8 1 0,0-8-2 16,-3 2-35-1,6-8-118-15,12-8 25 0</inkml:trace>
  <inkml:trace contextRef="#ctx0" brushRef="#br0" timeOffset="26844.64">28084 5108 395 0,'38'11'200'0,"-12"0"-27"15,-24-12-59-15,-1 9-126 16,3 4 3-16,2 10-2 16,1 4 8-16,-1 16 6 15,-2 0 1-15,0 8 1 16,-8-5 2-16,2 4 3 15,-4-14-1-15,2-2 0 16,-1-10-1-16,2-2 1 16,0-7-4-16,5-4 4 15,-1-4 2-15,0-3 20 16,1-3 34-16,-2-2 19 16,0 1 11-16,0 0 0 15,0-1-20-15,5-32-41 0,12-49-19 16,-4 21-13-16,4 0-18 15,5-14-2 1,-7 16 9-16,6-2-2 0,1 6 2 16,2 2 17-16,-2 19 2 15,0 5-5-15,-3 10-2 16,2 6-7-16,-4 9-6 16,6 6-8-16,4 5-5 0,4 9-5 15,-2 6 3-15,2 10 0 16,-7 4 6-16,-3 8 4 15,-7-1 7-15,-3 1 1 16,-4-9 5-16,-1 0 1 16,0-11 4-16,-2-5 0 15,-1-9 5-15,-2-3 15 16,0-5 12-16,-2 0 28 16,0-2 20-16,1 0 1 15,0 0-16-15,0 0-68 16,1-12-138-16,7-28-30 15,17-75 66-15,-3 43 18 16,5-2 59-16,1 10 127 16,-1 27 13-16,3-4-71 15,-2 12-19-15,-3 10-5 0,-3 8-21 16,-1 5-8-16,-4 6-4 16,2 6-8-16,-4 1-2 15,2 5-6-15,-5 3 5 16,3 9 3-16,-1 6 7 15,1 19 4-15,1 9 6 16,1 20 0-16,-2 2 1 0,2 9 2 16,0-10 3-16,4 2 3 15,-2-19 1-15,12-2-1 16,3-18 1-16,6-11-1 16,4-19 0-16,14-18-1 15,-4-20 1-15,5-15 0 16,-9-4 4-16,-4-6 2 15,-17 9 9-15,-7 11 30 16,-11 12 4-16,-1-16-41 16,-4 3-11-16,-5 0 42 15,2-1-14-15,-2 3 21 16,-1 21 35-16,-1 8 0 16,2 4-57-16,-3-1-29 15,2-1-33-15,-1 0-6 16,0 1 6-16,-7 12 5 15,3 13 14-15,-51 41 4 16,36-38 7-16,5 4 0 0,7-3-2 16,5 13-2-16,4 0 1 15,10 8 0-15,4-3 2 16,9 0 0-16,3-12 0 16,6-5 2-16,-3-14 3 15,7-13 4-15,-2-14 1 0,10-16 1 16,1-10 1-1,2-10-1-15,-10-1-1 16,-5-5 11-16,-17 12 16 0,-9 4 31 16,-7 12 8-16,-5 2 9 15,-1 9-13-15,-10-4-29 16,-1 3-31-16,-11-2-10 16,3 3-11-16,-2 2 1 15,9 7 10-15,-2 5-16 16,2 7-17-16,-6 7-9 15,-2 4-1-15,-1 4-4 16,5 1 13-16,7-2-6 16,9-5-13-16,5-2-18 15,4-7 4-15,7-4 7 16,3-5 27-16,14-9 24 16,7-6 19-16,16-9-2 0,3-5-5 15,7-13-3-15,-12 4 0 16,-4 0 3-16,-15 5 4 15,-2 3 2-15,-11 14-2 16,3 1-3-16,1 6-5 16,0 5-7-16,-7 6-4 15,5 5-9-15,-7 5 3 16,3 11-2-16,-2 4 5 16,3 7 3-16,-3 0 9 0,3 4 1 15,-4-7 3-15,0 0 0 16,-3-5 1-16,3 0 1 15,-5-6 2-15,1 0 0 16,0-8 1-16,-1-4 6 16,-2-2 3-16,0-6 9 15,0-3 6-15,-4 3 3 16,1-1-5-16,2-4-4 16,14-17-10-16,42-41-4 15,-38 35-3-15,2-2 0 16,-4 8 1-16,-3 2-3 15,-6 6-2-15,-2 7-4 16,-6 3-3-16,0 5-6 16,-2-1-2-16,0 1-6 15,0 0 0-15,0 0 0 16,1 1 7-16,2 0 2 16,17 17 8-16,41 31 3 0,-35-36 4 15,7-5 2-15,-4-5 1 16,-1-7 2-16,-3-8 1 15,10-9 2-15,1-6 0 16,8-17-3-16,-2-3 0 16,0-4 5-16,-14 6 5 0,-10 1 31 15,-12 13 21-15,-5 5 7 16,-6 7-10-16,-4 4-16 16,-4 5-35-16,0 1-22 15,-1 4-10-15,0 4-10 16,0 4 4-16,-3 15-3 15,-2 6-1-15,1 8-3 16,0 3 13-16,4 7-1 16,8-6 4-16,12 8 2 15,5-3 4-15,15 3-2 16,4-7 5-16,9 6 1 16,0-12 1-16,5 6-1 15,-6-2 0-15,2 15-4 16,-10-3-1-16,-6 21-7 15,-8-1 0-15,-11 14 1 16,-10 0 4-16,-8 15 0 0,-6-7 6 16,-5 7-3-16,0-13 0 15,-3-8-1-15,7-27 3 16,0-12 2-16,7-22 11 16,5-4 18-16,5-6 22 15,0-4 38-15,0-5-8 16,2 4-79-16,-4-15-21 15,-5-25 17-15,-9-49-27 16,17 24 16-16,6 7 87 16,5-6 9-16,3 3-38 0,10-16-10 15,-1 8-13-15,3-10-12 16,3 5-5-16,7-12-1 16,-5 14 1-16,2 0 0 15,-3 15 1-15,-1 4 7 16,-10 17 0-16,5 4 2 15,-5 6 1-15,-2 3-1 16,-3 10-7-16,-6 4 2 16,-2 7-3-16,-3 3-3 15,-1 2-4-15,-1-2-13 16,0 0-8-16,1 0-14 16,-1 0 0-16,-1 1-2 15,1 16 10-15,-2 18 6 0,-3 36 14 16,10-27 2-16,2-11 5 15,8-1-2-15,2-8 1 16,12-5-3-16,0-8 0 16,12-10-2-16,-1-7 3 15,9-11-1-15,-12-5 5 16,-1-6 6-16,-11-1 2 16,-5-5 9-16,-14 2 0 0,-6-5 5 15,-9 0-6-15,-12-2-5 16,-4 4-13-16,-18 0-8 15,-5 7-6-15,-5 3-1 16,5 9 6-16,4 7-18 16,16 6 7-16,10 3-24 15,14 1-2-15,1-1-27 16,4-1 16-16,0-1-9 16,0 1 25-16,1 0 4 15,28-6 25-15,58-19 6 16,-29 4 10-16,6-9-3 15,-12 4 0-15,-12-2 9 16,-16 12 10-16,-7-1 12 16,-10 7 3-16,-2 3 3 15,-3 7-6-15,-1-5-9 16,-1 5-13-16,0 1-11 0,-1 0-13 16,1 0-22-16,0 0-3 15,0 1-4-15,4 12 10 16,7 21 7-16,13 44 19 15,-7-22 4-15,-4 2 6 16,1 8 1-16,-4-7 3 16,-2-3 3-16,-5-19-1 0,-1-10 14 15,0-12 10-15,-4-12 56 16,2-7 22 0,-2 1 23-16,1 2-32 0,-11-22-378 15,-36-69 83-15,9 23-444 16,-3-4 508-16,4-2 669 15,17 32-180-15,10 3 18 16,10 2-316-16,16-18-103 16,10-3-73-16,18-10-43 15,6 1 4-15,17 4 37 16,-5 20 71-16,-1 10 31 16,-15 15 40-16,0 6 4 15,-12 11-7-15,3 6-5 16,-5 8-14-16,4 12-5 15,-9 10 2-15,-11 11 0 16,-11 3 3-16,-14 13 0 0,-11-6 3 16,-14 7 4-16,-2-11 1 15,-10 8 0-15,3-13 1 16,-3 3-1-16,10-11-4 16,2-1-3-16,14-13 0 15,4-7 5-15,10-11 4 16,4-3 13-16,3-4 17 15,0 0 1-15,0 0-11 16,0 0-7-16,8-2-11 16,31-7-18-16,55-18-2 0,-26 16 5 15,-6-1 2-15,-3 11-2 16,-14 9-2-16,-3 12-5 16,-14 5 1-16,-7 10 0 15,-11 4 1-15,-13 3 2 16,-18-4 7-16,-18 3 3 15,-14-13 2-15,-11-3 1 16,1-4 1-16,-6-7 1 16,13-9 2-16,3-3-17 15,7-6-87-15,2-16 24 16,18-2 2-16,5-19-12 16,17-11-138-16,21-27 17 15,12-1-63-15</inkml:trace>
  <inkml:trace contextRef="#ctx0" brushRef="#br0" timeOffset="27530.65">31694 4494 1049 0,'-2'-6'228'15,"2"5"88"-15,0 1-338 16,-1 0-21-16,1 0-22 15,0 0 0-15,0 3-1 16,5 26 22-16,11 55 10 16,-7-27 13-16,4 17 4 15,3 2 6-15,4 15 3 16,0-4 8-16,2 9 1 16,1-11 3-16,-2 2 1 15,-4-20 5-15,-3-8 1 16,-6-19 4-16,-4-11 14 15,-2-14 12-15,-1-6 18 16,-3-12 0-16,-4-27-315 16,-2-20 110-16</inkml:trace>
  <inkml:trace contextRef="#ctx0" brushRef="#br0" timeOffset="27889.95">31717 4563 805 0,'-27'-25'172'16,"5"4"74"-16,9 11-240 15,3 0-31-15,7 8-11 16,4-1-13-16,8 1 1 0,13-2-1 16,12-3 27-16,25-2 33 15,7 3 28-15,16 2 0 16,-4 8 3-16,6 6-2 16,-18 9-22-16,2 11-17 15,-16 4 0-15,-5 12-3 16,-13 1 0-16,-4 7 2 15,-11-1 1-15,-4 12 5 16,-9-3 2-16,-12 10 1 16,-8-4 2-16,-16 5 5 15,-8-13 1-15,-12-6 4 16,-2-11 2-16,-18 2 2 16,6-10-4-16,-9 0 1 15,8-6-2-15,-7-5-25 0,18-15-24 16,-1-13-49-1,14-14-205-15,10-15 29 0</inkml:trace>
  <inkml:trace contextRef="#ctx0" brushRef="#br0" timeOffset="27930.96">31698 5152 26 0,'23'-62'60'15,"15"-14"-60"-15,6 4 31 16</inkml:trace>
  <inkml:trace contextRef="#ctx0" brushRef="#br0" timeOffset="28577.22">32218 4527 160 0,'70'-32'179'0,"-13"18"-33"0,1 10-3 15,-14 7-88-15,-3 12-6 16,-17 2-47-16,-2 11 3 16,-8 5 3-16,-2 12 7 15,0-1 4-15,0 10 14 16,-7-4 1-16,1 6-1 16,-1-8-4-16,-6-2-3 15,-1-10-11-15,5-6 3 16,-3-13 10-16,0-7 78 15,2-7 40-15,-1-3 36 16,-4-5 17-16,2 3-309 16,-16-38 30-16,-26-59-113 15,13 19-9-15,0-23 53 16,11 18 308-16,6-12-114 16,19 10 70-16,9 0-34 15,9 14-80-15,16-1-16 0,7 18 2 16,7 4-4-16,1 17 3 15,16 10-2-15,-9 11 5 16,0 11 0-16,-9 11 4 16,-1 13-7-16,-16 11 1 15,-6 15-3-15,-12 4 2 0,-17 9-1 16,-14-3 13 0,-14 16 8-16,-9-10 3 0,-14 12 6 15,0-4 2 1,-4 2-1-16,4-21-5 0,5-4 0 15,15-18-6-15,12-10 5 16,10-14 3-16,3-2 30 16,6-4 2-16,3 0-2 15,-4-2-4-15,18-2-2 16,22-8-37-16,61-22-8 16,-41 13 2-16,1 8-6 15,-21 7-3-15,1 9 1 16,-10 8 3-16,-2 4-7 15,-13 3 4-15,-16 10 5 16,-24 4 5-16,-19 7 12 16,-19 5 10-16,-39 6-1 0,-10 2-6 15,-27-2-49-15,-8-12-135 16,-26-11-107-16,19-20-55 16</inkml:trace>
  <inkml:trace contextRef="#ctx0" brushRef="#br0" timeOffset="28810.74">31567 3456 856 0,'-48'-23'182'0,"-22"2"-87"15,-4 8-260-15,-31 5-101 16,-8 4-139-16</inkml:trace>
  <inkml:trace contextRef="#ctx0" brushRef="#br0" timeOffset="29595.42">30251 3392 123 0,'-182'3'134'15,"22"8"-33"-15,-20 7-12 16,17 6-53-16,-20 13-19 16,23 1-14-16,-16 12-1 15,31 0 2-15,-13 13-1 0,21-6 0 16,-11 16 0-16,24-6 0 16,-11 14 0-16,30-3-2 15,0 13-1-15,26-5-1 16,-5 21 0-16,20-9 0 0,0 11-1 15,17-4 3-15,4 21-1 16,12-9-1-16,10 19 1 16,19-7 0-16,12 27-3 15,13-15 2-15,17 15 0 16,9-14-1-16,14 16-1 16,4-24 2-16,30 11-1 15,-7-19-1-15,26 8 0 16,1-26 3-16,23 11 0 15,-8-20 1-15,35 13 2 16,-12-20 2-16,20 11 1 16,-13-17 1-16,17 6 3 15,-22-23 1-15,20 3 2 16,-16-18-1-16,23-8-1 16,-13-19-5-16,20-10 2 15,-20-16 0-15,18-11 23 0,-22-11 13 16,20-10 42-16,-25-8 7 15,19-14 10-15,-19-3-22 16,8-12-5-16,-26 4-38 16,19-13-3-16,-30 5-5 15,6-14 10-15,-21 5-5 16,11-19 0-16,-21 0-5 0,15-34-5 16,-8 12-14-16,14-27-3 15,-26 16 2-15,-8-8 8 16,-23 40 26-16,-15-25 6 15,-28 27 2-15,-5-31-63 16,-8 6-18-16,-3-35-185 16,-5 12-46-16,0-25-9 15,-2 23 91-15,-7-13 100 16,-10 34 229-16,-7-1 59 16,-7 25 16-16,-32-6-24 15,-13 23-214-15,-27-2-39 16,-14 13-18-16,-31-1 16 15,13 14 39-15,-11-2 145 16,6 4-23-16,-27-4 12 16,14 11-28-16,-27-1-30 0,-1 13-27 15,-26 1-7 1,8 11-15-16,-44 4-49 0,15 12-21 16,-46 5-120-16,18 16-170 15,-22 7 13-15</inkml:trace>
  <inkml:trace contextRef="#ctx0" brushRef="#br0" timeOffset="31977.28">13771 12193 945 0,'8'11'261'16,"-21"-11"46"-16,13 3-273 15,-1-2-92-15,7 14 0 16,-1 3 9-16,4 14 8 16,0 6 30-16,4 11 4 15,-6-5-2-15,1 6-2 16,-1-8 0-16,0 6 0 16,-3-7 6-16,5 7-2 15,1-4 0-15,2 11-1 16,2 1 2-16,6 23-1 15,-2 0 5-15,10 27 3 16,-3-6 1-16,6 22-1 0,0-16 0 16,9 15 0-16,-3-18-1 15,10 16-1-15,-1-16 0 16,9 25-1-16,-1-14 2 16,9 29 1-16,-3-2-2 15,16 23 2-15,-1-16 0 16,17 24-3-16,-4-25-1 0,20 12 1 15,-7-20-2-15,23 18 0 16,-15-26 4-16,25 23-3 16,-12-23 3-16,20 13-1 15,-14-18 0-15,26 18-3 16,-18-22 2-16,21 10-1 16,-14-23 0-16,24 4-2 15,-17-24 3-15,28 1-1 16,-12-17-1-16,22-1 0 15,-14-18 1-15,26 5-3 16,-16-10 0-16,23 4 3 16,-17-6-1-16,32 2 1 15,-19-7 2-15,30-2 0 16,-18-10 0-16,25-3-1 16,-27-5 0-16,26-6-2 15,-32-8 2-15,26-5-2 0,-29-7 3 16,30-10-3-16,-28-6 3 15,31-7-3-15,-27-4-1 16,31-12 2-16,-24-2 3 16,30-15 1-16,-29 1 1 15,31-18 0-15,-31 3-1 16,24-18 0-16,-33 7-2 16,29-16 0-16,-34 7 2 15,25-25 0-15,-30 12-1 0,24-25 1 16,-26 1 1-16,23-26 0 15,-28 18-2-15,16-32 2 16,-22 17-2-16,17-22 1 16,-31 16-2-16,14-32 11 15,-21 15-8-15,11-26 1 16,-29 6 0-16,24-28 1 16,-21 12-8-16,16-31 6 15,-11 6 1-15,22-36 5 16,-22 13-9-16,27-32-50 15,-19 26-6-15,6-20-4 16,-24 34-6-16,7-11 10 16,-23 29 50-16,13-16 8 15,-22 26 5-15,4-8-1 0,-20 29 1 16,-4 0 8 0,-24 29 6-16,6-19-1 0,-9 27 0 15,13-29-1-15,2 10-12 16,19-22-38-16,-7 29-18 15,3-10-4-15,-21 39 0 16,-15 4 13-16,-28 36 48 16,-7 11 42-16,-16 23 8 15,-1 1-2-15,-3 17-10 16,-4 1-36-16,-4 8-32 16,1 9 23-16,-5 12 10 0,1 11 11 15,-5 13 29-15,-22 15-227 16,-10 7 10-16,-13 9 119 15,-11 2-3-15,-16 14-7 16,9 0 248-16,-7 2-21 16,6 5-127-16,-10 22-8 15,9-3 0-15,-11 18-18 16,6-3-11-16,-8 11-1 16,12-11-3-16,-1 6 0 15,10-13 1-15,-6 6-1 16,12-10-1-16,0-8 2 15,12-14-2-15,9-9-9 16,18-18-24-16,7-8-59 16,9-12 0-16,10-8 2 15,7-9 11-15,19-17 25 0,11-7 59 16,20-24 2-16,9-14-2 16,26-28-48-16,-1 1-78 15,17-26 10-15</inkml:trace>
  <inkml:trace contextRef="#ctx0" brushRef="#br0" timeOffset="32196.7">29391 8259 174 0,'79'-63'177'16,"-1"6"-45"-16,-12 13-35 0,16-6-33 16,-5 6-49-16,14-6-11 15,-6 9-4-15,5 6-3 16,-23 16 0-16,-10 8-4 16,-23 12-4-16,-10 9 1 15,-12 5 5-15,-2 16 7 16,-1 6 9-16,3 16 8 15,1 9 5-15,3 22 1 16,1 3-6-16,2 26-4 16,-2 0-2-16,-2 24-3 15,-7-7-3-15,-7 18-157 16,-9-22 52-16</inkml:trace>
  <inkml:trace contextRef="#ctx0" brushRef="#br0" timeOffset="32885.68">14109 12028 868 0,'26'-50'205'16,"-42"45"74"-16,-6 6-246 0,3 0-30 16,-8 3-1-16,4 6-5 15,-7 6-2-15,2 1-1 16,-4 13 0-16,2 4 2 15,-7 12-1-15,2 6 2 16,-16 14-1-16,0 6 2 16,-15 17 4-16,8-5 2 15,-7 8 6-15,17-11 4 16,3-3 3-16,16-13-4 0,2 3-3 16,10-12-6-16,3 6-7 15,6-3-5-15,1 14-4 16,4-6-14-16,5 8-106 15,0-6-149-15,5 0 1 16</inkml:trace>
  <inkml:trace contextRef="#ctx0" brushRef="#br0" timeOffset="33160.72">14022 11876 602 0,'13'23'298'15,"-7"12"-32"1,-10-8-101-16,5 19-162 0,4 7-13 16,9 15 1-16,7-3 0 15,14 6-4-15,6-7 2 16,13 12-2-16,-2-12 2 15,18 11 0-15,0-3 7 0,26 6 3 16,9-12-18 0,39-11-228-16,4-32 73 15</inkml:trace>
  <inkml:trace contextRef="#ctx0" brushRef="#br0" timeOffset="53113.87">11990 3304 184 0,'-14'-13'72'0,"1"2"47"0,1-2 13 16,-2-1 24-16,-2 5 31 16,2-2-23-16,-3 4-20 15,4 2-67-15,0 1-29 16,5 1-35-16,3 3-16 16,2 1-16-16,2-1-3 15,0 0 0-15,0 0 2 16,-1 2 8-16,1-1 4 15,-1 9 4-15,-1 5 0 16,-1-1 1-16,-7 39 1 16,14-36 0-16,4 0-3 15,3-2-1-15,6 0-1 16,3-4-1-16,-1-1 1 16,0-7 2-16,0-3 2 15,-3-4 1-15,0-3 3 16,-3-2 0-16,-4-1 3 15,-4 0 2-15,1 6 9 16,-6-1 3-16,2 5 0 0,-1-1-1 16,0 0-2-16,0 0-8 15,0-1 3-15,-1 0 1 16,0 0 8-16,-1 0 8 16,0-1 11-16,-3-4-5 15,-1 3-4-15,-7-4-10 16,-3 1-9-16,-33-6-12 15,34 20-1-15,1 0 0 16,3-5-1-16,3 4-2 16,0 0-6-16,6-4-3 0,2 5-1 15,3 3 0-15,4 6 2 16,1-1 6-16,5 9-1 16,-1-4-3-16,2-1-3 15,-1-5 0-15,6-3 1 16,0-7 2-16,2-4 2 15,-2-5 2-15,0-4 2 16,-8-2 2-16,0 0 6 16,-6-1 3-16,-4 1 8 15,-1 2 2-15,0-1 4 16,-2 2 0-16,0-2 12 0,-2 5-1 16,-2-2 3-16,-6-3-1 15,-1 2 7-15,-2 2-9 16,-1-3 1-16,0 2-5 15,3 6-4-15,4-2-11 16,0 2-7-16,5-1-7 16,2 3-8-16,2-2-8 15,0 0-15-15,0 1-9 16,0 0-5-16,0 0-3 16,1 0-104-16,14 7-113 0,18 2-5 15,35-6-144-15</inkml:trace>
  <inkml:trace contextRef="#ctx0" brushRef="#br0" timeOffset="54542.1">19691 745 794 0,'-14'-5'177'16,"-3"-5"65"-16,4-3-249 16,-5 4-46-16,2 5 1 15,-4 1 4-15,-2 1 7 16,-6 0 26-16,5 5 27 0,-4-6 7 15,4 7 1-15,1-4 5 16,7 1-6-16,1 1-4 16,6 1-8-16,1-3-8 15,2 1-7-15,2 3-1 16,2-4 1-16,1 0-2 16,0 2 2-16,0-1-1 15,2 3 2-15,6 9 0 16,4-3 2-16,49 28 1 15,-36-34 0-15,4-1 0 16,-3 3 0-16,3-9 1 16,-7 6 1-16,-1-2 0 15,-10-8 2-15,0 3 6 16,-8-1 9-16,0 2 32 16,-3 0 14-16,0 3 24 15,-2-1 0-15,1 0-1 0,0-1-28 16,-1 0-1-16,-1-2-19 15,-5-5 4-15,-4 0-8 16,-36-33-5-16,39 39-15 16,5-8-9-16,-3 10-11 15,2-1-7-15,4 3-3 16,0-2-6-16,0 1 1 16,-1 0-3-16,1 0 2 0,1 0-14 15,0 1-5-15,0 0-10 16,0 0 1-16,0 0 2 15,1 1 17-15,3 3 12 16,7 6 13-16,7-6 4 16,37 39 1-16,-36-32 0 15,-6-8-2-15,0 0 2 16,-7 0 3-16,-3-1 16 16,-2-2 18-16,-2-2 7 15,0 0 0-15,0-2 4 16,-5-6-7-16,-1-10 1 15,-46-30-5-15,35 34 2 16,4 13-8-16,0-3-9 16,4 5-18-16,3-7-8 15,2 7-7-15,3-5-8 16,0 6-1-16,2-1-1 0,0 0 3 16,0 0 2-16,0 1 7 15,0 0 2-15,0 0 1 16,0 0 1-16,0 3 3 15,0-3 2-15,1 0-1 16,0 0-10-16,2 5-82 16,4 0-184-16,-3-5 23 15</inkml:trace>
  <inkml:trace contextRef="#ctx0" brushRef="#br0" timeOffset="60835.28">12269 3746 533 0,'-5'1'262'16,"-2"2"-25"-16,-8-3-88 15,4 3-155-15,-4 5-5 16,-4 2-2-16,-6 3 2 16,1 5 5-16,-7 9 0 15,0-2 5-15,-1 11-1 16,7-3 1-16,2 3-2 15,8-4 0-15,5 1-1 16,6-7 0-16,4 2-3 16,5-8 1-16,3 2-1 15,1-4 2-15,6 1-2 16,1-6 3-16,6 4-1 16,2-1 3-16,5 4 0 0,-2-5 1 15,-1 5 1 1,-6-7 2-16,-5 2-1 0,-6-1 1 15,-6 8 1-15,-5-5 1 16,-6 11 5-16,-7-4 3 16,-11 4 1-16,-2-5 2 15,-6 1 7-15,2-9-1 16,0-1 3-16,4-8 7 16,1-6 2-16,3-6-7 15,-1-1 3-15,1-3-6 0,0-2-7 16,4 1-3-16,2-1-5 15,7 2-10-15,4 1-11 16,5 0-8-16,4-1-7 16,4 2 2-16,3-3 1 15,4-1 11-15,5 0 2 16,-1 6 5-16,0 0-1 16,-2 6 4-16,-1 3 2 15,-2 5 3-15,5 11 0 16,-1 3 2-16,3 5 0 15,3 6-2-15,5 2-3 16,-1-6 0-16,8 1 0 16,-2-6 1-16,7-4-2 15,0-6 1-15,7-6-12 16,-2-9-26-16,2-17-121 16,-2-13-79-16,0-19-39 0</inkml:trace>
  <inkml:trace contextRef="#ctx0" brushRef="#br0" timeOffset="61110.21">12584 3838 711 0,'-3'-13'210'0,"1"7"27"15,2 11-211-15,0 4-23 16,0 2-22-16,1 9-5 16,1 6 14-16,2 5 5 15,0 2 5-15,6 3-1 16,-1-6 1-16,2 5-1 15,1-5 1-15,2 1 0 16,-3-4 1-16,2 3 0 16,-3-7 0-16,1-3 1 15,-4-5 0-15,0-1-1 16,-2-6 2-16,0 2-1 16,-2-3-1-16,1-1-9 15,1-5-48-15,3-2-172 16,-1-14 32-16</inkml:trace>
  <inkml:trace contextRef="#ctx0" brushRef="#br0" timeOffset="62205.69">20902 922 813 0,'-10'-2'162'0,"-7"-3"75"15,-3 1-249-15,-7-1-5 16,-1 7 1-16,-7 1-3 16,2 1 5-16,-5 16 5 15,5-2 3-15,1 7 3 16,9-3 2-16,4-4 0 0,10-10 0 16,2 2-1-1,1 1-4-15,7 3 0 0,4 4 0 16,4 5-1-16,7-1-1 15,11 2-1-15,1-2-1 16,16 1 2-16,1-1 3 16,5 0 2-16,-8-2 3 15,-2 0 1-15,-14-3 0 16,-6 2 1-16,-10-4-1 0,-7 0 2 16,-4 2 0-16,-10 6 3 15,-6-8 0-15,-12 10 3 16,-4-2 2-16,-8 0 6 15,2-6 0-15,-5 3 3 16,7-12 0-16,-7-4-3 16,7-7-7-16,-8-11 5 15,6-2 16-15,0-6 14 16,10 1 10-16,3 4-1 16,12 4-16-16,5-5-82 15,10 1-30-15,8-8-13 16,2-2-1-16,9 0 8 15,2 6 58-15,2 4 12 16,-4 9 2-16,4 5 2 0,-4 8 2 16,5 8 3-1,-7 5 2-15,5 10 3 16,-4 1-1-16,-1 7 0 16,-5 1-1-16,2 8 0 0,-2-5-1 15,4 4-1-15,-1-6-1 16,5-4 1-16,0-6-2 15,2-5-4-15,-3-8-1 16,6-6-1-16,-8-8-2 16,5-5 1-16,-2-8 3 0,6-13 2 15,0-13-85-15,14-15-104 16,-6-4 6-16</inkml:trace>
  <inkml:trace contextRef="#ctx0" brushRef="#br0" timeOffset="62654.88">21164 711 600 0,'4'-3'400'0,"-2"2"-92"15,6-4-23-15,5 2-327 16,8-4-1-16,5-3-5 16,5 9 6-16,-2 4 2 15,1 4 5-15,-8 3 16 16,2 8 18-16,-7 0 1 16,2 9 2-16,-6 4-2 15,-3 9 1-15,-4-3-4 16,-2 8 2-16,-4-4-1 0,-1 1 1 15,-2-8 0-15,-1 1 0 16,3-11-2 0,5-7-12-16,5-10-4 15,13-6-6-15,11-8-4 0,20-16 1 16,14-12 13-16,18-12 3 16,0 5 8-16,-1-4 3 15,-20 5 2-15,-11 18-1 16,-22 11 2-16,-13 2 5 15,-8 8 1-15,-3 4-8 16,-7-9-19-16,-14 14-216 16,-3-5 54-16</inkml:trace>
  <inkml:trace contextRef="#ctx0" brushRef="#br0" timeOffset="65191.83">13358 7294 1114 0,'5'-2'218'0,"-5"2"104"15,1 0-340-15,-1 0-10 16,0-1 0-16,0 0-1 16,0-1 12-16,0 1 6 15,0-1 11-15,-1-6 8 16,-5-22 3-16,-18-46-2 15,7 34 5-15,-12-18 0 0,-1 6 8 16,-6-18 12 0,0 1 1-16,-9-14-3 0,3 9 0 15,-6-23-13-15,8 11-10 16,0-6 28-16,9 9 3 16,-4-6 2-16,6 15-1 15,-5-6 11-15,-1 10-29 16,-4-10-5-16,7 16 0 0,-5-13-6 15,3 0-13-15,-1-27-7 16,5 4-2-16,-5-8 2 16,4 14 5-16,2 1 2 15,2 30 7-15,0 5 1 16,7 12-1-16,1 2-1 16,2 14 1-16,-2 3-10 15,2 8-2-15,-3 0-1 16,4 6-4-16,3 5-6 15,4 4 3-15,4 2-20 16,3 2-2-16,2 3 0 16,-1-1 5-16,0 0-1 15,1 0 15-15,0 0-6 16,-1 0 1-16,-1 1-1 16,-2 24 6-16,-13 58 2 15,7-27 9-15,1 20 1 16,2-3 1-16,0 16 0 0,-1-11 2 15,0 6 0-15,1-15 1 16,-1-5 1-16,1-27 2 16,4-11 2-16,0-13 3 15,1-7 3-15,1-9 2 16,0 3 0-16,1 0-2 0,0-1-5 16,0 0-6-16,0 0-8 15,0-1-3-15,1-17-1 16,0-11 4-16,3-41 4 15,-4 36 8-15,-3-4 3 16,0 4 0-16,-1-9-2 16,1 5-2-16,4-10-4 15,4 0-3-15,2-3 0 16,0 9 2-16,1 0 2 16,-3 15 1-16,0 5 1 15,-3 12 1-15,2-2-1 16,-2 4 1-16,0 1-2 15,-1 0 0-15,1 3-1 16,-1 2 0-16,-1 1-5 16,0 1-2-16,0 0-4 15,0 0 1-15,0 0-1 0,0 0 5 16,1-1-1 0,0 1 1-16,0 0-3 0,7-1 0 15,15-3-4-15,38-3 1 16,-20 12-1-16,1-1 5 15,16 6-1-15,-1 5 4 16,13 6 1-16,-4 1 3 16,4 5-3-16,-11-3 2 15,0-1-3-15,-13-4 0 16,0 0 1-16,-8-3 2 0,4-1 1 16,-5 1 3-16,-1-3 1 15,-8-3 0-15,-5 0 3 16,-9-5 1-16,-7-3 10 15,-4 0 5-15,-2 1 7 16,-1-4 3-16,0 2 2 16,0 0-8-16,0 0-1 15,0 0-6-15,0-1 1 16,-1 0-2-16,1 0 2 16,-1 1-1-16,1 0 4 15,0 0 0-15,0 0 2 16,0 0-5-16,0 0-3 15,0 0-7-15,0 0-5 16,0 0-5-16,0 0-2 16,0 0 1-16,0 0-1 0,0 0 1 15,-1-1 2-15,0 0-1 16,1 0 0-16,0-1 2 16,-2 2 0-16,2 0-1 15,0 0 1-15,0 0 0 16,0 0 0-16,0 0 0 0,0 0 0 15,0 0 1-15,0 0-1 16,0 0 0-16,0 0 0 16,0 0 0-16,0 0 1 15,0 0 1-15,0 0 2 16,0 0 0-16,0 0-1 16,0 0 1-16,0 0-1 15,0 0-1-15,0 0 1 16,0 0 0-16,0 0-1 15,0 0 0-15,0 0-1 16,0 0-1-16,0 0 1 16,0 0 0-16,0 0-1 15,0 0 0-15,0 0 0 16,0 0-2-16,0 0 0 16,0 0 1-16,0 0 0 15,0 0 0-15,0 0 0 0,0 0 1 16,0 0 0-16,0 0 0 15,0 0 0-15,0 0 1 16,0 0-1-16,0 0 0 16,0 0-1-16,0 0 1 15,0 0-2-15,0 0 2 16,0 0-1-16,0 0 1 16,0 0 0-16,0 0 1 0,0 0-2 15,0 0 1-15,0 0-1 16,0 0 0-16,0 0 0 15,0 0 0-15,0 0 1 16,0 0 0-16,0 0 1 16,0 0 0-16,0 0-1 15,0 0-1-15,0 0-37 16,0 0-76-16,-1-1-284 16,-1-3 35-16</inkml:trace>
  <inkml:trace contextRef="#ctx0" brushRef="#br0" timeOffset="67116.63">22288 655 581 0,'2'-1'223'0,"-5"0"1"16,-3-2-144-16,5 2-157 15,-1 0-39-15,-8-3 6 16,-15-6 30-16,-38-22 99 15,38 19 87-15,-3-3 32 16,5-5 2-16,-5-6-24 16,2 10-86-16,-7-2-10 15,4-2-4-15,-4-2-6 0,6 3-2 16,-7 0-4 0,4-10 0-16,-6 9-1 0,0 0 0 15,-11 6-1-15,1-9-1 16,-9 10 0-16,7-14-1 15,-8 17-3-15,8-6 2 16,-13 6-1-16,2-4-2 0,-14 13 2 16,3-5 2-1,-5 8 1-15,18-5 2 16,-7 8-1-16,6 2-1 0,-11 8-3 16,2-11 0-16,-15 24-2 15,12-10 1-15,0 8-1 16,11-10 3-16,-7 20 0 15,11-21 1-15,-11 14-1 16,5-18 1-16,-1 15-1 16,13-13 0-16,1 5-3 15,12 3-1-15,2 6-1 16,5 1 2-16,-3 6-2 16,4 3 4-16,-8 0 1 15,4-1 2-15,-10 9-1 16,9-2 1-16,-4 7-2 15,11-13 0-15,4 2-3 0,10-14 0 16,2-2-1-16,5-3 2 16,-2 12-1-16,-1 0 3 15,1 9 0-15,3 7 1 16,-1 11 0-16,3-4-1 16,4 11 0-16,3-10 2 15,2 10-2-15,2-9 1 16,6 2-2-16,-1-6 2 15,7 7-4-15,3-11 2 16,5 5-2-16,7 2 1 0,3-5-3 16,4-5 3-16,6-1-5 15,-11-14 3-15,1-7-3 16,-1 2 2-16,1-4-1 16,-3-3 4-16,17 5-1 15,-5-3 3-15,9 0-1 16,-7-4 1-16,5 0-5 15,-10-6 1-15,5-3-4 16,-9-5-1-16,8-5 0 16,0-4 5-16,15-3-1 15,1-1 2-15,14-7-1 16,-1-2-2-16,14-11-3 16,-8 0 1-16,12-10 5 15,-11-4 5-15,11-8-2 16,-17 6 3-16,10-8 0 15,-14 4-3-15,8-1-3 0,-13 7 4 16,13-6-2-16,-12 4 2 16,9-2-1-16,-7 3 0 15,9-14 0-15,-17 6 0 16,6-12 0-16,-15 3 0 16,-4-9 1-16,-15 11 1 0,-6 1 3 15,-10 15 4-15,-11-1 9 16,-6 13 7-16,-11-6 18 15,-4 6 8-15,-6-7-3 16,-1 7-5-16,-7 0-9 16,0 4-17-16,-16-9-9 15,-4 6 1-15,-19-9 10 16,-1 1 4-16,-15 6 1 16,6 20-3-16,-16-5-12 15,8 9-26-15,-24 13-171 16,7 15-113-16,-25-10-31 15</inkml:trace>
  <inkml:trace contextRef="#ctx0" brushRef="#br0" timeOffset="73627.78">19422 755 774 0,'2'-4'-16'0,"-6"-6"160"15,2 2-256-15,-1-4 20 16,2 6 91-16,0 1 27 15,0 1 20-15,0 2 31 16,0 1 1-16,0 0-12 16,-1 0-31-16,0 0-15 15,-19-3-17-15,-47-5-3 16,31 4-1-16,-8 1 1 16,4 3 1-16,-6 0 0 15,6-4 0-15,-13 5 0 16,5 5-2-16,-21 0-1 15,2 2 1-15,-11 6 0 0,9-2 0 16,-16 1 1-16,9 3 0 16,-21 0 0-16,5 3-1 15,-13 11 0-15,6-2 0 16,-17-2 0-16,12-1 0 16,-15 1 0-16,4-1 0 15,-22 6 1-15,16 0 0 0,-19 11 1 16,5 2-2-1,-17 8 1-15,17-3-2 0,-20 11 2 16,18-5-2-16,-7-2 2 16,18-8-1-16,-18-1 0 15,20-1-2-15,-21 9-26 16,7 8-12-16,-22 17-21 16,14 1-7-16,-25 10-65 15,21-9 21-15,-6-7 11 16,23-14 22-16,-8 0 12 15,27-9 67-15,-11 7 13 16,15-3 2-16,-15 11 2 16,16-4-2-16,-9 8-2 15,9-6-5-15,-12 9-2 16,20-11-1-16,-7-1 16 16,18-11 11-16,-3-5 18 15,19-14 6-15,-6-2 4 0,10-3-16 16,-5-6-3-16,13-1-15 15,-6 0-4-15,11 2-6 16,-12 1-2-16,5 5-8 16,-10 9-4-16,11-3-1 15,-6 3 1-15,19-4-1 16,-4-1 2-16,13-10-1 16,-4 2 2-16,6-8-1 15,-3 4 0-15,6-2-2 16,-6 8-1-16,8 0-1 0,0 3 0 15,6-4 0-15,0 5 1 16,9-9 1-16,2-2 2 16,3-5-1-16,1 2 0 15,5-6 1-15,0-2-1 16,4 1-2-16,2 1 1 16,1-3-1-16,1-3-1 15,1 0 0-15,0 0-1 16,0 0 1-16,0 0 0 15,0 0 1-15,1 1 0 16,3 0 1-16,13 7 0 0,37 15-1 16,-27-17 0-1,-2-2 0-15,8-1 1 0,-1 1-1 16,8-2 1 0,-2 0 0-16,14 2 3 0,-3-3-2 15,11-7 1-15,-4-3 0 16,11-8 2-16,-7-5-3 15,9-4 2-15,-8 7-1 16,7-1-1-16,-10 0 0 16,9-1 1-16,-4-5 0 0,13-7 0 15,-2-2 0-15,14-8-1 16,-8 2 1-16,12-4 0 16,-12 1-1-16,10-5 0 15,-11 8 0-15,10-4 0 16,-13 7 0-16,14-6-1 15,-9 5 1-15,15-9 0 16,-8 2 0-16,14-10-2 16,-9 6 2-16,13-4 0 15,-11 5-1-15,12-5 0 16,-10 8 1-16,12-8-1 16,-12 4 0-16,9-3 0 15,-12 8 0-15,7-3 1 16,-16 7 0-16,10-1 0 15,-12 7 0-15,8-4-1 0,-14 10-1 16,14-8 1-16,-11 5 0 16,11-6 0-16,-11 4 0 15,8-5 1-15,-13 6-1 16,7-3 0-16,-13 6-1 16,9-2 2-16,-9 4-1 15,9 0 0-15,-10 4 1 16,8-3 0-16,-9 7 0 0,8-2-1 15,-7 5-1-15,13-3 0 16,-11 5 1-16,15-7-1 16,-7 1 1-16,12-5 1 15,-7 3-1-15,12-5 0 16,-11 1 0-16,14-5 1 16,-15 5-1-16,12-1 0 15,-12 5 0-15,10 1-1 16,-12 6 0-16,16-1 1 15,-8-2 0-15,10-10 0 16,-6 6 0-16,11-12 0 16,-15 5 0-16,3 1-1 15,-15 5 1-15,2-5 0 16,-19 14 0-16,-1 0 0 16,-11 0-1-16,1 3 1 15,-6 7-1-15,5 1 1 0,-6-2-1 16,4 4 0-16,-11 1 0 15,-2 4 0-15,-9-5-1 16,-1 4 2-16,-7 8-1 16,-2-4 2-16,-6-3 0 15,-3 3 3-15,-3-3 2 16,-2-9 4-16,-1 5 3 16,0 0 7-16,0 0 1 15,0 0 4-15,0-1-3 0,-1 1-3 16,1 0-11-16,0 1-197 15,0 0 58-15</inkml:trace>
  <inkml:trace contextRef="#ctx0" brushRef="#br0" timeOffset="134814.1">19983 806 232 0,'-8'16'8'0,"5"-9"-7"16,1-8-70-16,5 7-48 16</inkml:trace>
  <inkml:trace contextRef="#ctx0" brushRef="#br0" timeOffset="136023.43">21312 1578 176 0,'6'4'104'0,"-3"-7"-20"16,-2 5-30-16,-1-2-45 16,0 0-12-16,1 1 3 15,9 16 0-15,22 45 0 16,-22-33-1-16,2 3 2 16,1 0-1-16,-4 1 1 15,1-3 0-15,5 5 1 0,0-8 0 16,0 8 0-1,2-5-1-15,2 3 0 0,-4-5 0 16,1 4 0-16,-2-7 0 16,2 5 0-16,1-4-1 15,-1 1 2-15,-1 0 0 16,-1-5-1-16,-5-5 1 16,-2-4 1-16,-4-6 2 15,-1-3 2-15,-2-2 20 0,0-4 41 16,0 1 3-16,-1 0-19 15,0 0-97-15,-1-1-72 16,-2-25-72-16</inkml:trace>
  <inkml:trace contextRef="#ctx0" brushRef="#br0" timeOffset="136514.94">21404 1599 263 0,'-13'0'54'0,"-3"-1"27"16,-4 3-79-16,-1 5-1 15,2 2 2-15,2 2-1 16,4 1-1-16,3 6 1 0,5 0-1 16,0 6 0-16,1 5 0 15,-2 7 0-15,3-2 0 16,-3 6 2-16,3-3-2 15,-2 1 2-15,4-10 0 16,-2-1-1-16,3-10 0 16,-2-5 12-16,2-9 24 15,2-7-5-15,-1-7-1 16,2-10-1-16,3-5-12 16,1-13-26-16,2-4 5 15,6-9 0-15,0 4-1 16,5-4 0-16,-2 8 1 0,4 3 0 15,-2 12 0-15,1 5 0 16,-1 12-1-16,5 7 1 16,-4 10-1-16,3 7 2 15,2 6 0-15,4 9 1 16,-4 3 1-16,5 6 1 16,-2-2 0-16,1 5 0 15,-1-10-1-15,2 3 0 16,-1-6 0-16,8-1 1 15,-2-4 0-15,7 4-116 16,0-4 40-16</inkml:trace>
  <inkml:trace contextRef="#ctx0" brushRef="#br0" timeOffset="142067.9">12019 3332 423 0,'-33'-7'86'0,"-4"1"44"16,4 4-127-16,-3-1 0 16,4 5-2-16,-7 1-1 15,4 1-2-15,-2 5 0 16,5 2-1-16,-3 3 1 15,8 2 0-15,-2 6 0 0,5-1 0 16,-6 7 1-16,6 2-2 16,-5 9 1-16,2 1-1 15,-5 10 1-15,5-2 0 16,-3 4 1-16,6-9 0 16,2 3 1-16,7-8-1 15,2 3 0-15,4-1 0 16,4 10 0-16,1-6 0 15,1 10 0-15,4-6 0 16,1 7 1-16,3-4-1 16,3 7 0-16,1-8 0 0,4 10 0 15,1-8-1-15,3 5 1 16,-1-6 0-16,6 10-1 16,0-8 2-16,3 8-1 15,0-4 0-15,7 10 1 16,-1-10 0-16,8 13-1 15,1-10 0-15,9 2 0 16,-2-12 0-16,13 0 0 16,-6-14 0-16,6 5 1 15,-3-6-1-15,6 5 1 16,-10-5 0-16,9 1-1 16,-7-11 0-16,7-3-1 15,-8-11 0-15,5-6 1 16,-7-8-1-16,10-8 0 15,-11-5 1-15,13-9 1 0,-6-2 0 16,8-3 1-16,-10 4-1 16,4-3 1-16,-12 7-2 15,2-2 1-15,-13 1-1 0,6-8 4 16,-7-4 0-16,8-17 2 16,-1-4 0-16,9-16 2 15,-5 3-1-15,2-4-1 16,-10 13-1-16,-4-5 4 15,-10 16 2-15,-7 0 4 16,-8 4 1-16,0-6 1 16,-2 5-3-16,0-8-4 15,-2 3-4-15,-4-2 0 16,-7 9-1-16,-5-8 0 16,-4 5 0-16,-4-18 0 15,-2 2-2-15,-8-7-1 16,4 12 38-16,-10 0 8 15,-1 21 1-15,-9-3 18 16,5 10 9-16,-11-6-35 16,7 4-14-16,-7-5-10 15,7 8-20-15,-7-5-30 0,4 3-5 16,-12-3 8-16,4 5 11 16,-12-1 20-16,7 7 36 15,-7 0 4-15,11 7 8 16,-6 1 8-16,9 5-18 15,-9-2-18-15,8 8-8 16,-12 1-27-16,7 5-12 16,-10 2-3-16,7 4 4 15,-9 3-3-15,6-2-16 0,-8 5-174 16,11-1 43-16</inkml:trace>
  <inkml:trace contextRef="#ctx0" brushRef="#br0" timeOffset="157737.63">21710 1638 1856 0,'48'56'-45'0,"11"-17"45"16,14-59-649-16</inkml:trace>
  <inkml:trace contextRef="#ctx0" brushRef="#br0" timeOffset="168791.86">18943 1585 562 0,'-6'-15'275'0,"-6"4"-40"16,-7 1-76-16,4 4-244 15,0 2-26 1,-4 2 6-16,-1 5 2 0,-10 10 0 16,1 4 54-16,-8 17 30 15,4 8 15-15,-5 12 4 16,0 3 2-16,-6 11 3 15,5-5-1-15,-4 13 2 16,6-2-1-16,4 9 0 16,12-9-3-16,8 1 0 15,14-21-3-15,12-5-5 16,9-18-4-16,10-11-3 16,4-13 1-16,8-14 2 15,1-12 5-15,8-20 5 16,-4-10 4-16,11-16 1 15,-6-2 0-15,5-11 3 0,-8 8 0 16,-2 3 3 0,-11 15 0-16,-5 4 11 0,-17 17 21 15,-5 11 59-15,-7 9 18 16,-4 6-5-16,-6 5-23 16,-8 4-48-16,-5 1-64 15,-16 13-22-15,-5 2 3 16,-7 10 11-16,3 4 23 15,2-2 4-15,13-8 1 16,5 2-4-16,13-10-8 16,5 0-21-16,9-1-12 0,9-2-10 15,6-7 1-15,13-2 3 16,10-10 17-16,16-13 12 16,3-8 10-16,15-13 3 15,-6-3 6-15,9-9 2 16,-15 6 1-16,3 0 0 15,-20 13-1-15,-8 3-2 16,-15 16-2-16,-9 4 0 16,-14 13 2-16,-10 16 2 15,-7 14 2-15,-13 17 2 16,-5 16 0-16,-13 17-1 16,5-3-2-16,-5 10 0 15,10-15 2-15,4-3-1 16,15-19-1-16,8-7 0 15,6-18-2-15,11-7-3 0,5-11 0 16,9-4 0-16,3-12 1 16,14-5 1-16,0-10 2 15,11 0 1-15,-3-1 0 16,7 1-2-16,-8 5 0 16,0 14-3-16,-13 4-3 0,-6 11-1 15,-11 9 1-15,-7 11 0 16,-7 0 4-16,-4 10 2 15,-1 1 2-15,1 12-1 16,2-5 1-16,5 13 0 16,7-9 0-16,12 10 0 15,4-12 0-15,17 2-13 16,3-11-17-16,15-5-11 16,-1-18-23-16,8-11-2 15,-8-11 11-15,2-9 18 16,-17-5 10-16,-3 0 22 15,-16 4-14-15,-6 2-19 16,-12 4 55-16,-12 4-84 16,-15 2 29-16</inkml:trace>
  <inkml:trace contextRef="#ctx0" brushRef="#br0" timeOffset="168916.27">19515 2873 503 0,'-117'-33'-154'0,"16"-3"294"16,-16-11-136-16,20-4-20 15,-4-16 128-15,20-1-52 16,-7-21-201-16,17 0-2 16</inkml:trace>
  <inkml:trace contextRef="#ctx0" brushRef="#br0" timeOffset="169575.63">19347 1632 268 0,'4'107'68'0,"-1"8"21"16,-3-25-78-16,13 12-2 15,9-11-3-15,10-1 1 16,4-12-2-16,9-3 1 16,0-22-1-16,8-3-1 0,-2-11 0 15,7-3 2-15,-2-10-3 16,6-2 2-16,-9-6-1 16,2 4 1-16,-11-3-1 15,0 4-1-15,-12-1 0 16,-2 10 5-16,-7-1-1 15,-1 19 2-15,-4 5 1 16,-1 24 2-16,-4 3-5 16,-5 13 1-16,-4-16-2 0,-3-6 1 15,-3-23-1-15,-1-17 1 16,0-18 2-16,3-6 76 16,0-5 7-16,-2-9 8 15,-3-4-4-15,-7-15-2 16,-7-9-76-16,-8-15-2 15,-1-3-6-15,-12-17 2 16,-3 2-4-16,-14-8 17 16,-1 10 1-16,-21-9-3 15,5 10-5-15,-16-11-7 16,7 6-25-16,-19-14-18 16,7 5 3-16,-14-2 17 0,11 13 28 15,-11-2 21 1,13 10 10-16,-4-4 13 0,19 9 13 15,0-9-18-15,14 2-13 16,5-12-11 0,12 1-13-16,-1-23-41 0,12 3-21 15,8-12-73-15,14 5-11 16,15-20-76-16,14 19-85 16,15-14 10-16</inkml:trace>
  <inkml:trace contextRef="#ctx0" brushRef="#br0" timeOffset="174350.26">16471 839 681 0,'0'-17'146'0,"-2"1"50"16,-3 11-208-16,2 14-9 15,0 9-2-15,0 9 0 16,-3 18 13-16,-3 14 6 15,-1 6-1-15,-2 20 2 16,0 3 0-16,-3 11 0 16,3-2 1-16,-4 19 1 15,2-12-1-15,-5 11 2 16,6-13 2-16,1 8 0 16,4-19 1-16,3 6 3 0,5-17-1 15,3 4-1-15,-3-20 0 16,0-4 0-16,-4-19-2 15,1-5 1-15,0-17 2 16,1-5 5-16,-4-8-4 16,-10-10-187-16,-7-12-10 15,-14-20-65-15,-5-12-71 16,-11-24 332-16,4-7 45 0,-5-16-15 16,8 10-35-16,-7-13 1 15</inkml:trace>
  <inkml:trace contextRef="#ctx0" brushRef="#br0" timeOffset="174720.76">15477 1208 671 0,'-2'3'131'16,"3"-2"63"-16,11 1-195 15,5 1-13-15,15 8 2 16,9 1 10-16,14 9 1 15,4 5 0-15,16 6-1 16,-5-1 1-16,15 9 1 16,-1 2-2-16,12 7 2 15,-9 2 1-15,12 13 0 16,-12-4 0-16,7 5 2 0,-9-6-3 16,3 2 2-16,-13-8 0 15,3 0 1-15,-15-10-1 16,0 1 1-16,-11-9 0 15,-5-2 0-15,-14-8 0 0,-5-2 1 16,-12-8 0-16,-4-5 2 16,-9-4 1-16,0-2 3 15,-3-3 1-15,0-2 6 16,0 1 4-16,0-1 9 16,-1 1-4-16,0-2-237 15,-9-5 81-15</inkml:trace>
  <inkml:trace contextRef="#ctx0" brushRef="#br0" timeOffset="175124.09">16450 721 1146 0,'1'-5'201'0,"-3"3"83"0,3 9-346 16,-1-6-6-16,0 28 6 16,-3 67 1-16,-2-20 40 15,-3 22 0-15,-1-6 6 0,-5 24 4 16,-1-9 8-1,-2 22 1-15,1-11 1 16,-7 20 0-16,4-18-1 0,-2 20 2 16,3-24 2-16,-2 4-2 15,9-24 2-15,-2-1 1 16,7-30-1-16,1-16-1 16,-1-19 0-16,2-11-6 15,3-16 2-15,-6-23-248 16,-4-17-13-16,-6-34-73 15</inkml:trace>
  <inkml:trace contextRef="#ctx0" brushRef="#br0" timeOffset="175459.27">15777 1254 225 0,'-10'-29'152'0,"3"11"-24"0,6 9-56 15,2 2-27-15,1 8-35 16,5 3-11-16,3-3-3 16,11 2 0-16,7 6 3 15,11 7-1-15,8 2 1 0,17 9-1 16,1 6 2-16,15 7-1 16,-3 0 1-16,13 20 1 15,-7 1-1-15,13 22 2 16,-12-1-1-16,6 9 1 15,-18-14 0-15,0 0 2 16,-20-21-2-16,-1-4 3 16,-12-12-1-16,1 1 1 15,-11-13-1-15,0-2 1 16,-6-5-2-16,0-9-56 16,1-13-78-16,-2-24 7 15</inkml:trace>
  <inkml:trace contextRef="#ctx0" brushRef="#br0" timeOffset="184277.19">9334 5651 446 0,'-2'5'113'0,"0"-11"30"16,3 5-125-16,-1 0-22 15,0 0-2-15,1 0 0 16,18-4 2-16,9-5 1 16,43-16 1-16,-33 14 1 15,8-6 1-15,-2 1 0 16,10-6 1-16,-3-1 0 0,8-4 0 16,-5 3-1-16,8-2 1 15,-9 4-1-15,7 1-1 16,-7 6 1-16,7-6 0 15,-6 3 0-15,15-3 0 16,-2 0 1-16,9-4 0 16,-8 6-1-16,4-3 1 15,-17 6 0-15,-4 1 0 16,-14 4-1-16,-3 1 0 16,-10 7 0-16,-1-3 0 15,-6 4 0-15,0-1 1 16,-5-1-1-16,-3 1 3 15,-4-1 2-15,-7-3-20 16,-5 2 134-16,-13-4-260 16,-7 1 109-16</inkml:trace>
  <inkml:trace contextRef="#ctx0" brushRef="#br0" timeOffset="184551.49">10355 5013 103 0,'36'-7'26'0,"41"-15"13"15,-46 9-29-15,16 4-1 16,-5 5-2-16,11 6 1 16,-6 7-6-16,6 5 1 15,-7 3-1-15,5 10 6 16,-12 4 1-16,-2 10 7 15,-13 2 2-15,-6 17 3 16,-14 4-5-16,-11 24-1 16,-10 2-9-16,-7 16-47 15,0-15-23-15,2-6-11 16</inkml:trace>
  <inkml:trace contextRef="#ctx0" brushRef="#br0" timeOffset="185667.33">12686 3162 586 0,'-37'-5'108'0,"-8"-2"71"16,0-4-165-16,-10 3-16 16,5 7 13-16,-13 3 1 15,0 6-8-15,-12 10-3 0,6 5 1 16,-10 3-2 0,16 1 0-16,-1 2 1 0,15-9-1 15,-1 1 1-15,9-5-1 16,-4 4 0-16,5 1-1 15,-3 11 0-15,7 0-2 16,-1 13 1-16,6-1-1 16,-1 11 0-16,7-1 0 15,4 6 1-15,4-7-1 16,2 6 1-16,5-10 0 0,4 6 1 16,1-2 0-16,1 10 0 15,5-4 1-15,0 12 0 16,2-7-2-16,-3 13 2 15,1-5-1-15,0 12 1 16,2-9-1-16,5 10 0 16,5-16-1-16,3 5 1 15,3-14 0-15,3 6 0 16,-3-14 0-16,5 8 1 16,0-8 1-16,2 5 0 15,-2-10-1-15,6 7 1 16,-1-12-1-16,9 4 0 15,-1-7-2-15,7 3 1 16,-3-10 0-16,8-1 0 16,-8-9 0-16,6-4 1 15,-2-7 0-15,7-2 0 16,-1-2 0-16,14 0 2 16,-3-2-1-16,15-8 1 0,-2-2 0 15,16-10-1-15,-8-7-1 16,9-13 1-16,-13 0 0 15,6-10 0-15,-17 4 0 16,1-8 1-16,-10 4 0 0,4-13 1 16,-12 6-1-16,3-15 1 15,-8 6 2-15,1-10 2 16,-12 6 2-16,5-21 13 16,-6 2 4-16,3-16 22 15,-8 6 3-15,-5-13 20 16,-7 14-3-16,-10-8 22 15,-10 13-20-15,-5-4 0 16,-6 15-11-16,-10 0-4 16,-3 11-25-16,-6-4-5 15,-4 12-4-15,-6-9-9 16,2 9-3-16,-13-3-2 16,-2 11 0-16,-12-2-5 15,-1 12-4-15,-9 0-5 16,8 9-3-16,-13 1-7 0,8 8-1 15,-10 3-6-15,8 10-13 16,-8 7-46-16,14 8-49 16,-4 12-181-16,15 11 2 15</inkml:trace>
  <inkml:trace contextRef="#ctx0" brushRef="#br0" timeOffset="189733.28">13323 4711 492 0,'-9'-14'103'0,"-1"5"47"16,-1-3-135-16,4 5-26 0,3 0 5 16,2-1-1-16,3-5-1 15,0 1 1-15,2 1 2 16,-1 6 4-16,0 1 3 16,-1 6-1-16,-2-2-1 15,1 0 0-15,0 0-1 16,0 0 0-16,0 0 0 15,0 2 1-15,0-1 0 16,5 10-1-16,3 7 1 16,24 38-2-16,-11-28 1 15,2 2 0-15,5 5 1 16,3-1-1-16,7 4 3 16,-3-3-3-16,10 3 3 15,-3-6-2-15,8 4 1 16,-4-5-1-16,1 2 2 15,-8-6-1-15,4 7 1 16,-10-4-1-16,-1-1 0 16,-6-5 0-16,-1 0-1 0,-6-10 1 15,-4-3 0-15,-6-4 2 16,-2-3 6-16,-5 0 16 16,-1-3 31-16,-1-2 11 15,-1 0-47-15,0-1-173 16,-5-7 36-16</inkml:trace>
  <inkml:trace contextRef="#ctx0" brushRef="#br0" timeOffset="189979.25">13399 4705 448 0,'-14'14'208'0,"5"-3"-22"15,6-10-113-15,3 6-54 16,0 6-34-16,1 16 1 16,-2 7 9-16,0 19 4 15,-1 3 2-15,1 8 1 16,1-7 2-16,0 0-5 16,-1-20-4-16,1-8-23 15,3-13-20-15,-8-17-135 0,-3-19 19 16</inkml:trace>
  <inkml:trace contextRef="#ctx0" brushRef="#br0" timeOffset="190284.02">13295 4860 454 0,'4'-35'150'0,"-4"15"17"15,10 11-127-15,6 7-24 16,21 5-14-16,13 4-3 16,46 6 5-16,17-3-48 15,50 0-119-15,11-13 24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BE7BF-B99D-4E8D-BF7F-3B845538B53E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3663A-B437-48E2-9C8D-D0CCECC9D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14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72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80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2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81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27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8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2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05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15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7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30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0" i="0" cap="none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9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16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enlearner01/microservices-projects-store/tree/master/Online-Shopping-Porta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2389" y="1187430"/>
            <a:ext cx="6682702" cy="2160205"/>
          </a:xfrm>
          <a:solidFill>
            <a:srgbClr val="000000"/>
          </a:solidFill>
        </p:spPr>
        <p:txBody>
          <a:bodyPr anchor="ctr">
            <a:normAutofit/>
          </a:bodyPr>
          <a:lstStyle/>
          <a:p>
            <a:pPr algn="ctr"/>
            <a:r>
              <a:rPr lang="en-IN" sz="6600" dirty="0">
                <a:solidFill>
                  <a:srgbClr val="00B050"/>
                </a:solidFill>
                <a:latin typeface="Algerian" panose="04020705040A02060702" pitchFamily="82" charset="0"/>
              </a:rPr>
              <a:t>MICROSERVICES</a:t>
            </a:r>
            <a:br>
              <a:rPr lang="en-IN" sz="6600" dirty="0">
                <a:latin typeface="Algerian" panose="04020705040A02060702" pitchFamily="82" charset="0"/>
              </a:rPr>
            </a:br>
            <a:r>
              <a:rPr lang="en-IN" sz="6600" dirty="0">
                <a:solidFill>
                  <a:srgbClr val="FF0000"/>
                </a:solidFill>
                <a:latin typeface="Algerian" panose="04020705040A02060702" pitchFamily="82" charset="0"/>
              </a:rPr>
              <a:t>DEMO</a:t>
            </a:r>
            <a:r>
              <a:rPr lang="en-IN" sz="6600" dirty="0">
                <a:latin typeface="Algerian" panose="04020705040A02060702" pitchFamily="82" charset="0"/>
              </a:rPr>
              <a:t> </a:t>
            </a:r>
            <a:r>
              <a:rPr lang="en-IN" sz="6600" dirty="0">
                <a:solidFill>
                  <a:schemeClr val="accent1"/>
                </a:solidFill>
                <a:latin typeface="Algerian" panose="04020705040A02060702" pitchFamily="82" charset="0"/>
              </a:rPr>
              <a:t>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1538" y="4259645"/>
            <a:ext cx="5324405" cy="956061"/>
          </a:xfrm>
          <a:solidFill>
            <a:schemeClr val="tx1"/>
          </a:solidFill>
        </p:spPr>
        <p:txBody>
          <a:bodyPr anchor="ctr">
            <a:normAutofit fontScale="92500"/>
          </a:bodyPr>
          <a:lstStyle/>
          <a:p>
            <a:pPr algn="ctr"/>
            <a:r>
              <a:rPr lang="en-IN" sz="5400" b="1" u="sng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Course Plan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8554795" y="4651031"/>
            <a:ext cx="2404021" cy="1156213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2782249" y="3536751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8105506" y="3536751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2352675" y="18967"/>
            <a:ext cx="438150" cy="116174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9016016" y="26972"/>
            <a:ext cx="438150" cy="116174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ooter Placeholder 3">
            <a:extLst>
              <a:ext uri="{FF2B5EF4-FFF2-40B4-BE49-F238E27FC236}">
                <a16:creationId xmlns:a16="http://schemas.microsoft.com/office/drawing/2014/main" id="{8AF3BABF-8904-48C7-9697-41A6488A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  <p:sp>
        <p:nvSpPr>
          <p:cNvPr id="29" name="Explosion: 14 Points 28">
            <a:extLst>
              <a:ext uri="{FF2B5EF4-FFF2-40B4-BE49-F238E27FC236}">
                <a16:creationId xmlns:a16="http://schemas.microsoft.com/office/drawing/2014/main" id="{CBBC3765-DD6E-4C60-968A-94370D9A21DC}"/>
              </a:ext>
            </a:extLst>
          </p:cNvPr>
          <p:cNvSpPr/>
          <p:nvPr/>
        </p:nvSpPr>
        <p:spPr>
          <a:xfrm rot="19459750">
            <a:off x="-269721" y="1454768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REAL TIME</a:t>
            </a:r>
          </a:p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PROJECTS</a:t>
            </a:r>
          </a:p>
        </p:txBody>
      </p:sp>
      <p:sp>
        <p:nvSpPr>
          <p:cNvPr id="31" name="Explosion: 14 Points 30">
            <a:extLst>
              <a:ext uri="{FF2B5EF4-FFF2-40B4-BE49-F238E27FC236}">
                <a16:creationId xmlns:a16="http://schemas.microsoft.com/office/drawing/2014/main" id="{86297168-15EE-480A-AAFB-3186356926A0}"/>
              </a:ext>
            </a:extLst>
          </p:cNvPr>
          <p:cNvSpPr/>
          <p:nvPr/>
        </p:nvSpPr>
        <p:spPr>
          <a:xfrm rot="2276317">
            <a:off x="8715181" y="1344580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REAL TIME</a:t>
            </a:r>
          </a:p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9219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1"/>
            </a:gs>
            <a:gs pos="74000">
              <a:srgbClr val="92D050"/>
            </a:gs>
            <a:gs pos="83000">
              <a:srgbClr val="92D050"/>
            </a:gs>
            <a:gs pos="100000">
              <a:schemeClr val="bg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4A5B9-12D8-4B23-A2FC-8B20B42B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4057651"/>
            <a:ext cx="10515600" cy="1325563"/>
          </a:xfrm>
        </p:spPr>
        <p:txBody>
          <a:bodyPr/>
          <a:lstStyle/>
          <a:p>
            <a:pPr algn="ctr"/>
            <a:r>
              <a:rPr lang="en-IN" b="1" spc="600" dirty="0"/>
              <a:t>THANKS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D3D5D-724E-4EB0-A446-DC6811CA8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74786"/>
            <a:ext cx="10515600" cy="132556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IN" dirty="0">
                <a:hlinkClick r:id="rId2"/>
              </a:rPr>
              <a:t>https://github.com/greenlearner01/microservices-projects-store/tree/master/Online-Shopping-Portal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EAFE8-E67D-416C-B86A-3AC6F443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85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335215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917" y="2335725"/>
            <a:ext cx="8667068" cy="3834293"/>
          </a:xfrm>
          <a:solidFill>
            <a:schemeClr val="tx1"/>
          </a:solidFill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en-IN" sz="66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Product </a:t>
            </a:r>
          </a:p>
          <a:p>
            <a:pPr algn="ctr"/>
            <a:r>
              <a:rPr lang="en-IN" sz="66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micro-service</a:t>
            </a:r>
          </a:p>
          <a:p>
            <a:pPr algn="ctr"/>
            <a:r>
              <a:rPr lang="en-US" sz="64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Let's speed up the coding with </a:t>
            </a:r>
            <a:r>
              <a:rPr lang="en-US" sz="6400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Lombok</a:t>
            </a:r>
            <a:r>
              <a:rPr lang="en-US" sz="64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&amp; </a:t>
            </a:r>
            <a:r>
              <a:rPr lang="en-US" sz="6400" spc="6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Codota</a:t>
            </a:r>
            <a:endParaRPr lang="en-IN" sz="6400" spc="6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966679" y="5065742"/>
            <a:ext cx="2015771" cy="1194839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0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69AB8-6470-43FA-8CB3-CE4B8795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366" y="1069305"/>
            <a:ext cx="5266159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5808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335215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917" y="2335725"/>
            <a:ext cx="8667068" cy="383429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IN" sz="48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Product </a:t>
            </a:r>
          </a:p>
          <a:p>
            <a:pPr algn="ctr"/>
            <a:r>
              <a:rPr lang="en-IN" sz="48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Micro service</a:t>
            </a:r>
          </a:p>
          <a:p>
            <a:pPr lvl="1"/>
            <a:r>
              <a:rPr lang="en-IN" sz="7200" spc="600" dirty="0">
                <a:solidFill>
                  <a:srgbClr val="FF0000"/>
                </a:solidFill>
                <a:latin typeface="Algerian" panose="04020705040A02060702" pitchFamily="82" charset="0"/>
              </a:rPr>
              <a:t>REST API data Validation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966679" y="5065742"/>
            <a:ext cx="2015771" cy="1194839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0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69AB8-6470-43FA-8CB3-CE4B8795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366" y="1069305"/>
            <a:ext cx="5266159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6447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B2AF552E-5380-422C-BB43-6D8D99DF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4E4C7C-B62E-4265-9A96-C4181D3C577A}"/>
              </a:ext>
            </a:extLst>
          </p:cNvPr>
          <p:cNvSpPr/>
          <p:nvPr/>
        </p:nvSpPr>
        <p:spPr>
          <a:xfrm>
            <a:off x="1057275" y="971550"/>
            <a:ext cx="3676650" cy="467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Product</a:t>
            </a:r>
          </a:p>
          <a:p>
            <a:pPr algn="ctr"/>
            <a:r>
              <a:rPr lang="en-IN" sz="4000" dirty="0"/>
              <a:t>Microservice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D46EA8-1E04-4326-B4A2-124B88578BDA}"/>
              </a:ext>
            </a:extLst>
          </p:cNvPr>
          <p:cNvSpPr txBox="1"/>
          <p:nvPr/>
        </p:nvSpPr>
        <p:spPr>
          <a:xfrm>
            <a:off x="5608572" y="971550"/>
            <a:ext cx="5372100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Read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 err="1"/>
              <a:t>allProducts</a:t>
            </a:r>
            <a:endParaRPr lang="en-IN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 err="1"/>
              <a:t>productById</a:t>
            </a:r>
            <a:endParaRPr lang="en-IN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 err="1"/>
              <a:t>productsByCategory</a:t>
            </a: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9511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335215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917" y="2335725"/>
            <a:ext cx="8667068" cy="383429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IN" sz="48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Product </a:t>
            </a:r>
          </a:p>
          <a:p>
            <a:pPr algn="ctr"/>
            <a:r>
              <a:rPr lang="en-IN" sz="48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Micro service</a:t>
            </a:r>
          </a:p>
          <a:p>
            <a:pPr lvl="1"/>
            <a:r>
              <a:rPr lang="en-IN" sz="5800" spc="600" dirty="0">
                <a:solidFill>
                  <a:srgbClr val="FF0000"/>
                </a:solidFill>
                <a:latin typeface="Algerian" panose="04020705040A02060702" pitchFamily="82" charset="0"/>
              </a:rPr>
              <a:t>Custom exception handling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966679" y="5065742"/>
            <a:ext cx="2015771" cy="1194839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0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69AB8-6470-43FA-8CB3-CE4B8795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366" y="1069305"/>
            <a:ext cx="5266159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8280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C646-9696-49E3-BFEE-B542A7B0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Topics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9406-6A00-4965-BC8B-902393998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business logic to add further validation scenario</a:t>
            </a:r>
          </a:p>
          <a:p>
            <a:r>
              <a:rPr lang="en-IN" dirty="0"/>
              <a:t>Custom exception handler</a:t>
            </a:r>
          </a:p>
        </p:txBody>
      </p:sp>
    </p:spTree>
    <p:extLst>
      <p:ext uri="{BB962C8B-B14F-4D97-AF65-F5344CB8AC3E}">
        <p14:creationId xmlns:p14="http://schemas.microsoft.com/office/powerpoint/2010/main" val="3448814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335215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917" y="2335725"/>
            <a:ext cx="8667068" cy="3834293"/>
          </a:xfrm>
          <a:solidFill>
            <a:schemeClr val="tx1"/>
          </a:solidFill>
        </p:spPr>
        <p:txBody>
          <a:bodyPr anchor="ctr">
            <a:normAutofit fontScale="62500" lnSpcReduction="20000"/>
          </a:bodyPr>
          <a:lstStyle/>
          <a:p>
            <a:pPr algn="ctr"/>
            <a:r>
              <a:rPr lang="en-IN" sz="70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Product </a:t>
            </a:r>
          </a:p>
          <a:p>
            <a:pPr algn="ctr"/>
            <a:r>
              <a:rPr lang="en-IN" sz="70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Micro service</a:t>
            </a:r>
          </a:p>
          <a:p>
            <a:pPr lvl="1"/>
            <a:r>
              <a:rPr lang="en-IN" sz="8600" spc="600" dirty="0">
                <a:solidFill>
                  <a:srgbClr val="FF0000"/>
                </a:solidFill>
                <a:latin typeface="Algerian" panose="04020705040A02060702" pitchFamily="82" charset="0"/>
              </a:rPr>
              <a:t>Code improvement</a:t>
            </a:r>
          </a:p>
          <a:p>
            <a:pPr lvl="1"/>
            <a:r>
              <a:rPr lang="en-IN" sz="3800" spc="600" dirty="0">
                <a:solidFill>
                  <a:srgbClr val="FF0000"/>
                </a:solidFill>
                <a:latin typeface="Algerian" panose="04020705040A02060702" pitchFamily="82" charset="0"/>
              </a:rPr>
              <a:t>&amp;</a:t>
            </a:r>
          </a:p>
          <a:p>
            <a:pPr lvl="1"/>
            <a:r>
              <a:rPr lang="en-IN" sz="8600" spc="600" dirty="0">
                <a:solidFill>
                  <a:srgbClr val="FF0000"/>
                </a:solidFill>
                <a:latin typeface="Algerian" panose="04020705040A02060702" pitchFamily="82" charset="0"/>
              </a:rPr>
              <a:t>Hot Code Swapping 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966679" y="5065742"/>
            <a:ext cx="2015771" cy="1194839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0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69AB8-6470-43FA-8CB3-CE4B8795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366" y="1069305"/>
            <a:ext cx="5266159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8183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C646-9696-49E3-BFEE-B542A7B0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9406-6A00-4965-BC8B-902393998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Hot code swapping to avoid restart on every time code changes</a:t>
            </a:r>
          </a:p>
          <a:p>
            <a:r>
              <a:rPr lang="en-IN" dirty="0"/>
              <a:t>Adding Id of the product </a:t>
            </a:r>
            <a:r>
              <a:rPr lang="en-IN" dirty="0" err="1"/>
              <a:t>autmatically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443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335215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917" y="2335725"/>
            <a:ext cx="8667068" cy="383429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400" b="1" i="0" u="sng" strike="noStrike" kern="1200" cap="none" spc="60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Product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400" b="1" i="0" u="sng" strike="noStrike" kern="1200" cap="none" spc="60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Micro service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5400" b="1" i="0" strike="noStrike" kern="1200" cap="none" spc="60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How to Make things configurable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966679" y="5065742"/>
            <a:ext cx="2015771" cy="1194839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1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69AB8-6470-43FA-8CB3-CE4B8795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366" y="1069305"/>
            <a:ext cx="5266159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75B2B9E9-958A-45E2-8853-85284BB49BE3}"/>
              </a:ext>
            </a:extLst>
          </p:cNvPr>
          <p:cNvSpPr/>
          <p:nvPr/>
        </p:nvSpPr>
        <p:spPr>
          <a:xfrm rot="19459750">
            <a:off x="-269720" y="1454767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REAL TIME</a:t>
            </a:r>
          </a:p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PROJECTS</a:t>
            </a:r>
          </a:p>
        </p:txBody>
      </p:sp>
      <p:sp>
        <p:nvSpPr>
          <p:cNvPr id="25" name="Explosion: 14 Points 24">
            <a:extLst>
              <a:ext uri="{FF2B5EF4-FFF2-40B4-BE49-F238E27FC236}">
                <a16:creationId xmlns:a16="http://schemas.microsoft.com/office/drawing/2014/main" id="{F570A1AB-E5EF-4CCC-BEE5-5114D4AAB452}"/>
              </a:ext>
            </a:extLst>
          </p:cNvPr>
          <p:cNvSpPr/>
          <p:nvPr/>
        </p:nvSpPr>
        <p:spPr>
          <a:xfrm rot="2276317">
            <a:off x="8715182" y="1344579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REAL TIME</a:t>
            </a:r>
          </a:p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PROJECTS</a:t>
            </a:r>
          </a:p>
        </p:txBody>
      </p:sp>
      <p:sp>
        <p:nvSpPr>
          <p:cNvPr id="27" name="Explosion: 14 Points 26">
            <a:extLst>
              <a:ext uri="{FF2B5EF4-FFF2-40B4-BE49-F238E27FC236}">
                <a16:creationId xmlns:a16="http://schemas.microsoft.com/office/drawing/2014/main" id="{6E845F06-1579-4994-92E1-7E491027902C}"/>
              </a:ext>
            </a:extLst>
          </p:cNvPr>
          <p:cNvSpPr/>
          <p:nvPr/>
        </p:nvSpPr>
        <p:spPr>
          <a:xfrm rot="19459750">
            <a:off x="-269721" y="1454768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REAL TIME</a:t>
            </a:r>
          </a:p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PROJECTS</a:t>
            </a:r>
          </a:p>
        </p:txBody>
      </p:sp>
      <p:sp>
        <p:nvSpPr>
          <p:cNvPr id="31" name="Explosion: 14 Points 30">
            <a:extLst>
              <a:ext uri="{FF2B5EF4-FFF2-40B4-BE49-F238E27FC236}">
                <a16:creationId xmlns:a16="http://schemas.microsoft.com/office/drawing/2014/main" id="{FAFD79C4-657C-4FAC-B1AA-08AA67D2D770}"/>
              </a:ext>
            </a:extLst>
          </p:cNvPr>
          <p:cNvSpPr/>
          <p:nvPr/>
        </p:nvSpPr>
        <p:spPr>
          <a:xfrm rot="2276317">
            <a:off x="8715181" y="1344580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REAL TIME</a:t>
            </a:r>
          </a:p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3577333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C646-9696-49E3-BFEE-B542A7B0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9406-6A00-4965-BC8B-902393998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Configure valid currencies</a:t>
            </a:r>
          </a:p>
          <a:p>
            <a:r>
              <a:rPr lang="en-IN" dirty="0"/>
              <a:t>Validate the currency while adding data into the system</a:t>
            </a:r>
          </a:p>
          <a:p>
            <a:r>
              <a:rPr lang="en-IN" dirty="0"/>
              <a:t>Add new currency in the service without changing the code</a:t>
            </a:r>
          </a:p>
        </p:txBody>
      </p:sp>
    </p:spTree>
    <p:extLst>
      <p:ext uri="{BB962C8B-B14F-4D97-AF65-F5344CB8AC3E}">
        <p14:creationId xmlns:p14="http://schemas.microsoft.com/office/powerpoint/2010/main" val="267828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735848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916" y="2335726"/>
            <a:ext cx="8673683" cy="2502826"/>
          </a:xfrm>
          <a:solidFill>
            <a:schemeClr val="tx1"/>
          </a:solidFill>
        </p:spPr>
        <p:txBody>
          <a:bodyPr anchor="ctr">
            <a:normAutofit fontScale="62500" lnSpcReduction="20000"/>
          </a:bodyPr>
          <a:lstStyle/>
          <a:p>
            <a:pPr algn="ctr"/>
            <a:r>
              <a:rPr lang="en-IN" sz="6000" b="1" u="sng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Online shopping portal</a:t>
            </a:r>
          </a:p>
          <a:p>
            <a:pPr algn="ctr"/>
            <a:r>
              <a:rPr lang="en-IN" sz="60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Understanding the </a:t>
            </a:r>
            <a:r>
              <a:rPr lang="en-IN" sz="7700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architecture</a:t>
            </a:r>
            <a:r>
              <a:rPr lang="en-IN" sz="60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&amp; </a:t>
            </a:r>
            <a:r>
              <a:rPr lang="en-IN" sz="7700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technologies</a:t>
            </a:r>
            <a:r>
              <a:rPr lang="en-IN" sz="6000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IN" sz="60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to</a:t>
            </a:r>
            <a:r>
              <a:rPr lang="en-IN" sz="6000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IN" sz="60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apply</a:t>
            </a:r>
            <a:endParaRPr lang="en-IN" sz="4400" spc="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621595" y="4860614"/>
            <a:ext cx="2404021" cy="1156213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0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  <p:sp>
        <p:nvSpPr>
          <p:cNvPr id="25" name="Explosion: 14 Points 24">
            <a:extLst>
              <a:ext uri="{FF2B5EF4-FFF2-40B4-BE49-F238E27FC236}">
                <a16:creationId xmlns:a16="http://schemas.microsoft.com/office/drawing/2014/main" id="{A99871EC-5DB6-48CC-9861-5D7DDF9F1902}"/>
              </a:ext>
            </a:extLst>
          </p:cNvPr>
          <p:cNvSpPr/>
          <p:nvPr/>
        </p:nvSpPr>
        <p:spPr>
          <a:xfrm rot="19459750">
            <a:off x="-269721" y="1454768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REAL TIME</a:t>
            </a:r>
          </a:p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PROJECTS</a:t>
            </a:r>
          </a:p>
        </p:txBody>
      </p:sp>
      <p:sp>
        <p:nvSpPr>
          <p:cNvPr id="27" name="Explosion: 14 Points 26">
            <a:extLst>
              <a:ext uri="{FF2B5EF4-FFF2-40B4-BE49-F238E27FC236}">
                <a16:creationId xmlns:a16="http://schemas.microsoft.com/office/drawing/2014/main" id="{2759C5C8-8DA4-4D53-8424-5204525156B2}"/>
              </a:ext>
            </a:extLst>
          </p:cNvPr>
          <p:cNvSpPr/>
          <p:nvPr/>
        </p:nvSpPr>
        <p:spPr>
          <a:xfrm rot="2276317">
            <a:off x="8715181" y="1344580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REAL TIME</a:t>
            </a:r>
          </a:p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4172719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335215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917" y="2335725"/>
            <a:ext cx="8667068" cy="383429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400" b="1" i="0" u="sng" strike="noStrike" kern="1200" cap="none" spc="60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Product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400" b="1" i="0" u="sng" strike="noStrike" kern="1200" cap="none" spc="60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Micro service</a:t>
            </a: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6600" b="0" i="0" u="none" strike="noStrike" kern="1200" cap="none" spc="6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understanding Profiles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966679" y="5065742"/>
            <a:ext cx="2015771" cy="1194839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0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2896" y="6374787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69AB8-6470-43FA-8CB3-CE4B8795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366" y="1069305"/>
            <a:ext cx="5266159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Explosion: 14 Points 24">
            <a:extLst>
              <a:ext uri="{FF2B5EF4-FFF2-40B4-BE49-F238E27FC236}">
                <a16:creationId xmlns:a16="http://schemas.microsoft.com/office/drawing/2014/main" id="{7EC65B8F-B85E-4793-BBAE-E808996AFE77}"/>
              </a:ext>
            </a:extLst>
          </p:cNvPr>
          <p:cNvSpPr/>
          <p:nvPr/>
        </p:nvSpPr>
        <p:spPr>
          <a:xfrm rot="19459750">
            <a:off x="-269721" y="1454768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REAL TIME</a:t>
            </a:r>
          </a:p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PROJECTS</a:t>
            </a:r>
          </a:p>
        </p:txBody>
      </p:sp>
      <p:sp>
        <p:nvSpPr>
          <p:cNvPr id="27" name="Explosion: 14 Points 26">
            <a:extLst>
              <a:ext uri="{FF2B5EF4-FFF2-40B4-BE49-F238E27FC236}">
                <a16:creationId xmlns:a16="http://schemas.microsoft.com/office/drawing/2014/main" id="{1454D8E7-8E67-4402-B813-6F6573CFF0AB}"/>
              </a:ext>
            </a:extLst>
          </p:cNvPr>
          <p:cNvSpPr/>
          <p:nvPr/>
        </p:nvSpPr>
        <p:spPr>
          <a:xfrm rot="2276317">
            <a:off x="8715181" y="1344580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REAL TIME</a:t>
            </a:r>
          </a:p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1864558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C646-9696-49E3-BFEE-B542A7B0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9406-6A00-4965-BC8B-902393998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profiles </a:t>
            </a:r>
          </a:p>
          <a:p>
            <a:pPr lvl="1"/>
            <a:r>
              <a:rPr lang="en-IN" dirty="0"/>
              <a:t>So that we can jump between dev/test/prod environments</a:t>
            </a:r>
          </a:p>
          <a:p>
            <a:r>
              <a:rPr lang="en-IN" dirty="0"/>
              <a:t>Best practices with profiles</a:t>
            </a:r>
          </a:p>
          <a:p>
            <a:r>
              <a:rPr lang="en-IN" dirty="0"/>
              <a:t>2 ways for profiles</a:t>
            </a:r>
          </a:p>
          <a:p>
            <a:pPr lvl="1"/>
            <a:r>
              <a:rPr lang="en-IN" dirty="0"/>
              <a:t>Single file</a:t>
            </a:r>
          </a:p>
          <a:p>
            <a:pPr lvl="1"/>
            <a:r>
              <a:rPr lang="en-IN" dirty="0"/>
              <a:t>Multiple profile specific files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71B91-11AE-4539-B961-96CAFA90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2896" y="6374787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584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335215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917" y="2335725"/>
            <a:ext cx="8667068" cy="3834293"/>
          </a:xfrm>
          <a:solidFill>
            <a:schemeClr val="tx1"/>
          </a:solidFill>
        </p:spPr>
        <p:txBody>
          <a:bodyPr anchor="ctr">
            <a:normAutofit fontScale="85000" lnSpcReduction="20000"/>
          </a:bodyPr>
          <a:lstStyle/>
          <a:p>
            <a:pPr algn="ctr"/>
            <a:r>
              <a:rPr lang="en-IN" sz="44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Product </a:t>
            </a:r>
          </a:p>
          <a:p>
            <a:pPr algn="ctr"/>
            <a:r>
              <a:rPr lang="en-IN" sz="44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Micro service</a:t>
            </a:r>
          </a:p>
          <a:p>
            <a:pPr lvl="1"/>
            <a:r>
              <a:rPr lang="en-IN" sz="8800" spc="600" dirty="0">
                <a:solidFill>
                  <a:srgbClr val="FF0000"/>
                </a:solidFill>
                <a:latin typeface="Algerian" panose="04020705040A02060702" pitchFamily="82" charset="0"/>
              </a:rPr>
              <a:t>One place logging with filters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966679" y="5065742"/>
            <a:ext cx="2015771" cy="1194839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0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69AB8-6470-43FA-8CB3-CE4B8795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366" y="1069305"/>
            <a:ext cx="5266159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Explosion: 14 Points 24">
            <a:extLst>
              <a:ext uri="{FF2B5EF4-FFF2-40B4-BE49-F238E27FC236}">
                <a16:creationId xmlns:a16="http://schemas.microsoft.com/office/drawing/2014/main" id="{FC3F2E8E-5057-4F86-A5E3-A575F3F527D8}"/>
              </a:ext>
            </a:extLst>
          </p:cNvPr>
          <p:cNvSpPr/>
          <p:nvPr/>
        </p:nvSpPr>
        <p:spPr>
          <a:xfrm rot="19459750">
            <a:off x="-269721" y="1454768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REAL TIME</a:t>
            </a:r>
          </a:p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PROJECTS</a:t>
            </a:r>
          </a:p>
        </p:txBody>
      </p:sp>
      <p:sp>
        <p:nvSpPr>
          <p:cNvPr id="27" name="Explosion: 14 Points 26">
            <a:extLst>
              <a:ext uri="{FF2B5EF4-FFF2-40B4-BE49-F238E27FC236}">
                <a16:creationId xmlns:a16="http://schemas.microsoft.com/office/drawing/2014/main" id="{489E6976-C878-4B16-AE1D-648C135380A6}"/>
              </a:ext>
            </a:extLst>
          </p:cNvPr>
          <p:cNvSpPr/>
          <p:nvPr/>
        </p:nvSpPr>
        <p:spPr>
          <a:xfrm rot="2276317">
            <a:off x="8715181" y="1344580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REAL TIME</a:t>
            </a:r>
          </a:p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PROJECTS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FBAF0-FA4C-40A5-8C70-92F517BC6B06}"/>
              </a:ext>
            </a:extLst>
          </p:cNvPr>
          <p:cNvSpPr/>
          <p:nvPr/>
        </p:nvSpPr>
        <p:spPr>
          <a:xfrm>
            <a:off x="10063023" y="3946965"/>
            <a:ext cx="1655430" cy="59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PART 3 OF 3</a:t>
            </a:r>
          </a:p>
        </p:txBody>
      </p:sp>
    </p:spTree>
    <p:extLst>
      <p:ext uri="{BB962C8B-B14F-4D97-AF65-F5344CB8AC3E}">
        <p14:creationId xmlns:p14="http://schemas.microsoft.com/office/powerpoint/2010/main" val="2345770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C646-9696-49E3-BFEE-B542A7B0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9406-6A00-4965-BC8B-902393998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the request response data to be logged for debugging purposes</a:t>
            </a:r>
          </a:p>
          <a:p>
            <a:r>
              <a:rPr lang="en-IN" dirty="0"/>
              <a:t>Validate and mask the data before logging</a:t>
            </a:r>
          </a:p>
          <a:p>
            <a:r>
              <a:rPr lang="en-IN" dirty="0"/>
              <a:t>Filtering requests to be logged</a:t>
            </a:r>
          </a:p>
          <a:p>
            <a:r>
              <a:rPr lang="en-IN" dirty="0"/>
              <a:t>Logs configuration</a:t>
            </a:r>
          </a:p>
          <a:p>
            <a:pPr lvl="1"/>
            <a:r>
              <a:rPr lang="en-IN" dirty="0"/>
              <a:t>Different log levels – </a:t>
            </a:r>
            <a:r>
              <a:rPr lang="en-US" i="1" dirty="0"/>
              <a:t>TRACE, DEBUG, INFO, WARN, ERROR, FATAL, or OFF</a:t>
            </a:r>
            <a:endParaRPr lang="en-IN" i="1" dirty="0"/>
          </a:p>
          <a:p>
            <a:pPr lvl="1"/>
            <a:r>
              <a:rPr lang="en-IN" dirty="0"/>
              <a:t>Externalizing logs to external file</a:t>
            </a:r>
          </a:p>
          <a:p>
            <a:pPr lvl="1"/>
            <a:r>
              <a:rPr lang="en-IN" dirty="0"/>
              <a:t>Size of the log file</a:t>
            </a:r>
          </a:p>
          <a:p>
            <a:pPr lvl="1"/>
            <a:r>
              <a:rPr lang="en-IN" dirty="0"/>
              <a:t>Log file not to be deleted when application restarted</a:t>
            </a:r>
          </a:p>
          <a:p>
            <a:pPr lvl="1"/>
            <a:r>
              <a:rPr lang="en-IN" dirty="0"/>
              <a:t>New file created when threshold size is reached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94187-0B7D-4836-99AB-C962F6AD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2896" y="6374787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20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335215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917" y="2335725"/>
            <a:ext cx="8667068" cy="3834293"/>
          </a:xfrm>
          <a:solidFill>
            <a:schemeClr val="tx1"/>
          </a:solidFill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en-IN" sz="56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Product </a:t>
            </a:r>
          </a:p>
          <a:p>
            <a:pPr algn="ctr"/>
            <a:r>
              <a:rPr lang="en-IN" sz="56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Micro service</a:t>
            </a:r>
          </a:p>
          <a:p>
            <a:pPr lvl="1"/>
            <a:r>
              <a:rPr lang="en-IN" sz="7100" spc="600" dirty="0">
                <a:solidFill>
                  <a:srgbClr val="FF0000"/>
                </a:solidFill>
                <a:latin typeface="Algerian" panose="04020705040A02060702" pitchFamily="82" charset="0"/>
              </a:rPr>
              <a:t>Actuator for service monitoring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966679" y="5065742"/>
            <a:ext cx="2015771" cy="1194839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0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69AB8-6470-43FA-8CB3-CE4B8795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366" y="1069305"/>
            <a:ext cx="5266159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Explosion: 14 Points 24">
            <a:extLst>
              <a:ext uri="{FF2B5EF4-FFF2-40B4-BE49-F238E27FC236}">
                <a16:creationId xmlns:a16="http://schemas.microsoft.com/office/drawing/2014/main" id="{FC3F2E8E-5057-4F86-A5E3-A575F3F527D8}"/>
              </a:ext>
            </a:extLst>
          </p:cNvPr>
          <p:cNvSpPr/>
          <p:nvPr/>
        </p:nvSpPr>
        <p:spPr>
          <a:xfrm rot="19459750">
            <a:off x="-269721" y="1454768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REAL TIME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PROJECTS</a:t>
            </a:r>
          </a:p>
        </p:txBody>
      </p:sp>
      <p:sp>
        <p:nvSpPr>
          <p:cNvPr id="27" name="Explosion: 14 Points 26">
            <a:extLst>
              <a:ext uri="{FF2B5EF4-FFF2-40B4-BE49-F238E27FC236}">
                <a16:creationId xmlns:a16="http://schemas.microsoft.com/office/drawing/2014/main" id="{489E6976-C878-4B16-AE1D-648C135380A6}"/>
              </a:ext>
            </a:extLst>
          </p:cNvPr>
          <p:cNvSpPr/>
          <p:nvPr/>
        </p:nvSpPr>
        <p:spPr>
          <a:xfrm rot="2276317">
            <a:off x="8715181" y="1344580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REAL TIME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2611057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335215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1262" y="2335725"/>
            <a:ext cx="9367870" cy="3834293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endParaRPr lang="en-IN" b="1" u="sng" spc="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ctr"/>
            <a:endParaRPr lang="en-IN" b="1" u="sng" spc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ctr"/>
            <a:endParaRPr lang="en-IN" b="1" u="sng" spc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ctr"/>
            <a:r>
              <a:rPr lang="en-IN" b="1" u="sng" spc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Product  Micro service</a:t>
            </a:r>
            <a:r>
              <a:rPr lang="en-IN" sz="1000" b="1" spc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(as client)</a:t>
            </a:r>
            <a:endParaRPr lang="en-IN" b="1" spc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lvl="1"/>
            <a:r>
              <a:rPr lang="en-IN" sz="60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Spring boot admin server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966679" y="5065742"/>
            <a:ext cx="2015771" cy="1194839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0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69AB8-6470-43FA-8CB3-CE4B8795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366" y="1069305"/>
            <a:ext cx="5266159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Explosion: 14 Points 24">
            <a:extLst>
              <a:ext uri="{FF2B5EF4-FFF2-40B4-BE49-F238E27FC236}">
                <a16:creationId xmlns:a16="http://schemas.microsoft.com/office/drawing/2014/main" id="{FC3F2E8E-5057-4F86-A5E3-A575F3F527D8}"/>
              </a:ext>
            </a:extLst>
          </p:cNvPr>
          <p:cNvSpPr/>
          <p:nvPr/>
        </p:nvSpPr>
        <p:spPr>
          <a:xfrm rot="19459750">
            <a:off x="-269721" y="1454768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REAL TIME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PROJECTS</a:t>
            </a:r>
          </a:p>
        </p:txBody>
      </p:sp>
      <p:sp>
        <p:nvSpPr>
          <p:cNvPr id="27" name="Explosion: 14 Points 26">
            <a:extLst>
              <a:ext uri="{FF2B5EF4-FFF2-40B4-BE49-F238E27FC236}">
                <a16:creationId xmlns:a16="http://schemas.microsoft.com/office/drawing/2014/main" id="{489E6976-C878-4B16-AE1D-648C135380A6}"/>
              </a:ext>
            </a:extLst>
          </p:cNvPr>
          <p:cNvSpPr/>
          <p:nvPr/>
        </p:nvSpPr>
        <p:spPr>
          <a:xfrm rot="2276317">
            <a:off x="8715181" y="1344580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REAL TIME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PROJECTS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27C341-2A29-4892-9420-346A2416AF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7961" y="5065742"/>
            <a:ext cx="847127" cy="8204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9D4DBB4-1646-46F0-97ED-E23229DEC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8363" y="5065742"/>
            <a:ext cx="847127" cy="8204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CE95C0-A6DA-4CF6-A6E0-26BCBE1CD618}"/>
              </a:ext>
            </a:extLst>
          </p:cNvPr>
          <p:cNvSpPr/>
          <p:nvPr/>
        </p:nvSpPr>
        <p:spPr>
          <a:xfrm>
            <a:off x="2082671" y="2187843"/>
            <a:ext cx="7883999" cy="1640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notification when service  status changes</a:t>
            </a:r>
            <a:endParaRPr kumimoji="0" lang="en-IN" sz="4400" b="1" i="0" u="sng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469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335215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1262" y="2335725"/>
            <a:ext cx="9367870" cy="3834293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endParaRPr lang="en-IN" b="1" u="sng" spc="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ctr"/>
            <a:endParaRPr lang="en-IN" b="1" u="sng" spc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ctr"/>
            <a:endParaRPr lang="en-IN" b="1" u="sng" spc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ctr"/>
            <a:r>
              <a:rPr lang="en-IN" b="1" u="sng" spc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Product  Micro service</a:t>
            </a:r>
            <a:r>
              <a:rPr lang="en-IN" sz="1000" b="1" spc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(as client)</a:t>
            </a:r>
            <a:endParaRPr lang="en-IN" b="1" spc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lvl="1"/>
            <a:r>
              <a:rPr lang="en-IN" sz="60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Spring boot admin server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966679" y="5065742"/>
            <a:ext cx="2015771" cy="1194839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0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69AB8-6470-43FA-8CB3-CE4B8795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366" y="1069305"/>
            <a:ext cx="5266159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Explosion: 14 Points 24">
            <a:extLst>
              <a:ext uri="{FF2B5EF4-FFF2-40B4-BE49-F238E27FC236}">
                <a16:creationId xmlns:a16="http://schemas.microsoft.com/office/drawing/2014/main" id="{FC3F2E8E-5057-4F86-A5E3-A575F3F527D8}"/>
              </a:ext>
            </a:extLst>
          </p:cNvPr>
          <p:cNvSpPr/>
          <p:nvPr/>
        </p:nvSpPr>
        <p:spPr>
          <a:xfrm rot="19459750">
            <a:off x="-269721" y="1454768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REAL TIME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PROJECTS</a:t>
            </a:r>
          </a:p>
        </p:txBody>
      </p:sp>
      <p:sp>
        <p:nvSpPr>
          <p:cNvPr id="27" name="Explosion: 14 Points 26">
            <a:extLst>
              <a:ext uri="{FF2B5EF4-FFF2-40B4-BE49-F238E27FC236}">
                <a16:creationId xmlns:a16="http://schemas.microsoft.com/office/drawing/2014/main" id="{489E6976-C878-4B16-AE1D-648C135380A6}"/>
              </a:ext>
            </a:extLst>
          </p:cNvPr>
          <p:cNvSpPr/>
          <p:nvPr/>
        </p:nvSpPr>
        <p:spPr>
          <a:xfrm rot="2276317">
            <a:off x="8715181" y="1344580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REAL TIME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PROJECTS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27C341-2A29-4892-9420-346A2416AF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7961" y="5065742"/>
            <a:ext cx="847127" cy="8204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9D4DBB4-1646-46F0-97ED-E23229DEC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8363" y="5065742"/>
            <a:ext cx="847127" cy="8204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CE95C0-A6DA-4CF6-A6E0-26BCBE1CD618}"/>
              </a:ext>
            </a:extLst>
          </p:cNvPr>
          <p:cNvSpPr/>
          <p:nvPr/>
        </p:nvSpPr>
        <p:spPr>
          <a:xfrm>
            <a:off x="2082671" y="2187843"/>
            <a:ext cx="7883999" cy="1640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spc="0" dirty="0" err="1">
                <a:solidFill>
                  <a:srgbClr val="FFFF00"/>
                </a:solidFill>
                <a:latin typeface="Algerian" panose="04020705040A02060702" pitchFamily="82" charset="0"/>
              </a:rPr>
              <a:t>Hazelcast</a:t>
            </a:r>
            <a:r>
              <a:rPr lang="en-US" sz="4400" spc="0" dirty="0">
                <a:solidFill>
                  <a:srgbClr val="FFFF00"/>
                </a:solidFill>
                <a:latin typeface="Algerian" panose="04020705040A02060702" pitchFamily="82" charset="0"/>
              </a:rPr>
              <a:t> </a:t>
            </a:r>
            <a:r>
              <a:rPr lang="en-US" sz="2800" spc="0" dirty="0">
                <a:solidFill>
                  <a:srgbClr val="FFFF00"/>
                </a:solidFill>
                <a:latin typeface="Algerian" panose="04020705040A02060702" pitchFamily="82" charset="0"/>
              </a:rPr>
              <a:t>for</a:t>
            </a:r>
            <a:r>
              <a:rPr lang="en-US" sz="4400" spc="0" dirty="0">
                <a:solidFill>
                  <a:srgbClr val="FFFF00"/>
                </a:solidFill>
                <a:latin typeface="Algerian" panose="04020705040A02060702" pitchFamily="82" charset="0"/>
              </a:rPr>
              <a:t> </a:t>
            </a:r>
            <a:r>
              <a:rPr lang="en-US" sz="4400" u="sng" spc="0" dirty="0">
                <a:solidFill>
                  <a:srgbClr val="FFFF00"/>
                </a:solidFill>
                <a:latin typeface="Algerian" panose="04020705040A02060702" pitchFamily="82" charset="0"/>
              </a:rPr>
              <a:t>clustering</a:t>
            </a:r>
            <a:r>
              <a:rPr lang="en-US" sz="4400" spc="0" dirty="0">
                <a:solidFill>
                  <a:srgbClr val="FFFF00"/>
                </a:solidFill>
                <a:latin typeface="Algerian" panose="04020705040A02060702" pitchFamily="82" charset="0"/>
              </a:rPr>
              <a:t> </a:t>
            </a:r>
            <a:r>
              <a:rPr lang="en-US" sz="2800" spc="0" dirty="0">
                <a:solidFill>
                  <a:srgbClr val="FFFF00"/>
                </a:solidFill>
                <a:latin typeface="Algerian" panose="04020705040A02060702" pitchFamily="82" charset="0"/>
              </a:rPr>
              <a:t>&amp;</a:t>
            </a:r>
            <a:r>
              <a:rPr lang="en-US" sz="4400" spc="0" dirty="0">
                <a:solidFill>
                  <a:srgbClr val="FFFF00"/>
                </a:solidFill>
                <a:latin typeface="Algerian" panose="04020705040A02060702" pitchFamily="82" charset="0"/>
              </a:rPr>
              <a:t> </a:t>
            </a:r>
            <a:r>
              <a:rPr lang="en-US" sz="4400" u="sng" spc="0" dirty="0">
                <a:solidFill>
                  <a:srgbClr val="FFFF00"/>
                </a:solidFill>
                <a:latin typeface="Algerian" panose="04020705040A02060702" pitchFamily="82" charset="0"/>
              </a:rPr>
              <a:t>data persistence</a:t>
            </a:r>
            <a:endParaRPr lang="en-IN" sz="4400" b="1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81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AD046-30BF-42FC-B599-F5E9A6FFD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625"/>
            <a:ext cx="10515600" cy="3843338"/>
          </a:xfrm>
        </p:spPr>
        <p:txBody>
          <a:bodyPr/>
          <a:lstStyle/>
          <a:p>
            <a:r>
              <a:rPr lang="en-US" dirty="0"/>
              <a:t>Open Source Storage and Computing at In-Memory Speeds</a:t>
            </a:r>
          </a:p>
          <a:p>
            <a:r>
              <a:rPr lang="en-US" dirty="0"/>
              <a:t>To store your data in RAM, spread and replicate it across a cluster of machines</a:t>
            </a:r>
          </a:p>
          <a:p>
            <a:r>
              <a:rPr lang="en-US" dirty="0"/>
              <a:t>And performing data-local computation. </a:t>
            </a:r>
          </a:p>
          <a:p>
            <a:r>
              <a:rPr lang="en-US" dirty="0"/>
              <a:t>Replication gives us resilience to failures of cluster nodes.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753B3-4963-41E0-AFA3-CA914F0E8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441762"/>
            <a:ext cx="6157913" cy="1355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F8471096-FFB5-481D-985E-F4BBC148128F}"/>
              </a:ext>
            </a:extLst>
          </p:cNvPr>
          <p:cNvSpPr txBox="1">
            <a:spLocks/>
          </p:cNvSpPr>
          <p:nvPr/>
        </p:nvSpPr>
        <p:spPr>
          <a:xfrm>
            <a:off x="3262896" y="6418750"/>
            <a:ext cx="4991098" cy="339725"/>
          </a:xfrm>
          <a:prstGeom prst="rect">
            <a:avLst/>
          </a:prstGeom>
        </p:spPr>
        <p:txBody>
          <a:bodyPr lIns="109728" tIns="109728" rIns="109728" bIns="9144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Univers"/>
              </a:rPr>
              <a:t>©Green Learner - https://youtube.com/greenlearner</a:t>
            </a:r>
            <a:endParaRPr lang="en-IN" dirty="0">
              <a:solidFill>
                <a:prstClr val="black">
                  <a:tint val="75000"/>
                </a:prstClr>
              </a:solidFill>
              <a:latin typeface="Univers"/>
            </a:endParaRPr>
          </a:p>
        </p:txBody>
      </p:sp>
    </p:spTree>
    <p:extLst>
      <p:ext uri="{BB962C8B-B14F-4D97-AF65-F5344CB8AC3E}">
        <p14:creationId xmlns:p14="http://schemas.microsoft.com/office/powerpoint/2010/main" val="294094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FE20275-3D28-4B8A-8B33-3567CBE8F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1033043"/>
              </p:ext>
            </p:extLst>
          </p:nvPr>
        </p:nvGraphicFramePr>
        <p:xfrm>
          <a:off x="838200" y="336550"/>
          <a:ext cx="9720978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A156-508D-45F0-BF2B-5ADDEC75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7825" cy="4351338"/>
          </a:xfrm>
        </p:spPr>
        <p:txBody>
          <a:bodyPr/>
          <a:lstStyle/>
          <a:p>
            <a:r>
              <a:rPr lang="en-IN" dirty="0"/>
              <a:t>Multiple instances of SBA server with inbuilt </a:t>
            </a:r>
            <a:r>
              <a:rPr lang="en-IN" dirty="0" err="1"/>
              <a:t>Hazelcast</a:t>
            </a:r>
            <a:r>
              <a:rPr lang="en-IN" dirty="0"/>
              <a:t> dependency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Maintain </a:t>
            </a:r>
            <a:r>
              <a:rPr lang="en-IN" dirty="0" err="1"/>
              <a:t>Hazelcast</a:t>
            </a:r>
            <a:r>
              <a:rPr lang="en-IN" dirty="0"/>
              <a:t> cluster separately and connect it with SBA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D2B9A-8B28-48DA-81E1-69E896077F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9178" y="201613"/>
            <a:ext cx="1413747" cy="311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074E6-ED4A-445C-8AEC-2C434264A7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59178" y="484982"/>
            <a:ext cx="1413747" cy="735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02DAF2-6087-46E2-8DDC-98065B9CDA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0887" y="4512469"/>
            <a:ext cx="1413747" cy="311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67556B-6F3D-40BA-9332-F6B76ECB02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35462" y="4690272"/>
            <a:ext cx="1413747" cy="311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FEF128-68EE-46C4-BEA0-189F6BCE56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4139" y="5835653"/>
            <a:ext cx="1413747" cy="311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3B98E1-951A-4143-B30A-DE985CF929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9917" y="5623722"/>
            <a:ext cx="1413747" cy="73501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919FF40-9771-4363-8DD9-13250161AB9B}"/>
              </a:ext>
            </a:extLst>
          </p:cNvPr>
          <p:cNvGrpSpPr/>
          <p:nvPr/>
        </p:nvGrpSpPr>
        <p:grpSpPr>
          <a:xfrm>
            <a:off x="7611190" y="1744663"/>
            <a:ext cx="1413747" cy="735012"/>
            <a:chOff x="7611190" y="1744663"/>
            <a:chExt cx="1413747" cy="73501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5F7C6D3-B893-45F0-BF37-2D54813D0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11190" y="1744663"/>
              <a:ext cx="1413747" cy="73501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12E3BCD-C231-48C2-9903-CE944B542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83664" y="2208608"/>
              <a:ext cx="818674" cy="18018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B4F68B5-6B7A-496F-9633-E7F1ADFDFDC2}"/>
              </a:ext>
            </a:extLst>
          </p:cNvPr>
          <p:cNvGrpSpPr/>
          <p:nvPr/>
        </p:nvGrpSpPr>
        <p:grpSpPr>
          <a:xfrm>
            <a:off x="8931991" y="2822579"/>
            <a:ext cx="1413747" cy="735012"/>
            <a:chOff x="7611190" y="1744663"/>
            <a:chExt cx="1413747" cy="73501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99AF50B-B487-4916-8714-5273D7246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11190" y="1744663"/>
              <a:ext cx="1413747" cy="73501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77522A2-E9AF-4E87-8146-572361A0C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83664" y="2208608"/>
              <a:ext cx="818674" cy="18018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00A089-9C3B-48A9-B7D5-091B400ACD39}"/>
              </a:ext>
            </a:extLst>
          </p:cNvPr>
          <p:cNvGrpSpPr/>
          <p:nvPr/>
        </p:nvGrpSpPr>
        <p:grpSpPr>
          <a:xfrm>
            <a:off x="10335461" y="1810545"/>
            <a:ext cx="1413747" cy="735012"/>
            <a:chOff x="7611190" y="1744663"/>
            <a:chExt cx="1413747" cy="73501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257802B-FD60-4880-84DB-126E15E14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11190" y="1744663"/>
              <a:ext cx="1413747" cy="73501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36908D1-B750-4D75-AD49-F9EBA4387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83664" y="2208608"/>
              <a:ext cx="818674" cy="18018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B75F562-45F7-4B1E-ABA0-6719985C772C}"/>
              </a:ext>
            </a:extLst>
          </p:cNvPr>
          <p:cNvSpPr txBox="1">
            <a:spLocks/>
          </p:cNvSpPr>
          <p:nvPr/>
        </p:nvSpPr>
        <p:spPr>
          <a:xfrm>
            <a:off x="3262896" y="6418750"/>
            <a:ext cx="4991098" cy="339725"/>
          </a:xfrm>
          <a:prstGeom prst="rect">
            <a:avLst/>
          </a:prstGeom>
        </p:spPr>
        <p:txBody>
          <a:bodyPr lIns="109728" tIns="109728" rIns="109728" bIns="9144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Univers"/>
              </a:rPr>
              <a:t>©Green Learner - https://youtube.com/greenlearner</a:t>
            </a:r>
            <a:endParaRPr lang="en-IN" dirty="0">
              <a:solidFill>
                <a:prstClr val="black">
                  <a:tint val="75000"/>
                </a:prstClr>
              </a:solidFill>
              <a:latin typeface="Univers"/>
            </a:endParaRPr>
          </a:p>
        </p:txBody>
      </p:sp>
    </p:spTree>
    <p:extLst>
      <p:ext uri="{BB962C8B-B14F-4D97-AF65-F5344CB8AC3E}">
        <p14:creationId xmlns:p14="http://schemas.microsoft.com/office/powerpoint/2010/main" val="59251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335215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1262" y="2335725"/>
            <a:ext cx="9367870" cy="3834293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endParaRPr lang="en-IN" b="1" u="sng" spc="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ctr"/>
            <a:endParaRPr lang="en-IN" b="1" u="sng" spc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ctr"/>
            <a:endParaRPr lang="en-IN" b="1" u="sng" spc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ctr"/>
            <a:r>
              <a:rPr lang="en-IN" b="1" u="sng" spc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Product  Micro service</a:t>
            </a:r>
            <a:r>
              <a:rPr lang="en-IN" sz="1000" b="1" spc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(as client)</a:t>
            </a:r>
            <a:endParaRPr lang="en-IN" b="1" spc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lvl="1"/>
            <a:r>
              <a:rPr lang="en-IN" sz="48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Spring boot admin server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966679" y="5065742"/>
            <a:ext cx="2015771" cy="1194839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0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69AB8-6470-43FA-8CB3-CE4B8795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366" y="1069305"/>
            <a:ext cx="5266159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Explosion: 14 Points 24">
            <a:extLst>
              <a:ext uri="{FF2B5EF4-FFF2-40B4-BE49-F238E27FC236}">
                <a16:creationId xmlns:a16="http://schemas.microsoft.com/office/drawing/2014/main" id="{FC3F2E8E-5057-4F86-A5E3-A575F3F527D8}"/>
              </a:ext>
            </a:extLst>
          </p:cNvPr>
          <p:cNvSpPr/>
          <p:nvPr/>
        </p:nvSpPr>
        <p:spPr>
          <a:xfrm rot="19459750">
            <a:off x="-269721" y="1454768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REAL TIME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PROJECTS</a:t>
            </a:r>
          </a:p>
        </p:txBody>
      </p:sp>
      <p:sp>
        <p:nvSpPr>
          <p:cNvPr id="27" name="Explosion: 14 Points 26">
            <a:extLst>
              <a:ext uri="{FF2B5EF4-FFF2-40B4-BE49-F238E27FC236}">
                <a16:creationId xmlns:a16="http://schemas.microsoft.com/office/drawing/2014/main" id="{489E6976-C878-4B16-AE1D-648C135380A6}"/>
              </a:ext>
            </a:extLst>
          </p:cNvPr>
          <p:cNvSpPr/>
          <p:nvPr/>
        </p:nvSpPr>
        <p:spPr>
          <a:xfrm rot="2276317">
            <a:off x="8715181" y="1344580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REAL TIME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PROJECTS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27C341-2A29-4892-9420-346A2416AF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7961" y="5065742"/>
            <a:ext cx="847127" cy="8204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9D4DBB4-1646-46F0-97ED-E23229DEC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8363" y="5065742"/>
            <a:ext cx="847127" cy="8204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CE95C0-A6DA-4CF6-A6E0-26BCBE1CD618}"/>
              </a:ext>
            </a:extLst>
          </p:cNvPr>
          <p:cNvSpPr/>
          <p:nvPr/>
        </p:nvSpPr>
        <p:spPr>
          <a:xfrm>
            <a:off x="1704975" y="2187843"/>
            <a:ext cx="8668331" cy="18979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UI Customization</a:t>
            </a:r>
            <a:endParaRPr kumimoji="0" lang="en-IN" sz="7200" b="1" i="0" u="sng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64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6C3090-998D-410A-93BE-508CFBCB8E70}"/>
              </a:ext>
            </a:extLst>
          </p:cNvPr>
          <p:cNvSpPr/>
          <p:nvPr/>
        </p:nvSpPr>
        <p:spPr>
          <a:xfrm>
            <a:off x="6715591" y="885825"/>
            <a:ext cx="1600200" cy="9810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</a:t>
            </a:r>
          </a:p>
        </p:txBody>
      </p:sp>
      <p:pic>
        <p:nvPicPr>
          <p:cNvPr id="1026" name="Picture 2" descr="Minions' Review: An Instant Classic, Definitely">
            <a:extLst>
              <a:ext uri="{FF2B5EF4-FFF2-40B4-BE49-F238E27FC236}">
                <a16:creationId xmlns:a16="http://schemas.microsoft.com/office/drawing/2014/main" id="{172A2158-D0B5-4399-9C11-B4C55C2D5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2609847"/>
            <a:ext cx="145456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D55803-782A-45A6-ADAA-2E5AEF4A53EA}"/>
              </a:ext>
            </a:extLst>
          </p:cNvPr>
          <p:cNvSpPr txBox="1"/>
          <p:nvPr/>
        </p:nvSpPr>
        <p:spPr>
          <a:xfrm flipH="1">
            <a:off x="141288" y="3472932"/>
            <a:ext cx="13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CLIENTS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7FB3EB-6107-4E25-84E7-AD3C280A9F47}"/>
              </a:ext>
            </a:extLst>
          </p:cNvPr>
          <p:cNvSpPr/>
          <p:nvPr/>
        </p:nvSpPr>
        <p:spPr>
          <a:xfrm>
            <a:off x="5295900" y="4181478"/>
            <a:ext cx="1600200" cy="9810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5BAB54-D3F6-4AC1-BCF4-CBFAC5008AB1}"/>
              </a:ext>
            </a:extLst>
          </p:cNvPr>
          <p:cNvSpPr/>
          <p:nvPr/>
        </p:nvSpPr>
        <p:spPr>
          <a:xfrm>
            <a:off x="7010400" y="5329236"/>
            <a:ext cx="1600200" cy="9810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772FF-012B-4D52-A68A-7C49F48C4B19}"/>
              </a:ext>
            </a:extLst>
          </p:cNvPr>
          <p:cNvSpPr/>
          <p:nvPr/>
        </p:nvSpPr>
        <p:spPr>
          <a:xfrm>
            <a:off x="0" y="0"/>
            <a:ext cx="2190750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OVERVIEW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FCEBC3-C0CD-4A5C-91E1-59AC65437737}"/>
              </a:ext>
            </a:extLst>
          </p:cNvPr>
          <p:cNvSpPr/>
          <p:nvPr/>
        </p:nvSpPr>
        <p:spPr>
          <a:xfrm>
            <a:off x="9648824" y="1098951"/>
            <a:ext cx="1952625" cy="9810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NOTIFICATION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B5E339-B691-495E-9B42-39D517A279F8}"/>
              </a:ext>
            </a:extLst>
          </p:cNvPr>
          <p:cNvSpPr/>
          <p:nvPr/>
        </p:nvSpPr>
        <p:spPr>
          <a:xfrm>
            <a:off x="9544049" y="2938459"/>
            <a:ext cx="1952625" cy="9810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FRAUD CHECK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744A394-364E-4125-B5A8-0ECB31D08794}"/>
              </a:ext>
            </a:extLst>
          </p:cNvPr>
          <p:cNvSpPr/>
          <p:nvPr/>
        </p:nvSpPr>
        <p:spPr>
          <a:xfrm>
            <a:off x="9544049" y="4767262"/>
            <a:ext cx="1952625" cy="9810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 GATEWAY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5157848-597A-4AA1-93AA-86973BE8D59A}"/>
              </a:ext>
            </a:extLst>
          </p:cNvPr>
          <p:cNvSpPr/>
          <p:nvPr/>
        </p:nvSpPr>
        <p:spPr>
          <a:xfrm>
            <a:off x="4736185" y="2562244"/>
            <a:ext cx="2105024" cy="9810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MANAGEMENT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3134DE-076E-4570-A4BF-9FC2CD151607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6841209" y="3052782"/>
            <a:ext cx="2702840" cy="3762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A1966F-E1FB-4652-A049-BB28A4405C56}"/>
              </a:ext>
            </a:extLst>
          </p:cNvPr>
          <p:cNvCxnSpPr>
            <a:cxnSpLocks/>
          </p:cNvCxnSpPr>
          <p:nvPr/>
        </p:nvCxnSpPr>
        <p:spPr>
          <a:xfrm flipV="1">
            <a:off x="8505825" y="3848100"/>
            <a:ext cx="1038224" cy="1481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5C5F04-6D7B-4FBD-8A1A-9242BD1343F4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8544049" y="5257800"/>
            <a:ext cx="1000000" cy="561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79B6E8-5796-40D5-9609-C847CC299610}"/>
              </a:ext>
            </a:extLst>
          </p:cNvPr>
          <p:cNvCxnSpPr>
            <a:cxnSpLocks/>
            <a:stCxn id="8" idx="1"/>
            <a:endCxn id="7" idx="2"/>
          </p:cNvCxnSpPr>
          <p:nvPr/>
        </p:nvCxnSpPr>
        <p:spPr>
          <a:xfrm flipH="1" flipV="1">
            <a:off x="6096000" y="5162553"/>
            <a:ext cx="914400" cy="6572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17CCDA-5E73-417C-8BA1-236611F53BE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010400" y="3543302"/>
            <a:ext cx="85600" cy="638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EA6DE5-8F91-40A1-A2BB-5834A04FD5D3}"/>
              </a:ext>
            </a:extLst>
          </p:cNvPr>
          <p:cNvCxnSpPr>
            <a:cxnSpLocks/>
          </p:cNvCxnSpPr>
          <p:nvPr/>
        </p:nvCxnSpPr>
        <p:spPr>
          <a:xfrm flipH="1" flipV="1">
            <a:off x="6459990" y="3556416"/>
            <a:ext cx="1058844" cy="1726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2007A1-07AC-40DD-964A-E74EA00462A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841209" y="1648426"/>
            <a:ext cx="2891481" cy="140435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030724-21DE-401B-8004-D34665E72642}"/>
              </a:ext>
            </a:extLst>
          </p:cNvPr>
          <p:cNvCxnSpPr>
            <a:cxnSpLocks/>
          </p:cNvCxnSpPr>
          <p:nvPr/>
        </p:nvCxnSpPr>
        <p:spPr>
          <a:xfrm flipV="1">
            <a:off x="6867616" y="1828801"/>
            <a:ext cx="2781208" cy="2793209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FE4F121-905C-4D77-B9CD-DDF2BD1D572B}"/>
              </a:ext>
            </a:extLst>
          </p:cNvPr>
          <p:cNvCxnSpPr>
            <a:cxnSpLocks/>
          </p:cNvCxnSpPr>
          <p:nvPr/>
        </p:nvCxnSpPr>
        <p:spPr>
          <a:xfrm flipV="1">
            <a:off x="7867616" y="2106214"/>
            <a:ext cx="1819217" cy="3209925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4685C865-479C-4844-B589-F73F62737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7890" y="2850361"/>
            <a:ext cx="697567" cy="32860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8C1ACB4-7C47-4392-9534-557578A89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06" y="4710112"/>
            <a:ext cx="697567" cy="32860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8E17B38-36DC-4172-BDB5-E9A10B2F9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512" y="1591850"/>
            <a:ext cx="270176" cy="24766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82442B7-8D6E-4220-B05C-BC5F50BA9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390" y="3224203"/>
            <a:ext cx="270176" cy="24766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487F49C-0FE4-44F8-B316-B64874A04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390" y="4884529"/>
            <a:ext cx="270176" cy="2476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5AB61EF-CC16-4A06-AB90-C0A3ECCDE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262" y="6036461"/>
            <a:ext cx="270176" cy="24766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D3AB94E-61B7-45D7-BE12-C982E7297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9819" y="-198112"/>
            <a:ext cx="49876" cy="45719"/>
          </a:xfrm>
          <a:prstGeom prst="rect">
            <a:avLst/>
          </a:prstGeom>
        </p:spPr>
      </p:pic>
      <p:pic>
        <p:nvPicPr>
          <p:cNvPr id="1028" name="Picture 4" descr="Rabbitmq Logo Icon of Flat style - Available in SVG, PNG, EPS, AI &amp; Icon  fonts">
            <a:extLst>
              <a:ext uri="{FF2B5EF4-FFF2-40B4-BE49-F238E27FC236}">
                <a16:creationId xmlns:a16="http://schemas.microsoft.com/office/drawing/2014/main" id="{5D587BC8-5310-4A95-B132-5093DFB1F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391" y="2124574"/>
            <a:ext cx="232867" cy="2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663DB26-562B-4EC0-B7E7-F9AD2C40C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0616" y="162877"/>
            <a:ext cx="49876" cy="45719"/>
          </a:xfrm>
          <a:prstGeom prst="rect">
            <a:avLst/>
          </a:prstGeom>
        </p:spPr>
      </p:pic>
      <p:pic>
        <p:nvPicPr>
          <p:cNvPr id="47" name="Picture 4" descr="Rabbitmq Logo Icon of Flat style - Available in SVG, PNG, EPS, AI &amp; Icon  fonts">
            <a:extLst>
              <a:ext uri="{FF2B5EF4-FFF2-40B4-BE49-F238E27FC236}">
                <a16:creationId xmlns:a16="http://schemas.microsoft.com/office/drawing/2014/main" id="{07C40F03-9E77-4429-86AE-0D3162914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88" y="2485563"/>
            <a:ext cx="232867" cy="2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6BE2E56-AEC5-455A-9724-4429035F4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5753" y="131706"/>
            <a:ext cx="49876" cy="45719"/>
          </a:xfrm>
          <a:prstGeom prst="rect">
            <a:avLst/>
          </a:prstGeom>
        </p:spPr>
      </p:pic>
      <p:pic>
        <p:nvPicPr>
          <p:cNvPr id="49" name="Picture 4" descr="Rabbitmq Logo Icon of Flat style - Available in SVG, PNG, EPS, AI &amp; Icon  fonts">
            <a:extLst>
              <a:ext uri="{FF2B5EF4-FFF2-40B4-BE49-F238E27FC236}">
                <a16:creationId xmlns:a16="http://schemas.microsoft.com/office/drawing/2014/main" id="{929B20F6-DC79-43C9-8C44-207C6B39F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325" y="2454392"/>
            <a:ext cx="232867" cy="2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3BD3FC3-7C29-4EB7-93F4-0D544135C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398" y="1743069"/>
            <a:ext cx="270176" cy="247661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AC54A07-351E-42D5-B38B-7B8DD92D1760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515067" y="1376363"/>
            <a:ext cx="5200524" cy="1864518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C519F1D-8CDA-4AB6-B71D-B6B22DE1052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078460" y="3052782"/>
            <a:ext cx="3657725" cy="18811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671C148-4570-4697-85E5-956B8862AB1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29014" y="3308744"/>
            <a:ext cx="3766886" cy="1363272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DE6263-190A-48C1-B338-070E462E2DAF}"/>
              </a:ext>
            </a:extLst>
          </p:cNvPr>
          <p:cNvCxnSpPr>
            <a:cxnSpLocks/>
          </p:cNvCxnSpPr>
          <p:nvPr/>
        </p:nvCxnSpPr>
        <p:spPr>
          <a:xfrm>
            <a:off x="1374560" y="3428996"/>
            <a:ext cx="5635840" cy="2607465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MongoDB Integration | Digital.ai">
            <a:extLst>
              <a:ext uri="{FF2B5EF4-FFF2-40B4-BE49-F238E27FC236}">
                <a16:creationId xmlns:a16="http://schemas.microsoft.com/office/drawing/2014/main" id="{AED9C60E-5821-431E-AD9A-73928B0282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7" t="20973" r="21252" b="22818"/>
          <a:stretch/>
        </p:blipFill>
        <p:spPr bwMode="auto">
          <a:xfrm>
            <a:off x="8201195" y="917982"/>
            <a:ext cx="514259" cy="504812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 Mysql PNG images, Free Download - Free Transparent PNG Logos">
            <a:extLst>
              <a:ext uri="{FF2B5EF4-FFF2-40B4-BE49-F238E27FC236}">
                <a16:creationId xmlns:a16="http://schemas.microsoft.com/office/drawing/2014/main" id="{DBAAA81D-9CBD-43C4-8BE3-C62793638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831" y="2281285"/>
            <a:ext cx="542835" cy="54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8" descr="Logo Mysql PNG images, Free Download - Free Transparent PNG Logos">
            <a:extLst>
              <a:ext uri="{FF2B5EF4-FFF2-40B4-BE49-F238E27FC236}">
                <a16:creationId xmlns:a16="http://schemas.microsoft.com/office/drawing/2014/main" id="{86CF0B49-9E34-4E34-9815-0042D2BF3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841" y="5940019"/>
            <a:ext cx="409348" cy="40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troduction to Redis: Installation, CLI Commands, and Data Types">
            <a:extLst>
              <a:ext uri="{FF2B5EF4-FFF2-40B4-BE49-F238E27FC236}">
                <a16:creationId xmlns:a16="http://schemas.microsoft.com/office/drawing/2014/main" id="{F6EE935E-592A-47F2-BFC2-D435682D6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7" t="25669" r="17411" b="22544"/>
          <a:stretch/>
        </p:blipFill>
        <p:spPr bwMode="auto">
          <a:xfrm>
            <a:off x="6495378" y="4823948"/>
            <a:ext cx="533400" cy="4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865CD3E-221C-4471-A4A1-9E3863908030}"/>
              </a:ext>
            </a:extLst>
          </p:cNvPr>
          <p:cNvCxnSpPr>
            <a:cxnSpLocks/>
          </p:cNvCxnSpPr>
          <p:nvPr/>
        </p:nvCxnSpPr>
        <p:spPr>
          <a:xfrm flipV="1">
            <a:off x="6771718" y="1802612"/>
            <a:ext cx="591107" cy="2384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ooter Placeholder 3">
            <a:extLst>
              <a:ext uri="{FF2B5EF4-FFF2-40B4-BE49-F238E27FC236}">
                <a16:creationId xmlns:a16="http://schemas.microsoft.com/office/drawing/2014/main" id="{6A6B46E5-25C2-499D-9254-086B045C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905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335215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1262" y="2335725"/>
            <a:ext cx="9367870" cy="3834293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endParaRPr lang="en-IN" b="1" u="sng" spc="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ctr"/>
            <a:endParaRPr lang="en-IN" b="1" u="sng" spc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ctr"/>
            <a:endParaRPr lang="en-IN" b="1" u="sng" spc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ctr"/>
            <a:r>
              <a:rPr lang="en-IN" u="sng" spc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Product  Micro service</a:t>
            </a:r>
            <a:r>
              <a:rPr lang="en-IN" sz="1000" spc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(as client)</a:t>
            </a:r>
            <a:endParaRPr lang="en-IN" spc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lvl="1"/>
            <a:r>
              <a:rPr lang="en-IN" sz="48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Spring boot admin server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966679" y="5065742"/>
            <a:ext cx="2015771" cy="1194839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0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69AB8-6470-43FA-8CB3-CE4B8795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366" y="1069305"/>
            <a:ext cx="5266159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Explosion: 14 Points 24">
            <a:extLst>
              <a:ext uri="{FF2B5EF4-FFF2-40B4-BE49-F238E27FC236}">
                <a16:creationId xmlns:a16="http://schemas.microsoft.com/office/drawing/2014/main" id="{FC3F2E8E-5057-4F86-A5E3-A575F3F527D8}"/>
              </a:ext>
            </a:extLst>
          </p:cNvPr>
          <p:cNvSpPr/>
          <p:nvPr/>
        </p:nvSpPr>
        <p:spPr>
          <a:xfrm rot="19459750">
            <a:off x="-269721" y="1454768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REAL TIME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PROJECTS</a:t>
            </a:r>
          </a:p>
        </p:txBody>
      </p:sp>
      <p:sp>
        <p:nvSpPr>
          <p:cNvPr id="27" name="Explosion: 14 Points 26">
            <a:extLst>
              <a:ext uri="{FF2B5EF4-FFF2-40B4-BE49-F238E27FC236}">
                <a16:creationId xmlns:a16="http://schemas.microsoft.com/office/drawing/2014/main" id="{489E6976-C878-4B16-AE1D-648C135380A6}"/>
              </a:ext>
            </a:extLst>
          </p:cNvPr>
          <p:cNvSpPr/>
          <p:nvPr/>
        </p:nvSpPr>
        <p:spPr>
          <a:xfrm rot="2276317">
            <a:off x="8715181" y="1344580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REAL TIME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PROJECTS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27C341-2A29-4892-9420-346A2416AF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7961" y="5065742"/>
            <a:ext cx="847127" cy="8204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9D4DBB4-1646-46F0-97ED-E23229DEC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8363" y="5065742"/>
            <a:ext cx="847127" cy="8204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CE95C0-A6DA-4CF6-A6E0-26BCBE1CD618}"/>
              </a:ext>
            </a:extLst>
          </p:cNvPr>
          <p:cNvSpPr/>
          <p:nvPr/>
        </p:nvSpPr>
        <p:spPr>
          <a:xfrm>
            <a:off x="1704975" y="2504450"/>
            <a:ext cx="8782030" cy="15239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Review</a:t>
            </a:r>
            <a:r>
              <a:rPr kumimoji="0" lang="en-US" sz="7200" b="0" i="0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 </a:t>
            </a:r>
            <a:r>
              <a:rPr kumimoji="0" lang="en-US" sz="5400" b="0" i="0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|</a:t>
            </a:r>
            <a:r>
              <a:rPr kumimoji="0" lang="en-US" sz="7200" b="0" i="0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 </a:t>
            </a:r>
            <a:r>
              <a:rPr kumimoji="0" lang="en-US" sz="7200" b="0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Summary</a:t>
            </a:r>
            <a:endParaRPr kumimoji="0" lang="en-IN" sz="7200" b="1" i="0" u="sng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098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B2AF552E-5380-422C-BB43-6D8D99DF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00A37B-9114-496C-805C-BC8103638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073" y="3075016"/>
            <a:ext cx="1787062" cy="1730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1B466AB-457E-4534-8B8E-76EFA1336AC5}"/>
              </a:ext>
            </a:extLst>
          </p:cNvPr>
          <p:cNvGrpSpPr/>
          <p:nvPr/>
        </p:nvGrpSpPr>
        <p:grpSpPr>
          <a:xfrm>
            <a:off x="3546938" y="457200"/>
            <a:ext cx="3145666" cy="2617816"/>
            <a:chOff x="3546938" y="457200"/>
            <a:chExt cx="3145666" cy="26178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52EE0A-E8F7-4D1F-9AF5-D159D1F7F466}"/>
                </a:ext>
              </a:extLst>
            </p:cNvPr>
            <p:cNvSpPr/>
            <p:nvPr/>
          </p:nvSpPr>
          <p:spPr>
            <a:xfrm>
              <a:off x="3546938" y="457200"/>
              <a:ext cx="1695450" cy="8763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Services registration with SBA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420C81C-BB6D-4B08-B8F0-879D7A932106}"/>
                </a:ext>
              </a:extLst>
            </p:cNvPr>
            <p:cNvCxnSpPr>
              <a:stCxn id="3" idx="0"/>
              <a:endCxn id="6" idx="3"/>
            </p:cNvCxnSpPr>
            <p:nvPr/>
          </p:nvCxnSpPr>
          <p:spPr>
            <a:xfrm flipH="1" flipV="1">
              <a:off x="5242388" y="895350"/>
              <a:ext cx="1450216" cy="21796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EDC021-B600-49CC-ACF6-CE71939451FE}"/>
              </a:ext>
            </a:extLst>
          </p:cNvPr>
          <p:cNvGrpSpPr/>
          <p:nvPr/>
        </p:nvGrpSpPr>
        <p:grpSpPr>
          <a:xfrm>
            <a:off x="642856" y="371465"/>
            <a:ext cx="5581650" cy="2665441"/>
            <a:chOff x="628650" y="409575"/>
            <a:chExt cx="5581650" cy="266544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36754D8-B643-4E6C-ABAC-E1D871B0E3E2}"/>
                </a:ext>
              </a:extLst>
            </p:cNvPr>
            <p:cNvSpPr/>
            <p:nvPr/>
          </p:nvSpPr>
          <p:spPr>
            <a:xfrm>
              <a:off x="628650" y="409575"/>
              <a:ext cx="1695450" cy="8763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Setup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B7A8F58-6894-4CD3-853F-D59BCA8B5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69406" y="1137486"/>
              <a:ext cx="3940894" cy="19375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CFC02C-D2E4-4D29-A9A3-16C6AE50DE05}"/>
              </a:ext>
            </a:extLst>
          </p:cNvPr>
          <p:cNvGrpSpPr/>
          <p:nvPr/>
        </p:nvGrpSpPr>
        <p:grpSpPr>
          <a:xfrm>
            <a:off x="251288" y="4805793"/>
            <a:ext cx="6441316" cy="1302357"/>
            <a:chOff x="251288" y="4805793"/>
            <a:chExt cx="6441316" cy="130235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69BBCB-9DB2-44B4-8BF1-720E7C6AF110}"/>
                </a:ext>
              </a:extLst>
            </p:cNvPr>
            <p:cNvSpPr/>
            <p:nvPr/>
          </p:nvSpPr>
          <p:spPr>
            <a:xfrm>
              <a:off x="251288" y="5231850"/>
              <a:ext cx="2072812" cy="8763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UI Customization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B02EEB4-9A47-4557-A5B2-8310F5A3B8C4}"/>
                </a:ext>
              </a:extLst>
            </p:cNvPr>
            <p:cNvCxnSpPr>
              <a:cxnSpLocks/>
              <a:stCxn id="3" idx="2"/>
              <a:endCxn id="9" idx="3"/>
            </p:cNvCxnSpPr>
            <p:nvPr/>
          </p:nvCxnSpPr>
          <p:spPr>
            <a:xfrm flipH="1">
              <a:off x="2324100" y="4805793"/>
              <a:ext cx="4368504" cy="8642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7CD5433-9167-48E1-A648-E4CF8011BB9A}"/>
              </a:ext>
            </a:extLst>
          </p:cNvPr>
          <p:cNvGrpSpPr/>
          <p:nvPr/>
        </p:nvGrpSpPr>
        <p:grpSpPr>
          <a:xfrm>
            <a:off x="1567987" y="4271888"/>
            <a:ext cx="4231086" cy="876300"/>
            <a:chOff x="1567987" y="4271888"/>
            <a:chExt cx="4231086" cy="8763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309CA1-56F3-4608-ACFB-959BB8C15312}"/>
                </a:ext>
              </a:extLst>
            </p:cNvPr>
            <p:cNvSpPr/>
            <p:nvPr/>
          </p:nvSpPr>
          <p:spPr>
            <a:xfrm>
              <a:off x="1567987" y="4271888"/>
              <a:ext cx="1695450" cy="8763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Notification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5C2F756-A377-4F87-8C22-778C1D655B9E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H="1">
              <a:off x="3263437" y="4325388"/>
              <a:ext cx="2535636" cy="3846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C7958A2-1DA9-4B1D-979D-EF1F3D20CA7E}"/>
              </a:ext>
            </a:extLst>
          </p:cNvPr>
          <p:cNvGrpSpPr/>
          <p:nvPr/>
        </p:nvGrpSpPr>
        <p:grpSpPr>
          <a:xfrm>
            <a:off x="7586135" y="2004227"/>
            <a:ext cx="2872315" cy="1936178"/>
            <a:chOff x="7586135" y="2004227"/>
            <a:chExt cx="2872315" cy="193617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99243E-B3D6-4D35-973D-7D8D6190BF22}"/>
                </a:ext>
              </a:extLst>
            </p:cNvPr>
            <p:cNvSpPr/>
            <p:nvPr/>
          </p:nvSpPr>
          <p:spPr>
            <a:xfrm>
              <a:off x="8614238" y="2004227"/>
              <a:ext cx="1844212" cy="8763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Security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55E959A-EDAA-4883-9D93-F7A68A25C51E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 flipV="1">
              <a:off x="7586135" y="2442377"/>
              <a:ext cx="1028103" cy="14980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C838569-4567-49AB-BB65-8D0BC3EA54D3}"/>
              </a:ext>
            </a:extLst>
          </p:cNvPr>
          <p:cNvGrpSpPr/>
          <p:nvPr/>
        </p:nvGrpSpPr>
        <p:grpSpPr>
          <a:xfrm>
            <a:off x="3391366" y="3161583"/>
            <a:ext cx="2407707" cy="876300"/>
            <a:chOff x="3391366" y="3311926"/>
            <a:chExt cx="2407707" cy="8763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BF6EF8-988D-4757-90B7-B655BBB8D868}"/>
                </a:ext>
              </a:extLst>
            </p:cNvPr>
            <p:cNvSpPr/>
            <p:nvPr/>
          </p:nvSpPr>
          <p:spPr>
            <a:xfrm>
              <a:off x="3391366" y="3311926"/>
              <a:ext cx="1695450" cy="8763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Data Persistence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78EF96B-D5AE-42B0-95A0-42FECEFC9F4D}"/>
                </a:ext>
              </a:extLst>
            </p:cNvPr>
            <p:cNvCxnSpPr>
              <a:cxnSpLocks/>
              <a:stCxn id="3" idx="1"/>
              <a:endCxn id="8" idx="3"/>
            </p:cNvCxnSpPr>
            <p:nvPr/>
          </p:nvCxnSpPr>
          <p:spPr>
            <a:xfrm flipH="1" flipV="1">
              <a:off x="5086816" y="3750076"/>
              <a:ext cx="712257" cy="1903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F9ABD23-A4C9-4F8B-B49A-989A27CD3F15}"/>
              </a:ext>
            </a:extLst>
          </p:cNvPr>
          <p:cNvGrpSpPr/>
          <p:nvPr/>
        </p:nvGrpSpPr>
        <p:grpSpPr>
          <a:xfrm>
            <a:off x="350065" y="2314118"/>
            <a:ext cx="5532984" cy="1552575"/>
            <a:chOff x="434512" y="2197500"/>
            <a:chExt cx="5532984" cy="155257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348CE3C-26E2-4082-8282-806E2ECACF80}"/>
                </a:ext>
              </a:extLst>
            </p:cNvPr>
            <p:cNvSpPr/>
            <p:nvPr/>
          </p:nvSpPr>
          <p:spPr>
            <a:xfrm>
              <a:off x="434512" y="2197500"/>
              <a:ext cx="2266950" cy="15525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Analysis on what we can do with SBA like changing log levels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BB00305-E75D-491B-BB0B-CB01C64070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01462" y="2442377"/>
              <a:ext cx="3266034" cy="6516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C7B75B8-6655-4A17-B969-40E4B0C8A6A7}"/>
              </a:ext>
            </a:extLst>
          </p:cNvPr>
          <p:cNvGrpSpPr/>
          <p:nvPr/>
        </p:nvGrpSpPr>
        <p:grpSpPr>
          <a:xfrm>
            <a:off x="9536344" y="895350"/>
            <a:ext cx="2505672" cy="1108877"/>
            <a:chOff x="9536344" y="895350"/>
            <a:chExt cx="2505672" cy="1108877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08B229B-320F-4474-AD4A-3E0157894C15}"/>
                </a:ext>
              </a:extLst>
            </p:cNvPr>
            <p:cNvSpPr/>
            <p:nvPr/>
          </p:nvSpPr>
          <p:spPr>
            <a:xfrm>
              <a:off x="10591800" y="895350"/>
              <a:ext cx="1450216" cy="574221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1F29244-A53F-4879-98EF-691E4556FA73}"/>
                </a:ext>
              </a:extLst>
            </p:cNvPr>
            <p:cNvCxnSpPr>
              <a:stCxn id="10" idx="0"/>
              <a:endCxn id="45" idx="1"/>
            </p:cNvCxnSpPr>
            <p:nvPr/>
          </p:nvCxnSpPr>
          <p:spPr>
            <a:xfrm flipV="1">
              <a:off x="9536344" y="1182461"/>
              <a:ext cx="1055456" cy="8217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A3C83A-D960-4004-A1F0-AD2418162BB1}"/>
              </a:ext>
            </a:extLst>
          </p:cNvPr>
          <p:cNvGrpSpPr/>
          <p:nvPr/>
        </p:nvGrpSpPr>
        <p:grpSpPr>
          <a:xfrm>
            <a:off x="9536344" y="2880527"/>
            <a:ext cx="2505672" cy="1170963"/>
            <a:chOff x="9536344" y="2880527"/>
            <a:chExt cx="2505672" cy="117096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87D3D0AC-7E3E-4B81-B6E1-7116466388F8}"/>
                </a:ext>
              </a:extLst>
            </p:cNvPr>
            <p:cNvSpPr/>
            <p:nvPr/>
          </p:nvSpPr>
          <p:spPr>
            <a:xfrm>
              <a:off x="10591800" y="3477269"/>
              <a:ext cx="1450216" cy="574221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Clients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AF8D46E-69F4-4778-AC8F-36AB2EA50D05}"/>
                </a:ext>
              </a:extLst>
            </p:cNvPr>
            <p:cNvCxnSpPr>
              <a:cxnSpLocks/>
              <a:stCxn id="10" idx="2"/>
              <a:endCxn id="46" idx="1"/>
            </p:cNvCxnSpPr>
            <p:nvPr/>
          </p:nvCxnSpPr>
          <p:spPr>
            <a:xfrm>
              <a:off x="9536344" y="2880527"/>
              <a:ext cx="1055456" cy="8838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430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335215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917" y="2335725"/>
            <a:ext cx="8667068" cy="3834293"/>
          </a:xfrm>
          <a:solidFill>
            <a:schemeClr val="tx1"/>
          </a:solidFill>
        </p:spPr>
        <p:txBody>
          <a:bodyPr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400" i="0" u="sng" strike="noStrike" kern="1200" cap="none" spc="60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Product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400" i="0" u="sng" strike="noStrike" kern="1200" cap="none" spc="60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Micro service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6000" b="1" i="0" strike="noStrike" kern="1200" cap="none" spc="60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Integrating </a:t>
            </a:r>
            <a:r>
              <a:rPr kumimoji="0" lang="en-IN" sz="6000" b="1" i="0" strike="noStrike" kern="1200" cap="none" spc="60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circuit breaker</a:t>
            </a:r>
            <a:r>
              <a:rPr kumimoji="0" lang="en-IN" sz="6000" b="1" i="0" strike="noStrike" kern="1200" cap="none" spc="60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: analysis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966679" y="5065742"/>
            <a:ext cx="2015771" cy="1194839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1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69AB8-6470-43FA-8CB3-CE4B8795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366" y="1069305"/>
            <a:ext cx="5266159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75B2B9E9-958A-45E2-8853-85284BB49BE3}"/>
              </a:ext>
            </a:extLst>
          </p:cNvPr>
          <p:cNvSpPr/>
          <p:nvPr/>
        </p:nvSpPr>
        <p:spPr>
          <a:xfrm rot="19459750">
            <a:off x="-269720" y="1454767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REAL TIME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PROJECTS</a:t>
            </a:r>
          </a:p>
        </p:txBody>
      </p:sp>
      <p:sp>
        <p:nvSpPr>
          <p:cNvPr id="25" name="Explosion: 14 Points 24">
            <a:extLst>
              <a:ext uri="{FF2B5EF4-FFF2-40B4-BE49-F238E27FC236}">
                <a16:creationId xmlns:a16="http://schemas.microsoft.com/office/drawing/2014/main" id="{F570A1AB-E5EF-4CCC-BEE5-5114D4AAB452}"/>
              </a:ext>
            </a:extLst>
          </p:cNvPr>
          <p:cNvSpPr/>
          <p:nvPr/>
        </p:nvSpPr>
        <p:spPr>
          <a:xfrm rot="2276317">
            <a:off x="8715182" y="1344579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REAL TIME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PROJECTS</a:t>
            </a:r>
          </a:p>
        </p:txBody>
      </p:sp>
      <p:sp>
        <p:nvSpPr>
          <p:cNvPr id="27" name="Explosion: 14 Points 26">
            <a:extLst>
              <a:ext uri="{FF2B5EF4-FFF2-40B4-BE49-F238E27FC236}">
                <a16:creationId xmlns:a16="http://schemas.microsoft.com/office/drawing/2014/main" id="{6E845F06-1579-4994-92E1-7E491027902C}"/>
              </a:ext>
            </a:extLst>
          </p:cNvPr>
          <p:cNvSpPr/>
          <p:nvPr/>
        </p:nvSpPr>
        <p:spPr>
          <a:xfrm rot="19459750">
            <a:off x="-269721" y="1454768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REAL TIME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PROJECTS</a:t>
            </a:r>
          </a:p>
        </p:txBody>
      </p:sp>
      <p:sp>
        <p:nvSpPr>
          <p:cNvPr id="31" name="Explosion: 14 Points 30">
            <a:extLst>
              <a:ext uri="{FF2B5EF4-FFF2-40B4-BE49-F238E27FC236}">
                <a16:creationId xmlns:a16="http://schemas.microsoft.com/office/drawing/2014/main" id="{FAFD79C4-657C-4FAC-B1AA-08AA67D2D770}"/>
              </a:ext>
            </a:extLst>
          </p:cNvPr>
          <p:cNvSpPr/>
          <p:nvPr/>
        </p:nvSpPr>
        <p:spPr>
          <a:xfrm rot="2276317">
            <a:off x="8715181" y="1344580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REAL TIME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136118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B2AF552E-5380-422C-BB43-6D8D99DF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443D8-2C4D-4313-A110-8AEAAFE0161E}"/>
              </a:ext>
            </a:extLst>
          </p:cNvPr>
          <p:cNvSpPr/>
          <p:nvPr/>
        </p:nvSpPr>
        <p:spPr>
          <a:xfrm>
            <a:off x="3686175" y="2581275"/>
            <a:ext cx="2486025" cy="1143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 Microservice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FD321F-FFFA-45B6-B77D-98A82669ED62}"/>
                  </a:ext>
                </a:extLst>
              </p14:cNvPr>
              <p14:cNvContentPartPr/>
              <p14:nvPr/>
            </p14:nvContentPartPr>
            <p14:xfrm>
              <a:off x="1258200" y="66960"/>
              <a:ext cx="10801800" cy="6257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FD321F-FFFA-45B6-B77D-98A82669ED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8840" y="57600"/>
                <a:ext cx="10820520" cy="627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04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335215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917" y="2335725"/>
            <a:ext cx="8667068" cy="3834293"/>
          </a:xfrm>
          <a:solidFill>
            <a:schemeClr val="tx1"/>
          </a:solidFill>
        </p:spPr>
        <p:txBody>
          <a:bodyPr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400" i="0" u="sng" strike="noStrike" kern="1200" cap="none" spc="60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Product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400" i="0" u="sng" strike="noStrike" kern="1200" cap="none" spc="60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Micro service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6000" b="1" i="0" strike="noStrike" kern="1200" cap="none" spc="60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Swagger documentation- </a:t>
            </a:r>
            <a:r>
              <a:rPr kumimoji="0" lang="en-IN" sz="6000" b="1" i="0" strike="noStrike" kern="1200" cap="none" spc="60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customization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966679" y="5065742"/>
            <a:ext cx="2015771" cy="1194839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1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69AB8-6470-43FA-8CB3-CE4B8795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366" y="1069305"/>
            <a:ext cx="5266159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75B2B9E9-958A-45E2-8853-85284BB49BE3}"/>
              </a:ext>
            </a:extLst>
          </p:cNvPr>
          <p:cNvSpPr/>
          <p:nvPr/>
        </p:nvSpPr>
        <p:spPr>
          <a:xfrm rot="19459750">
            <a:off x="-269720" y="1454767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REAL TIME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PROJECTS</a:t>
            </a:r>
          </a:p>
        </p:txBody>
      </p:sp>
      <p:sp>
        <p:nvSpPr>
          <p:cNvPr id="25" name="Explosion: 14 Points 24">
            <a:extLst>
              <a:ext uri="{FF2B5EF4-FFF2-40B4-BE49-F238E27FC236}">
                <a16:creationId xmlns:a16="http://schemas.microsoft.com/office/drawing/2014/main" id="{F570A1AB-E5EF-4CCC-BEE5-5114D4AAB452}"/>
              </a:ext>
            </a:extLst>
          </p:cNvPr>
          <p:cNvSpPr/>
          <p:nvPr/>
        </p:nvSpPr>
        <p:spPr>
          <a:xfrm rot="2276317">
            <a:off x="8715182" y="1344579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REAL TIME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PROJECTS</a:t>
            </a:r>
          </a:p>
        </p:txBody>
      </p:sp>
      <p:sp>
        <p:nvSpPr>
          <p:cNvPr id="27" name="Explosion: 14 Points 26">
            <a:extLst>
              <a:ext uri="{FF2B5EF4-FFF2-40B4-BE49-F238E27FC236}">
                <a16:creationId xmlns:a16="http://schemas.microsoft.com/office/drawing/2014/main" id="{6E845F06-1579-4994-92E1-7E491027902C}"/>
              </a:ext>
            </a:extLst>
          </p:cNvPr>
          <p:cNvSpPr/>
          <p:nvPr/>
        </p:nvSpPr>
        <p:spPr>
          <a:xfrm rot="19459750">
            <a:off x="-269721" y="1454768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REAL TIME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PROJECTS</a:t>
            </a:r>
          </a:p>
        </p:txBody>
      </p:sp>
      <p:sp>
        <p:nvSpPr>
          <p:cNvPr id="31" name="Explosion: 14 Points 30">
            <a:extLst>
              <a:ext uri="{FF2B5EF4-FFF2-40B4-BE49-F238E27FC236}">
                <a16:creationId xmlns:a16="http://schemas.microsoft.com/office/drawing/2014/main" id="{FAFD79C4-657C-4FAC-B1AA-08AA67D2D770}"/>
              </a:ext>
            </a:extLst>
          </p:cNvPr>
          <p:cNvSpPr/>
          <p:nvPr/>
        </p:nvSpPr>
        <p:spPr>
          <a:xfrm rot="2276317">
            <a:off x="8715181" y="1344580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REAL TIME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18566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nions' Review: An Instant Classic, Definitely">
            <a:extLst>
              <a:ext uri="{FF2B5EF4-FFF2-40B4-BE49-F238E27FC236}">
                <a16:creationId xmlns:a16="http://schemas.microsoft.com/office/drawing/2014/main" id="{172A2158-D0B5-4399-9C11-B4C55C2D5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" y="2609849"/>
            <a:ext cx="145456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D55803-782A-45A6-ADAA-2E5AEF4A53EA}"/>
              </a:ext>
            </a:extLst>
          </p:cNvPr>
          <p:cNvSpPr txBox="1"/>
          <p:nvPr/>
        </p:nvSpPr>
        <p:spPr>
          <a:xfrm flipH="1">
            <a:off x="145303" y="3444359"/>
            <a:ext cx="13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CLIENTS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772FF-012B-4D52-A68A-7C49F48C4B19}"/>
              </a:ext>
            </a:extLst>
          </p:cNvPr>
          <p:cNvSpPr/>
          <p:nvPr/>
        </p:nvSpPr>
        <p:spPr>
          <a:xfrm>
            <a:off x="-1" y="0"/>
            <a:ext cx="463867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LETS MAKE LIFE OF CLIENTS EASY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3CB0079-158F-43BC-BB55-2F8FC05A1B66}"/>
              </a:ext>
            </a:extLst>
          </p:cNvPr>
          <p:cNvSpPr/>
          <p:nvPr/>
        </p:nvSpPr>
        <p:spPr>
          <a:xfrm>
            <a:off x="3274424" y="4395788"/>
            <a:ext cx="2495550" cy="227647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 REGISTRY &amp; DISCOVERY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3A0709-63EE-493E-B4E5-E5B40CB5B245}"/>
              </a:ext>
            </a:extLst>
          </p:cNvPr>
          <p:cNvSpPr/>
          <p:nvPr/>
        </p:nvSpPr>
        <p:spPr>
          <a:xfrm>
            <a:off x="5124450" y="5686424"/>
            <a:ext cx="1617073" cy="12192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BALANCER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A8F11A-483F-4B5A-A7E0-24B66755DFD2}"/>
              </a:ext>
            </a:extLst>
          </p:cNvPr>
          <p:cNvSpPr/>
          <p:nvPr/>
        </p:nvSpPr>
        <p:spPr>
          <a:xfrm>
            <a:off x="2167349" y="928686"/>
            <a:ext cx="971550" cy="49244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</a:p>
          <a:p>
            <a:pPr algn="ctr"/>
            <a:r>
              <a:rPr lang="en-IN" sz="2400" b="1" dirty="0"/>
              <a:t>P</a:t>
            </a:r>
          </a:p>
          <a:p>
            <a:pPr algn="ctr"/>
            <a:r>
              <a:rPr lang="en-IN" sz="2400" b="1" dirty="0"/>
              <a:t>I</a:t>
            </a:r>
          </a:p>
          <a:p>
            <a:pPr algn="ctr"/>
            <a:endParaRPr lang="en-IN" sz="2400" b="1" dirty="0"/>
          </a:p>
          <a:p>
            <a:pPr algn="ctr"/>
            <a:r>
              <a:rPr lang="en-IN" sz="2400" b="1" dirty="0"/>
              <a:t>G</a:t>
            </a:r>
          </a:p>
          <a:p>
            <a:pPr algn="ctr"/>
            <a:r>
              <a:rPr lang="en-IN" sz="2400" b="1" dirty="0"/>
              <a:t>A</a:t>
            </a:r>
          </a:p>
          <a:p>
            <a:pPr algn="ctr"/>
            <a:r>
              <a:rPr lang="en-IN" sz="2400" b="1" dirty="0"/>
              <a:t>T</a:t>
            </a:r>
          </a:p>
          <a:p>
            <a:pPr algn="ctr"/>
            <a:r>
              <a:rPr lang="en-IN" sz="2400" b="1" dirty="0"/>
              <a:t>E</a:t>
            </a:r>
          </a:p>
          <a:p>
            <a:pPr algn="ctr"/>
            <a:r>
              <a:rPr lang="en-IN" sz="2400" b="1" dirty="0"/>
              <a:t>W</a:t>
            </a:r>
          </a:p>
          <a:p>
            <a:pPr algn="ctr"/>
            <a:r>
              <a:rPr lang="en-IN" sz="2400" b="1" dirty="0"/>
              <a:t>A</a:t>
            </a:r>
          </a:p>
          <a:p>
            <a:pPr algn="ctr"/>
            <a:r>
              <a:rPr lang="en-IN" sz="2400" b="1" dirty="0"/>
              <a:t>Y</a:t>
            </a:r>
          </a:p>
          <a:p>
            <a:pPr algn="ctr"/>
            <a:endParaRPr lang="en-IN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DE3EC-80FD-43F5-874F-1D5FE21ABE1D}"/>
              </a:ext>
            </a:extLst>
          </p:cNvPr>
          <p:cNvCxnSpPr>
            <a:cxnSpLocks/>
          </p:cNvCxnSpPr>
          <p:nvPr/>
        </p:nvCxnSpPr>
        <p:spPr>
          <a:xfrm>
            <a:off x="1549811" y="3207540"/>
            <a:ext cx="617538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5D5539-685C-4DB3-A8AA-3F1F139EB7F7}"/>
              </a:ext>
            </a:extLst>
          </p:cNvPr>
          <p:cNvCxnSpPr>
            <a:cxnSpLocks/>
          </p:cNvCxnSpPr>
          <p:nvPr/>
        </p:nvCxnSpPr>
        <p:spPr>
          <a:xfrm>
            <a:off x="3138899" y="2962273"/>
            <a:ext cx="1156876" cy="1433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C186CB76-4B04-4E58-9E07-F32FFF924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686" y="5562593"/>
            <a:ext cx="270176" cy="2476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561C3F-FAF4-4D56-A28C-0726E94C9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817" y="6365057"/>
            <a:ext cx="270176" cy="24766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112AFA8-C391-495C-9418-9133F1B60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448" y="6612718"/>
            <a:ext cx="270176" cy="24766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0BE5630-9812-4DFB-BCE9-B04CFF4401C4}"/>
              </a:ext>
            </a:extLst>
          </p:cNvPr>
          <p:cNvSpPr/>
          <p:nvPr/>
        </p:nvSpPr>
        <p:spPr>
          <a:xfrm>
            <a:off x="7077075" y="292896"/>
            <a:ext cx="4162425" cy="4976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Centralized config management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602EBD-22D9-4A9B-B7C5-F2AC5EB4BD72}"/>
              </a:ext>
            </a:extLst>
          </p:cNvPr>
          <p:cNvSpPr/>
          <p:nvPr/>
        </p:nvSpPr>
        <p:spPr>
          <a:xfrm>
            <a:off x="0" y="0"/>
            <a:ext cx="463867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LETS MAKE LIFE OF CLIENTS EASY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A9DFDE5-3E50-4F27-9DC4-9027F218E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425" y="1247778"/>
            <a:ext cx="4831723" cy="456247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D9D1D766-106C-40B3-B25A-2718B12F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0367" y="6395241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55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1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C62506-C51B-4699-ADAA-E01F863BB2E4}"/>
              </a:ext>
            </a:extLst>
          </p:cNvPr>
          <p:cNvSpPr/>
          <p:nvPr/>
        </p:nvSpPr>
        <p:spPr>
          <a:xfrm>
            <a:off x="385762" y="2297907"/>
            <a:ext cx="2600325" cy="226218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/>
              <a:t>CART</a:t>
            </a:r>
          </a:p>
          <a:p>
            <a:pPr algn="ctr"/>
            <a:r>
              <a:rPr lang="en-IN" sz="2000" dirty="0"/>
              <a:t>SERVICE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481A46-C89B-4130-BCAB-2020F018333F}"/>
              </a:ext>
            </a:extLst>
          </p:cNvPr>
          <p:cNvSpPr/>
          <p:nvPr/>
        </p:nvSpPr>
        <p:spPr>
          <a:xfrm>
            <a:off x="6715125" y="2183607"/>
            <a:ext cx="3295650" cy="2262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/>
              <a:t>ORDER</a:t>
            </a:r>
          </a:p>
          <a:p>
            <a:pPr algn="ctr"/>
            <a:r>
              <a:rPr lang="en-IN" sz="2400" dirty="0"/>
              <a:t>SERVICE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70FB5C-87A3-49E5-A642-1FD4D068556E}"/>
              </a:ext>
            </a:extLst>
          </p:cNvPr>
          <p:cNvSpPr/>
          <p:nvPr/>
        </p:nvSpPr>
        <p:spPr>
          <a:xfrm>
            <a:off x="3390901" y="638175"/>
            <a:ext cx="1371600" cy="981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CREATE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BA01F78-D3E7-4FE7-8AF3-93BDE5C4C208}"/>
              </a:ext>
            </a:extLst>
          </p:cNvPr>
          <p:cNvSpPr/>
          <p:nvPr/>
        </p:nvSpPr>
        <p:spPr>
          <a:xfrm>
            <a:off x="3390901" y="2069307"/>
            <a:ext cx="1371600" cy="981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READ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75E333-2C4B-4911-BB77-C8F30A4A474B}"/>
              </a:ext>
            </a:extLst>
          </p:cNvPr>
          <p:cNvSpPr/>
          <p:nvPr/>
        </p:nvSpPr>
        <p:spPr>
          <a:xfrm>
            <a:off x="3390901" y="3798094"/>
            <a:ext cx="1371600" cy="981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UPDATE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952342-19D0-4E13-948D-A208721B5CD3}"/>
              </a:ext>
            </a:extLst>
          </p:cNvPr>
          <p:cNvSpPr/>
          <p:nvPr/>
        </p:nvSpPr>
        <p:spPr>
          <a:xfrm>
            <a:off x="3543301" y="5453062"/>
            <a:ext cx="1371600" cy="981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DELETE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100B3BE-7F5B-403C-87E2-017EF5472791}"/>
              </a:ext>
            </a:extLst>
          </p:cNvPr>
          <p:cNvSpPr/>
          <p:nvPr/>
        </p:nvSpPr>
        <p:spPr>
          <a:xfrm>
            <a:off x="10572750" y="638175"/>
            <a:ext cx="1371600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CREATE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86DB2BB-D77F-448F-AF8B-51A4B9601E5A}"/>
              </a:ext>
            </a:extLst>
          </p:cNvPr>
          <p:cNvSpPr/>
          <p:nvPr/>
        </p:nvSpPr>
        <p:spPr>
          <a:xfrm>
            <a:off x="10572750" y="2069307"/>
            <a:ext cx="1371600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READ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CD361E-8A2B-4CE1-BDEA-4B5E9E94B2A3}"/>
              </a:ext>
            </a:extLst>
          </p:cNvPr>
          <p:cNvSpPr/>
          <p:nvPr/>
        </p:nvSpPr>
        <p:spPr>
          <a:xfrm>
            <a:off x="10572750" y="3798094"/>
            <a:ext cx="1371600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UPDATE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580D91-AB68-4272-AD8A-7024DD8FB338}"/>
              </a:ext>
            </a:extLst>
          </p:cNvPr>
          <p:cNvSpPr/>
          <p:nvPr/>
        </p:nvSpPr>
        <p:spPr>
          <a:xfrm>
            <a:off x="10725150" y="5453062"/>
            <a:ext cx="1371600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DELETE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51111D-211E-415D-BF40-3B9B8182CBF2}"/>
              </a:ext>
            </a:extLst>
          </p:cNvPr>
          <p:cNvCxnSpPr>
            <a:cxnSpLocks/>
          </p:cNvCxnSpPr>
          <p:nvPr/>
        </p:nvCxnSpPr>
        <p:spPr>
          <a:xfrm flipV="1">
            <a:off x="2768973" y="1478746"/>
            <a:ext cx="839042" cy="822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E6F3FB-222D-4E70-A8ED-84573EF47E03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905125" y="2450307"/>
            <a:ext cx="485776" cy="109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7F244E9-C7A8-4A89-BCA8-0596F42C3D6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991271" y="4156884"/>
            <a:ext cx="752896" cy="1439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8334C4-E214-4608-A89E-E4D63AFA7B74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2986087" y="3979870"/>
            <a:ext cx="404814" cy="308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54BADB-547C-4ACD-A094-B8CACC71A86B}"/>
              </a:ext>
            </a:extLst>
          </p:cNvPr>
          <p:cNvCxnSpPr>
            <a:cxnSpLocks/>
          </p:cNvCxnSpPr>
          <p:nvPr/>
        </p:nvCxnSpPr>
        <p:spPr>
          <a:xfrm flipV="1">
            <a:off x="9888490" y="1470022"/>
            <a:ext cx="839042" cy="8223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D8A6B7-3884-45C3-8AD4-2DD2CEB9F495}"/>
              </a:ext>
            </a:extLst>
          </p:cNvPr>
          <p:cNvCxnSpPr>
            <a:cxnSpLocks/>
          </p:cNvCxnSpPr>
          <p:nvPr/>
        </p:nvCxnSpPr>
        <p:spPr>
          <a:xfrm flipV="1">
            <a:off x="9971063" y="2410221"/>
            <a:ext cx="839042" cy="8223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8F2BA1-4383-4709-801B-57A0A1DBA2E1}"/>
              </a:ext>
            </a:extLst>
          </p:cNvPr>
          <p:cNvCxnSpPr>
            <a:cxnSpLocks/>
          </p:cNvCxnSpPr>
          <p:nvPr/>
        </p:nvCxnSpPr>
        <p:spPr>
          <a:xfrm>
            <a:off x="9990919" y="4036614"/>
            <a:ext cx="819186" cy="33496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C9539A-7B17-4F70-9C7E-B52F8653A34E}"/>
              </a:ext>
            </a:extLst>
          </p:cNvPr>
          <p:cNvCxnSpPr>
            <a:cxnSpLocks/>
          </p:cNvCxnSpPr>
          <p:nvPr/>
        </p:nvCxnSpPr>
        <p:spPr>
          <a:xfrm>
            <a:off x="9941700" y="4292999"/>
            <a:ext cx="1016006" cy="149820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F97596-2864-4042-878C-C5AAFCC5CAC3}"/>
              </a:ext>
            </a:extLst>
          </p:cNvPr>
          <p:cNvCxnSpPr>
            <a:stCxn id="4" idx="3"/>
          </p:cNvCxnSpPr>
          <p:nvPr/>
        </p:nvCxnSpPr>
        <p:spPr>
          <a:xfrm>
            <a:off x="2986087" y="3429000"/>
            <a:ext cx="372903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63E09CB-F32D-428B-9263-2F584D5324B6}"/>
              </a:ext>
            </a:extLst>
          </p:cNvPr>
          <p:cNvSpPr/>
          <p:nvPr/>
        </p:nvSpPr>
        <p:spPr>
          <a:xfrm>
            <a:off x="3543301" y="3237707"/>
            <a:ext cx="2447924" cy="38576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CIRCUIT BREAKER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9837CD-6FC5-410D-AE3D-E922550612D2}"/>
              </a:ext>
            </a:extLst>
          </p:cNvPr>
          <p:cNvSpPr/>
          <p:nvPr/>
        </p:nvSpPr>
        <p:spPr>
          <a:xfrm>
            <a:off x="-21850" y="2024461"/>
            <a:ext cx="1619249" cy="38576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ACTUATOR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4A442F-8FE2-41F1-8B06-1D76076BE6D2}"/>
              </a:ext>
            </a:extLst>
          </p:cNvPr>
          <p:cNvSpPr/>
          <p:nvPr/>
        </p:nvSpPr>
        <p:spPr>
          <a:xfrm>
            <a:off x="8190311" y="1889926"/>
            <a:ext cx="1619249" cy="38576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ACTUATOR</a:t>
            </a:r>
          </a:p>
        </p:txBody>
      </p:sp>
      <p:pic>
        <p:nvPicPr>
          <p:cNvPr id="9218" name="Picture 2" descr="ASP.NET Core Swagger UI Authorization using IdentityServer4 - Scott Brady">
            <a:extLst>
              <a:ext uri="{FF2B5EF4-FFF2-40B4-BE49-F238E27FC236}">
                <a16:creationId xmlns:a16="http://schemas.microsoft.com/office/drawing/2014/main" id="{41CE4EF1-5E68-4413-8CDA-D678A7AEC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05" y="4399266"/>
            <a:ext cx="1776412" cy="49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ASP.NET Core Swagger UI Authorization using IdentityServer4 - Scott Brady">
            <a:extLst>
              <a:ext uri="{FF2B5EF4-FFF2-40B4-BE49-F238E27FC236}">
                <a16:creationId xmlns:a16="http://schemas.microsoft.com/office/drawing/2014/main" id="{8FADAE64-C815-4FC1-8278-BDB307799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763" y="4204094"/>
            <a:ext cx="1776412" cy="49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FD84797-510D-48CB-A7C9-77E9238BA7DB}"/>
              </a:ext>
            </a:extLst>
          </p:cNvPr>
          <p:cNvSpPr/>
          <p:nvPr/>
        </p:nvSpPr>
        <p:spPr>
          <a:xfrm>
            <a:off x="1" y="1"/>
            <a:ext cx="4229100" cy="60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INDIVIDUAL SERVICES STRUCTURE</a:t>
            </a:r>
          </a:p>
        </p:txBody>
      </p:sp>
      <p:sp>
        <p:nvSpPr>
          <p:cNvPr id="47" name="Footer Placeholder 3">
            <a:extLst>
              <a:ext uri="{FF2B5EF4-FFF2-40B4-BE49-F238E27FC236}">
                <a16:creationId xmlns:a16="http://schemas.microsoft.com/office/drawing/2014/main" id="{E186F0AB-B5A3-4B3B-8B6E-DF4B0D60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38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41" grpId="0" animBg="1"/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F772FF-012B-4D52-A68A-7C49F48C4B19}"/>
              </a:ext>
            </a:extLst>
          </p:cNvPr>
          <p:cNvSpPr/>
          <p:nvPr/>
        </p:nvSpPr>
        <p:spPr>
          <a:xfrm>
            <a:off x="-1" y="0"/>
            <a:ext cx="402907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ARCHIVAL AND PROCESSING</a:t>
            </a:r>
          </a:p>
        </p:txBody>
      </p:sp>
      <p:pic>
        <p:nvPicPr>
          <p:cNvPr id="10242" name="Picture 2" descr="Apache Kafka">
            <a:extLst>
              <a:ext uri="{FF2B5EF4-FFF2-40B4-BE49-F238E27FC236}">
                <a16:creationId xmlns:a16="http://schemas.microsoft.com/office/drawing/2014/main" id="{A1B56CAC-5B06-4860-9F2D-6903BA7FC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49" y="2552697"/>
            <a:ext cx="2733675" cy="2619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4DDFAC6A-F0F1-471A-8E44-877768927BB3}"/>
              </a:ext>
            </a:extLst>
          </p:cNvPr>
          <p:cNvSpPr/>
          <p:nvPr/>
        </p:nvSpPr>
        <p:spPr>
          <a:xfrm>
            <a:off x="9496425" y="1666875"/>
            <a:ext cx="2171700" cy="3867150"/>
          </a:xfrm>
          <a:prstGeom prst="flowChartMagneticDisk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Storage/Archival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7D613D-D751-445F-B3AD-7055AC380465}"/>
              </a:ext>
            </a:extLst>
          </p:cNvPr>
          <p:cNvCxnSpPr/>
          <p:nvPr/>
        </p:nvCxnSpPr>
        <p:spPr>
          <a:xfrm>
            <a:off x="4705348" y="2409825"/>
            <a:ext cx="1028701" cy="8572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BD4466-2D87-47C8-8D13-4C9800BBB2FC}"/>
              </a:ext>
            </a:extLst>
          </p:cNvPr>
          <p:cNvCxnSpPr>
            <a:cxnSpLocks/>
          </p:cNvCxnSpPr>
          <p:nvPr/>
        </p:nvCxnSpPr>
        <p:spPr>
          <a:xfrm>
            <a:off x="4705348" y="4457694"/>
            <a:ext cx="102870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748DEC-B09A-4237-9A78-B177B8F1317F}"/>
              </a:ext>
            </a:extLst>
          </p:cNvPr>
          <p:cNvCxnSpPr>
            <a:cxnSpLocks/>
          </p:cNvCxnSpPr>
          <p:nvPr/>
        </p:nvCxnSpPr>
        <p:spPr>
          <a:xfrm>
            <a:off x="4705348" y="3024187"/>
            <a:ext cx="1028701" cy="53816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AE6F43-A411-4C2D-A4D2-3EC24331284E}"/>
              </a:ext>
            </a:extLst>
          </p:cNvPr>
          <p:cNvCxnSpPr>
            <a:cxnSpLocks/>
            <a:endCxn id="10242" idx="1"/>
          </p:cNvCxnSpPr>
          <p:nvPr/>
        </p:nvCxnSpPr>
        <p:spPr>
          <a:xfrm>
            <a:off x="4705348" y="3638548"/>
            <a:ext cx="1028701" cy="22383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B59875-FDA2-4FB1-BB4E-2139CC5070F2}"/>
              </a:ext>
            </a:extLst>
          </p:cNvPr>
          <p:cNvCxnSpPr>
            <a:cxnSpLocks/>
          </p:cNvCxnSpPr>
          <p:nvPr/>
        </p:nvCxnSpPr>
        <p:spPr>
          <a:xfrm>
            <a:off x="8467724" y="3862384"/>
            <a:ext cx="102870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3F4DE16-AFE3-45F4-B5D1-03B56BA5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1581146"/>
            <a:ext cx="4307847" cy="456247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DA0A5334-4DD8-416A-946E-9738EDE0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30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F772FF-012B-4D52-A68A-7C49F48C4B19}"/>
              </a:ext>
            </a:extLst>
          </p:cNvPr>
          <p:cNvSpPr/>
          <p:nvPr/>
        </p:nvSpPr>
        <p:spPr>
          <a:xfrm>
            <a:off x="-1" y="-28575"/>
            <a:ext cx="4552951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 MONITORING – ELK stack</a:t>
            </a:r>
          </a:p>
        </p:txBody>
      </p:sp>
      <p:pic>
        <p:nvPicPr>
          <p:cNvPr id="5122" name="Picture 2" descr="The Complete Guide to the ELK Stack | Logz.io">
            <a:extLst>
              <a:ext uri="{FF2B5EF4-FFF2-40B4-BE49-F238E27FC236}">
                <a16:creationId xmlns:a16="http://schemas.microsoft.com/office/drawing/2014/main" id="{A975E0DB-BB10-491A-82F0-42215EA0B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2105025"/>
            <a:ext cx="9753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34443FA9-7D80-4230-A926-7B3C1DA2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88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F772FF-012B-4D52-A68A-7C49F48C4B19}"/>
              </a:ext>
            </a:extLst>
          </p:cNvPr>
          <p:cNvSpPr/>
          <p:nvPr/>
        </p:nvSpPr>
        <p:spPr>
          <a:xfrm>
            <a:off x="-1" y="0"/>
            <a:ext cx="402907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pic>
        <p:nvPicPr>
          <p:cNvPr id="4098" name="Picture 2" descr="Introduction to Cloud Security with AWS | by Aregbesola Olumuyiwa | Data  Driven Investor | Medium">
            <a:extLst>
              <a:ext uri="{FF2B5EF4-FFF2-40B4-BE49-F238E27FC236}">
                <a16:creationId xmlns:a16="http://schemas.microsoft.com/office/drawing/2014/main" id="{15AB2A2B-2070-4AB1-BAC5-B9327622C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6" y="2105614"/>
            <a:ext cx="3076574" cy="23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w to run multiple services in a Docker container | by KarthiKeyan  Shanmugam | Medium">
            <a:extLst>
              <a:ext uri="{FF2B5EF4-FFF2-40B4-BE49-F238E27FC236}">
                <a16:creationId xmlns:a16="http://schemas.microsoft.com/office/drawing/2014/main" id="{9F9D1DF1-5E1A-4A3E-8CEC-6D243D1C6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713" y="2443163"/>
            <a:ext cx="23145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nstall and configure a multi-master Kubernetes cluster with kubeadm | Cong  Nghe Thong Tin - Quang Tri He Thong">
            <a:extLst>
              <a:ext uri="{FF2B5EF4-FFF2-40B4-BE49-F238E27FC236}">
                <a16:creationId xmlns:a16="http://schemas.microsoft.com/office/drawing/2014/main" id="{04B23090-2913-471D-BCAF-6C54B7DDD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537" y="2486319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B2AF552E-5380-422C-BB43-6D8D99DF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22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F772FF-012B-4D52-A68A-7C49F48C4B19}"/>
              </a:ext>
            </a:extLst>
          </p:cNvPr>
          <p:cNvSpPr/>
          <p:nvPr/>
        </p:nvSpPr>
        <p:spPr>
          <a:xfrm>
            <a:off x="-1" y="0"/>
            <a:ext cx="402907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WRITING CLIENT – FRONT END </a:t>
            </a:r>
          </a:p>
        </p:txBody>
      </p:sp>
      <p:pic>
        <p:nvPicPr>
          <p:cNvPr id="7" name="Picture 12" descr="How to better organize your React applications? | by Alexis Mangin | Medium">
            <a:extLst>
              <a:ext uri="{FF2B5EF4-FFF2-40B4-BE49-F238E27FC236}">
                <a16:creationId xmlns:a16="http://schemas.microsoft.com/office/drawing/2014/main" id="{8E40E290-85F2-4907-9CDC-E9DABBADF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045" y="2914650"/>
            <a:ext cx="5787617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4F84D0D-453B-433C-8B49-68DF78CE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97701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17043</TotalTime>
  <Words>1003</Words>
  <Application>Microsoft Office PowerPoint</Application>
  <PresentationFormat>Widescreen</PresentationFormat>
  <Paragraphs>271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Algerian</vt:lpstr>
      <vt:lpstr>Arial</vt:lpstr>
      <vt:lpstr>Bahnschrift SemiBold Condensed</vt:lpstr>
      <vt:lpstr>Calibri</vt:lpstr>
      <vt:lpstr>Univers</vt:lpstr>
      <vt:lpstr>GradientVTI</vt:lpstr>
      <vt:lpstr>MICROSERVICES DEMO SERIES</vt:lpstr>
      <vt:lpstr>MICROSERVICES DEMO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YOUR TIME</vt:lpstr>
      <vt:lpstr>MICROSERVICES DEMO SERIES</vt:lpstr>
      <vt:lpstr>MICROSERVICES DEMO SERIES</vt:lpstr>
      <vt:lpstr>PowerPoint Presentation</vt:lpstr>
      <vt:lpstr>MICROSERVICES DEMO SERIES</vt:lpstr>
      <vt:lpstr>Topics to be covered</vt:lpstr>
      <vt:lpstr>MICROSERVICES DEMO SERIES</vt:lpstr>
      <vt:lpstr>Topics to be covered</vt:lpstr>
      <vt:lpstr>MICROSERVICES DEMO SERIES</vt:lpstr>
      <vt:lpstr>Topics to be covered</vt:lpstr>
      <vt:lpstr>MICROSERVICES DEMO SERIES</vt:lpstr>
      <vt:lpstr>Topics to be covered</vt:lpstr>
      <vt:lpstr>MICROSERVICES DEMO SERIES</vt:lpstr>
      <vt:lpstr>Topics to be covered</vt:lpstr>
      <vt:lpstr>MICROSERVICES DEMO SERIES</vt:lpstr>
      <vt:lpstr>MICROSERVICES DEMO SERIES</vt:lpstr>
      <vt:lpstr>MICROSERVICES DEMO SERIES</vt:lpstr>
      <vt:lpstr>PowerPoint Presentation</vt:lpstr>
      <vt:lpstr>PowerPoint Presentation</vt:lpstr>
      <vt:lpstr>MICROSERVICES DEMO SERIES</vt:lpstr>
      <vt:lpstr>MICROSERVICES DEMO SERIES</vt:lpstr>
      <vt:lpstr>PowerPoint Presentation</vt:lpstr>
      <vt:lpstr>MICROSERVICES DEMO SERIES</vt:lpstr>
      <vt:lpstr>PowerPoint Presentation</vt:lpstr>
      <vt:lpstr>MICROSERVICES DEMO SERIES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DEMO SERIES</dc:title>
  <dc:creator>Arvind Maurya</dc:creator>
  <cp:lastModifiedBy>Arvind Maurya</cp:lastModifiedBy>
  <cp:revision>183</cp:revision>
  <dcterms:created xsi:type="dcterms:W3CDTF">2020-12-19T03:27:38Z</dcterms:created>
  <dcterms:modified xsi:type="dcterms:W3CDTF">2021-02-05T07:54:42Z</dcterms:modified>
</cp:coreProperties>
</file>