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B89C-04C0-0F06-6F4B-49CC394F5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45FB4-6373-2A9D-B949-61A9B6582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20A80-C047-4726-7705-9AC489F7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9DD0-F70D-B7C5-20EF-2842A0A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21FB-6CC3-6533-3C78-EF1D0990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9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D91E2-AF8B-FBA6-EB9F-0ED1ECD8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4ADD0-F5F6-A200-3E14-9C245A3D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ADDB-9DEF-01D6-2B3D-F58BFCDA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344C2-6DF5-78C0-300D-E93A222D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1FBD-6AEF-EA1B-78CC-A823A50E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E59E1-7C00-37CF-E06D-9F25329ED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893C4-5B9B-D856-0A81-358BF92B9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C45CD-E101-5880-FE93-E00AB6E9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CF88-6493-18E9-25D3-C9A0CBC2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E522-0BE8-1F72-A5FD-E11780CA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6BC0-626B-F94E-889B-AF931526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EEF69-A70F-82E5-CF39-C2F0EFCA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6B208-03FD-7330-646D-CE0459C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99A3-4DE0-D1F7-98D2-637F4C2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FCF-444D-AE20-8EB3-8F39B5FD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5164-1AF9-13CD-6E87-87A7319D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00EA0-4560-E8D1-8691-E43A4BE51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AA34-B6BB-14B7-18B1-DA3536C3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AE85-1CD9-71C4-CEF9-0E523E48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3E529-FC0D-E45B-3EF9-66F9F6E5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972A-935E-32DC-1239-DFAC07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5F84-8D01-0787-B9AB-64F6ED31F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C3B4D-F5A6-CF2A-08AF-7C209DD7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4EF86-B5C3-CB66-BB3B-DFEC7B4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776AF-EEAA-2D93-E4FE-D2D966AA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FC7F2-742A-B6BC-25B9-23B55CD7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9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EDAD-2717-A37D-0891-CDE2F00BA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C8FA-71CF-262A-1AA5-A91219E8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9AA9C-C8AA-363C-51C1-D9B711870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C165B-E1FD-7BBD-0763-DB8EA32B4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895EC-2FEF-4C06-1416-50955C283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4D299-D5FB-4890-C15E-6D363972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CF33F-1452-9CBC-DEE0-4EA07644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8CAA2-17E1-7E04-0E39-AEC0B91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9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6CA8-D4EC-9FE7-FEE8-456FFF30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E5808-F74D-2C35-34E5-F3BB6C43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84E47-CDE0-4EDB-CF7E-0CB99EF8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1C34B-C41C-B2B7-7CF6-5E0A52D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2E945-733A-382B-6C02-64417BE5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0684C-3DE7-6D43-AB17-95790D83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1ECEE-2836-8BB6-655C-9F4544AC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5C98-8A3A-9A1D-9250-87BDD97A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D4B9-CB8A-1D05-6E69-5CF505882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C2BA6-3915-6C73-AD6A-AB9AA9FB5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617AD-8C23-1091-FDE5-B5E6E1B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8B534-2DE7-73F3-ABC7-EB45DFFD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E6A0B-B1DF-A704-1FFC-3AA932F5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0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291-F9F0-7099-316F-6763A6FF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6C85B-555B-85B5-AC5C-A7B44F02E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F93A2-CEC3-E1BE-F2B1-A12FCCCC6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F1A47-0D89-32B6-B889-E412CD13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207C-34F6-F402-1CE1-7304692A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4A5D2-9F6C-AD3A-BD00-318C20B8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83360-1B2E-AA9F-F95A-B2EBC01F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E7B90-6538-7ADB-E31E-ADBCFC440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6E31-669D-1984-D223-062A74DEB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1AB5-65F2-4A4F-B915-0FB5DC07F205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39266-A680-E572-9FF1-8703926BE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3B06-09C0-6262-0339-29A02A239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84AC9-1599-4D32-BA50-9D18C13B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.software/blog/7-phases-of-agile-sdlc?utm_source=chatgpt.com" TargetMode="External"/><Relationship Id="rId2" Type="http://schemas.openxmlformats.org/officeDocument/2006/relationships/hyperlink" Target="https://www.rst.software/blog/7-phases-of-agile-sdl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1A9C-7FE0-797C-C785-CD83E0F09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092C3-DE7C-957F-2B48-1C3953A18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1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8333-F208-3FD4-3BE5-B3EAE94B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A41F0-6B2D-2B0A-C657-B9CB1C01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Engaging with Stakeholders</a:t>
            </a:r>
          </a:p>
          <a:p>
            <a:r>
              <a:rPr lang="en-US" sz="6000" dirty="0"/>
              <a:t>Ordering the backlog</a:t>
            </a:r>
          </a:p>
          <a:p>
            <a:pPr lvl="1"/>
            <a:r>
              <a:rPr lang="en-US" sz="6000" dirty="0"/>
              <a:t>Descending order of importance</a:t>
            </a:r>
          </a:p>
          <a:p>
            <a:r>
              <a:rPr lang="en-US" sz="6000" dirty="0"/>
              <a:t>Uncover Risks</a:t>
            </a:r>
          </a:p>
        </p:txBody>
      </p:sp>
    </p:spTree>
    <p:extLst>
      <p:ext uri="{BB962C8B-B14F-4D97-AF65-F5344CB8AC3E}">
        <p14:creationId xmlns:p14="http://schemas.microsoft.com/office/powerpoint/2010/main" val="75361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DAE8-EF80-6DFA-EA5E-5BD247A3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1FB2-2C39-42FC-4782-EEC4D944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Guides on the side</a:t>
            </a:r>
          </a:p>
          <a:p>
            <a:r>
              <a:rPr lang="en-US" sz="3600" dirty="0"/>
              <a:t>Bounce ideas off of</a:t>
            </a:r>
          </a:p>
          <a:p>
            <a:r>
              <a:rPr lang="en-US" sz="3600" dirty="0"/>
              <a:t>Assign tickets to those best able to complete them</a:t>
            </a:r>
          </a:p>
          <a:p>
            <a:r>
              <a:rPr lang="en-US" sz="3600" dirty="0"/>
              <a:t>Ensure good knowledge transfer</a:t>
            </a:r>
          </a:p>
          <a:p>
            <a:r>
              <a:rPr lang="en-US" sz="3600" dirty="0"/>
              <a:t>Ensure tickets are completed if work interruptions(such as vacations or emergencies) occur. </a:t>
            </a:r>
          </a:p>
        </p:txBody>
      </p:sp>
    </p:spTree>
    <p:extLst>
      <p:ext uri="{BB962C8B-B14F-4D97-AF65-F5344CB8AC3E}">
        <p14:creationId xmlns:p14="http://schemas.microsoft.com/office/powerpoint/2010/main" val="33661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5F36-243F-A53B-8646-13010246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A9E17-9657-FC82-2DE8-1BBE5B1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Develop software</a:t>
            </a:r>
          </a:p>
          <a:p>
            <a:r>
              <a:rPr lang="en-US" sz="5400" dirty="0"/>
              <a:t>Desk Testing</a:t>
            </a:r>
          </a:p>
          <a:p>
            <a:r>
              <a:rPr lang="en-US" sz="5400" dirty="0"/>
              <a:t>Ensure code matches style guide</a:t>
            </a:r>
          </a:p>
          <a:p>
            <a:r>
              <a:rPr lang="en-US" sz="5400" dirty="0"/>
              <a:t>Ensure code is well documented and uniform</a:t>
            </a:r>
          </a:p>
        </p:txBody>
      </p:sp>
    </p:spTree>
    <p:extLst>
      <p:ext uri="{BB962C8B-B14F-4D97-AF65-F5344CB8AC3E}">
        <p14:creationId xmlns:p14="http://schemas.microsoft.com/office/powerpoint/2010/main" val="29157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E1B2-1BD6-619D-477D-B91438992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C2235-67BD-1006-68AE-10DE79F3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Test software features</a:t>
            </a:r>
          </a:p>
          <a:p>
            <a:r>
              <a:rPr lang="en-US" sz="5400" dirty="0"/>
              <a:t>Travel all paths, if possible. Not just the happy path. </a:t>
            </a:r>
          </a:p>
          <a:p>
            <a:r>
              <a:rPr lang="en-US" sz="5400" dirty="0"/>
              <a:t>Check inputs</a:t>
            </a:r>
          </a:p>
          <a:p>
            <a:r>
              <a:rPr lang="en-US" sz="5400" dirty="0"/>
              <a:t>Check outputs</a:t>
            </a:r>
          </a:p>
        </p:txBody>
      </p:sp>
    </p:spTree>
    <p:extLst>
      <p:ext uri="{BB962C8B-B14F-4D97-AF65-F5344CB8AC3E}">
        <p14:creationId xmlns:p14="http://schemas.microsoft.com/office/powerpoint/2010/main" val="406890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ABC9-27F4-C7A8-F1CA-4E7A2932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Phases of the Agile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A596-BC07-0103-A7E9-4D11E8E64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  <a:p>
            <a:r>
              <a:rPr lang="en-US" dirty="0"/>
              <a:t>Inception</a:t>
            </a:r>
          </a:p>
          <a:p>
            <a:r>
              <a:rPr lang="en-US" dirty="0"/>
              <a:t>Iteration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Retirement</a:t>
            </a:r>
          </a:p>
        </p:txBody>
      </p:sp>
    </p:spTree>
    <p:extLst>
      <p:ext uri="{BB962C8B-B14F-4D97-AF65-F5344CB8AC3E}">
        <p14:creationId xmlns:p14="http://schemas.microsoft.com/office/powerpoint/2010/main" val="38735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7F3F-F0ED-92CB-6F27-CE55B576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versus Waterfall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12F17-48BB-D78A-A61D-841BB7A5A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505"/>
            <a:ext cx="4353533" cy="3896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416FC-2A99-DFC6-AC1A-35DFAA85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032"/>
            <a:ext cx="4639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3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76C4-36B8-B619-BC49-C049AB38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BA639-EE69-EE53-1B90-8BB275C7F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would have been different with the Waterfall method. In short it would have been a lot more rigid, completely stories one at a time. Assign, Develop, Test in house. Repeat. Only when all requirements are completed is it given to the stakeholders for testing. It’s not a good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5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9F2A-554A-5CD3-27E2-5470AC9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FA97-BC96-DFE3-0129-284C44BB2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C. Jabbour personal communication, 06/21/2025</a:t>
            </a:r>
          </a:p>
          <a:p>
            <a:r>
              <a:rPr lang="en-US" dirty="0"/>
              <a:t>C. Jabbour personal communication, 06/21/2025</a:t>
            </a:r>
          </a:p>
          <a:p>
            <a:r>
              <a:rPr lang="en-US" dirty="0"/>
              <a:t>C. Jabbour personal communication, 06/21/2025</a:t>
            </a:r>
          </a:p>
          <a:p>
            <a:r>
              <a:rPr lang="en-US" dirty="0"/>
              <a:t>RST Software. (n.d.). </a:t>
            </a:r>
            <a:r>
              <a:rPr lang="en-US" i="1" dirty="0"/>
              <a:t>The 7 phases of Agile software development life cycle: Agile SDLC explained</a:t>
            </a:r>
            <a:r>
              <a:rPr lang="en-US" dirty="0"/>
              <a:t>. </a:t>
            </a:r>
            <a:r>
              <a:rPr lang="en-US"/>
              <a:t>Retrieved June 21, 2025, from </a:t>
            </a:r>
            <a:r>
              <a:rPr lang="en-US" u="sng">
                <a:hlinkClick r:id="rId2"/>
              </a:rPr>
              <a:t>https://www.rst.software/blog/7-phases-of-agile-sdlc</a:t>
            </a:r>
            <a:r>
              <a:rPr lang="en-US"/>
              <a:t> </a:t>
            </a:r>
            <a:r>
              <a:rPr lang="en-US" u="sng">
                <a:hlinkClick r:id="rId3"/>
              </a:rPr>
              <a:t>kms-healthcare.com+6rst.software+6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6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242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AGILE! </vt:lpstr>
      <vt:lpstr>Product Owner</vt:lpstr>
      <vt:lpstr>Scrum Master</vt:lpstr>
      <vt:lpstr>Developer</vt:lpstr>
      <vt:lpstr>Tester</vt:lpstr>
      <vt:lpstr>Phases of the Agile Process</vt:lpstr>
      <vt:lpstr>Agile versus Waterfall</vt:lpstr>
      <vt:lpstr>Waterfall Process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Jabbour</dc:creator>
  <cp:lastModifiedBy>Chris Jabbour</cp:lastModifiedBy>
  <cp:revision>5</cp:revision>
  <dcterms:created xsi:type="dcterms:W3CDTF">2025-06-22T00:11:30Z</dcterms:created>
  <dcterms:modified xsi:type="dcterms:W3CDTF">2025-06-22T00:46:45Z</dcterms:modified>
</cp:coreProperties>
</file>