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C4B4EA-4E57-43B5-9E64-45E867927BA5}"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7335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C4B4EA-4E57-43B5-9E64-45E867927BA5}"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98949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C4B4EA-4E57-43B5-9E64-45E867927BA5}"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285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C4B4EA-4E57-43B5-9E64-45E867927BA5}"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5182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4552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C4B4EA-4E57-43B5-9E64-45E867927BA5}"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159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C4B4EA-4E57-43B5-9E64-45E867927BA5}"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95005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C4B4EA-4E57-43B5-9E64-45E867927BA5}"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078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5374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66179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3774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4B4EA-4E57-43B5-9E64-45E867927BA5}" type="datetimeFigureOut">
              <a:rPr lang="en-US" smtClean="0"/>
              <a:t>11/11/2016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1389539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Abstract Factory</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một số hệ thống thực tế</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5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a:t>
            </a:r>
            <a:endParaRPr lang="en-US"/>
          </a:p>
        </p:txBody>
      </p:sp>
      <p:sp>
        <p:nvSpPr>
          <p:cNvPr id="3" name="Content Placeholder 2"/>
          <p:cNvSpPr>
            <a:spLocks noGrp="1"/>
          </p:cNvSpPr>
          <p:nvPr>
            <p:ph idx="1"/>
          </p:nvPr>
        </p:nvSpPr>
        <p:spPr/>
        <p:txBody>
          <a:bodyPr/>
          <a:lstStyle/>
          <a:p>
            <a:r>
              <a:rPr lang="en-US" smtClean="0"/>
              <a:t>Tên đầy đủ: </a:t>
            </a:r>
            <a:r>
              <a:rPr lang="en-US" b="1"/>
              <a:t>Abstract </a:t>
            </a:r>
            <a:r>
              <a:rPr lang="en-US" b="1"/>
              <a:t>Factory </a:t>
            </a:r>
            <a:r>
              <a:rPr lang="en-US" b="1" smtClean="0"/>
              <a:t>pattern.</a:t>
            </a:r>
          </a:p>
          <a:p>
            <a:r>
              <a:rPr lang="en-US" smtClean="0"/>
              <a:t>Tên ngắn gọn</a:t>
            </a:r>
            <a:r>
              <a:rPr lang="en-US" b="1" smtClean="0"/>
              <a:t>: </a:t>
            </a:r>
            <a:r>
              <a:rPr lang="en-US" b="1" smtClean="0"/>
              <a:t>Abstract Factory.</a:t>
            </a:r>
          </a:p>
          <a:p>
            <a:r>
              <a:rPr lang="en-US" smtClean="0"/>
              <a:t>Phân loại: </a:t>
            </a:r>
            <a:r>
              <a:rPr lang="en-US" b="1" smtClean="0"/>
              <a:t>Creational Patterns</a:t>
            </a:r>
            <a:r>
              <a:rPr lang="en-US" smtClean="0"/>
              <a:t>.</a:t>
            </a:r>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a:t>
            </a:r>
            <a:endParaRPr lang="en-US"/>
          </a:p>
        </p:txBody>
      </p:sp>
      <p:sp>
        <p:nvSpPr>
          <p:cNvPr id="3" name="Content Placeholder 2"/>
          <p:cNvSpPr>
            <a:spLocks noGrp="1"/>
          </p:cNvSpPr>
          <p:nvPr>
            <p:ph idx="1"/>
          </p:nvPr>
        </p:nvSpPr>
        <p:spPr/>
        <p:txBody>
          <a:bodyPr/>
          <a:lstStyle/>
          <a:p>
            <a:r>
              <a:rPr lang="vi-VN" smtClean="0"/>
              <a:t>“Abstract Factory, là thiết kế mẫu hướng đối tượng trong việc thiết kế phần mềm cho máy tính, cung cấp một giao diện lớp có chức năng tạo ra một tập hợp các đối tượng liên quan hoặc phụ thuộc lẫn nhau mà không chỉ ra đó là những lớp cụ thể nào tại thời điểm thiết kế</a:t>
            </a:r>
            <a:r>
              <a:rPr lang="en-US" smtClean="0"/>
              <a:t>.”</a:t>
            </a:r>
            <a:endParaRPr lang="en-US"/>
          </a:p>
        </p:txBody>
      </p:sp>
    </p:spTree>
    <p:extLst>
      <p:ext uri="{BB962C8B-B14F-4D97-AF65-F5344CB8AC3E}">
        <p14:creationId xmlns:p14="http://schemas.microsoft.com/office/powerpoint/2010/main" val="226665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Khi nào sử dụng?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3789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Thành phần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305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Mối quan hệ</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hệ quả mang lại</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chú ý liên quan đến cài đặt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124</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Abstract Factory</vt:lpstr>
      <vt:lpstr>Giới thiệu </vt:lpstr>
      <vt:lpstr>Khái niệm  </vt:lpstr>
      <vt:lpstr>Khi nào sử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cp:revision>
  <dcterms:created xsi:type="dcterms:W3CDTF">2016-11-11T15:20:19Z</dcterms:created>
  <dcterms:modified xsi:type="dcterms:W3CDTF">2016-11-11T15:35:30Z</dcterms:modified>
</cp:coreProperties>
</file>