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Memento</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b="1"/>
              <a:t>Command: </a:t>
            </a:r>
            <a:r>
              <a:rPr lang="en-US"/>
              <a:t>sử dụng các Memento để lưu trữ các trạng thái cho các hành vi có thể khôi phục được.</a:t>
            </a:r>
          </a:p>
          <a:p>
            <a:pPr lvl="0"/>
            <a:r>
              <a:rPr lang="en-US" b="1"/>
              <a:t>Iterator: </a:t>
            </a:r>
            <a:r>
              <a:rPr lang="en-US"/>
              <a:t>Memento có thể được dùng trong quá trình lặp để lưu trữ trạng thái của các phần tử trong đối tượng tập hợp.</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Các chương trình cần sử dụng khả năng undo và redo như các chương trình xử lý văn bản, ….</a:t>
            </a:r>
          </a:p>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Memento Pattern</a:t>
            </a:r>
            <a:endParaRPr lang="en-US" b="1"/>
          </a:p>
          <a:p>
            <a:r>
              <a:rPr lang="en-US"/>
              <a:t>Phân loại: </a:t>
            </a:r>
            <a:r>
              <a:rPr lang="en-US"/>
              <a:t>Mẫu hành vi</a:t>
            </a:r>
          </a:p>
          <a:p>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Nắm bắt và biểu lộ trạng thái nội tại của một đối tượng mà không vi phạm tính đóng gói của nó, nhờ vậy ta có thể khôi phục lại  trạng thái đó sau này.</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Trong quá trình sử dụng đối tượng, trạng thái của nó có thể bị thay đổi liên tục, ta có nhu cầu khôi phục lại trạng thái của nó tại một thời điểm nào đó.</a:t>
            </a:r>
            <a:endParaRPr lang="en-US" sz="1600"/>
          </a:p>
          <a:p>
            <a:pPr lvl="0"/>
            <a:r>
              <a:rPr lang="en-US"/>
              <a:t>Ví dụ: </a:t>
            </a:r>
            <a:endParaRPr lang="en-US" sz="1600"/>
          </a:p>
          <a:p>
            <a:pPr lvl="1"/>
            <a:r>
              <a:rPr lang="en-US"/>
              <a:t>Một chương trình đồ họa hiển thị các đối tượng đồ họa trên màn hình, ta thực hiện một thao tác làm thay đổi vị trí của chúng, nếu cảm thấy không phù hợp ta có thể chọn “Undo” để hủy thao tác vừa rồi.</a:t>
            </a:r>
            <a:endParaRPr lang="en-US" sz="1400"/>
          </a:p>
          <a:p>
            <a:pPr lvl="1"/>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64170" y="4366997"/>
            <a:ext cx="5266690" cy="1177925"/>
          </a:xfrm>
          <a:prstGeom prst="rect">
            <a:avLst/>
          </a:prstGeom>
          <a:noFill/>
          <a:ln>
            <a:noFill/>
          </a:ln>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fontAlgn="base"/>
            <a:r>
              <a:rPr lang="en-US"/>
              <a:t>Chúng ta cần một snapshot lưu trữ trạng thái của đối tượng để có thể khôi phục lại sau này</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85000" lnSpcReduction="20000"/>
          </a:bodyPr>
          <a:lstStyle/>
          <a:p>
            <a:pPr lvl="0"/>
            <a:r>
              <a:rPr lang="en-US" b="1"/>
              <a:t>Originator: </a:t>
            </a:r>
            <a:endParaRPr lang="en-US" sz="1600"/>
          </a:p>
          <a:p>
            <a:pPr lvl="1"/>
            <a:r>
              <a:rPr lang="en-US"/>
              <a:t>Tạo một memento lưu trữ một snapshot về trạng thái hiện tại của nó.</a:t>
            </a:r>
            <a:endParaRPr lang="en-US" sz="1400"/>
          </a:p>
          <a:p>
            <a:pPr lvl="1"/>
            <a:r>
              <a:rPr lang="en-US"/>
              <a:t>Sử dụng memento để khôi phục trạng thái.</a:t>
            </a:r>
            <a:endParaRPr lang="en-US" sz="1400"/>
          </a:p>
          <a:p>
            <a:pPr lvl="0"/>
            <a:r>
              <a:rPr lang="en-US" b="1"/>
              <a:t>Memento:</a:t>
            </a:r>
            <a:endParaRPr lang="en-US" sz="1600"/>
          </a:p>
          <a:p>
            <a:pPr lvl="1"/>
            <a:r>
              <a:rPr lang="en-US"/>
              <a:t>Lưu trữ trạng thái nội tại của đối tượng Originator. </a:t>
            </a:r>
            <a:endParaRPr lang="en-US" sz="1400"/>
          </a:p>
          <a:p>
            <a:pPr lvl="1"/>
            <a:r>
              <a:rPr lang="en-US"/>
              <a:t>Ngăn các đối tượng khác với Originator truy cập vào trạng thái này,</a:t>
            </a:r>
            <a:endParaRPr lang="en-US" sz="1400"/>
          </a:p>
          <a:p>
            <a:pPr lvl="0"/>
            <a:r>
              <a:rPr lang="en-US" b="1"/>
              <a:t>Caretaker:</a:t>
            </a:r>
            <a:endParaRPr lang="en-US" sz="1600"/>
          </a:p>
          <a:p>
            <a:pPr lvl="1"/>
            <a:r>
              <a:rPr lang="en-US"/>
              <a:t>Chịu trách nhiệm cho việc đảm bảo tính an toàn của memento.</a:t>
            </a:r>
            <a:endParaRPr lang="en-US" sz="1400"/>
          </a:p>
          <a:p>
            <a:pPr lvl="1"/>
            <a:r>
              <a:rPr lang="en-US"/>
              <a:t>Không bao giờ thực hiện bất cứ hành vi nào hay đọc nội dung của memento.</a:t>
            </a:r>
            <a:endParaRPr lang="en-US" sz="1400"/>
          </a:p>
          <a:p>
            <a:endParaRPr lang="en-US"/>
          </a:p>
        </p:txBody>
      </p:sp>
      <p:pic>
        <p:nvPicPr>
          <p:cNvPr id="5" name="Content Placeholder 4"/>
          <p:cNvPicPr>
            <a:picLocks noGrp="1" noChangeAspect="1"/>
          </p:cNvPicPr>
          <p:nvPr>
            <p:ph sz="half" idx="1"/>
          </p:nvPr>
        </p:nvPicPr>
        <p:blipFill>
          <a:blip r:embed="rId2"/>
          <a:stretch>
            <a:fillRect/>
          </a:stretch>
        </p:blipFill>
        <p:spPr>
          <a:xfrm>
            <a:off x="334407" y="3131268"/>
            <a:ext cx="4755563" cy="1671552"/>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pPr lvl="0"/>
            <a:r>
              <a:rPr lang="en-US"/>
              <a:t>Client yêu cầu một Memento để lưu trạng thái hiện tại của đối tượng Originator.</a:t>
            </a:r>
          </a:p>
          <a:p>
            <a:pPr lvl="0"/>
            <a:r>
              <a:rPr lang="en-US"/>
              <a:t>Đối tượng Originator khởi tạo một đối tượng Memento với trạng thái hiện tại của nó.</a:t>
            </a:r>
          </a:p>
          <a:p>
            <a:pPr lvl="0"/>
            <a:r>
              <a:rPr lang="en-US"/>
              <a:t>Client là “Caretaker” của đối tượng Memento, chỉ có đối tượng Originator mới có quyền lưu trữ và lấy thông tin từ đối tượng Memento.</a:t>
            </a:r>
          </a:p>
          <a:p>
            <a:pPr lvl="0"/>
            <a:r>
              <a:rPr lang="en-US"/>
              <a:t>Nếu Client muốn rollback trạng thái của đối tượng Originator, nó đưa Memento trở lại cho đối tượng Originator để phục hồi.</a:t>
            </a:r>
          </a:p>
          <a:p>
            <a:r>
              <a:rPr lang="en-US"/>
              <a:t>Khả năng “undo” và “redo” cho đối tượng Originator có thể được thực hiện bằng một stack các đối tượng Command và một stack các đối tượng Memento</a:t>
            </a:r>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a:xfrm>
            <a:off x="677334" y="1793289"/>
            <a:ext cx="9425454" cy="4678532"/>
          </a:xfrm>
        </p:spPr>
        <p:txBody>
          <a:bodyPr>
            <a:normAutofit fontScale="92500" lnSpcReduction="20000"/>
          </a:bodyPr>
          <a:lstStyle/>
          <a:p>
            <a:pPr lvl="0"/>
            <a:r>
              <a:rPr lang="en-US"/>
              <a:t>Đảm bảo các ranh giới đóng gói được an toàn</a:t>
            </a:r>
            <a:endParaRPr lang="en-US" sz="1600"/>
          </a:p>
          <a:p>
            <a:pPr lvl="1"/>
            <a:r>
              <a:rPr lang="en-US"/>
              <a:t>Các thông tin mà Originator lưu trong Memento được bảo đảm an toàn để các lớp không có liên quan không thể nào biết được, đảm bảo tính đóng gói của đối tượng Originator.</a:t>
            </a:r>
            <a:endParaRPr lang="en-US" sz="1400"/>
          </a:p>
          <a:p>
            <a:pPr lvl="0"/>
            <a:r>
              <a:rPr lang="en-US"/>
              <a:t>Làm đơn giản hóa Originator.</a:t>
            </a:r>
            <a:endParaRPr lang="en-US" sz="1600"/>
          </a:p>
          <a:p>
            <a:pPr lvl="1"/>
            <a:r>
              <a:rPr lang="en-US"/>
              <a:t>Client có thể yêu cầu  Originator lưu thông tin về các trạng thái của nó. Khi đó Originator sẽ cần phải có các đoạn mã thực hiện các công việc lưu trữ và khôi phục trạng thái của chính mình, điều này làm code của Originator trở nên phức tạp. Sử dụng mẫu Memento giúp giải quyết vấn đề này.</a:t>
            </a:r>
            <a:endParaRPr lang="en-US" sz="1400"/>
          </a:p>
          <a:p>
            <a:pPr lvl="0"/>
            <a:r>
              <a:rPr lang="en-US"/>
              <a:t>Sử dụng các Memento có thể rất tốn kém</a:t>
            </a:r>
            <a:endParaRPr lang="en-US" sz="1600"/>
          </a:p>
          <a:p>
            <a:pPr lvl="1"/>
            <a:r>
              <a:rPr lang="en-US"/>
              <a:t>Nếu các thông tin được lưu trữ trong Memento có dung lượng lớn, việc lưu trữ nhiều trạng thái khác nhau của Originator có thể trở thành vấn đề.</a:t>
            </a:r>
            <a:endParaRPr lang="en-US" sz="1400"/>
          </a:p>
          <a:p>
            <a:pPr lvl="0"/>
            <a:r>
              <a:rPr lang="en-US"/>
              <a:t>Định nghĩa các giao diện narrow và wide:</a:t>
            </a:r>
            <a:endParaRPr lang="en-US" sz="1600"/>
          </a:p>
          <a:p>
            <a:pPr lvl="1"/>
            <a:r>
              <a:rPr lang="en-US"/>
              <a:t>Tùy thuộc vào ngôn ngữ áp dụng mẫu này, có thể ta không đảm bảo được ràng chỉ có Originator mới được truy cập vào trạng thái của Memento.</a:t>
            </a:r>
            <a:endParaRPr lang="en-US" sz="1400"/>
          </a:p>
          <a:p>
            <a:pPr lvl="0"/>
            <a:r>
              <a:rPr lang="en-US"/>
              <a:t>Chi phí ẩn cho việc “chăm sóc” các memento.</a:t>
            </a:r>
            <a:endParaRPr lang="en-US" sz="1600"/>
          </a:p>
          <a:p>
            <a:pPr lvl="1"/>
            <a:r>
              <a:rPr lang="en-US"/>
              <a:t>Caretaker chịu trách nhiệm xóa các memento hết hạn, tuy nhiên caretaker lại không biết có bao nhiêu trạng thái có thể được lưu trong memento. Vì thế một caretake lightweight có thể phải gánh chịu chi phí lưu trữ to lớn khi nó lưu thông tin các memento.</a:t>
            </a:r>
            <a:endParaRPr lang="en-US" sz="1400"/>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pPr lvl="0"/>
            <a:r>
              <a:rPr lang="en-US"/>
              <a:t>Lưu ý vai trò của “caretaker” và “originator”.</a:t>
            </a:r>
          </a:p>
          <a:p>
            <a:pPr lvl="0"/>
            <a:r>
              <a:rPr lang="en-US"/>
              <a:t>Khi tạo lớp Memento cần khai báo lớp Originator là lớp bạn của nó.</a:t>
            </a:r>
          </a:p>
          <a:p>
            <a:pPr lvl="0"/>
            <a:r>
              <a:rPr lang="en-US"/>
              <a:t>Originator tạo đối tượng Memento và sao chép trạng thái của nó váo Memento đó.</a:t>
            </a:r>
          </a:p>
          <a:p>
            <a:pPr lvl="0"/>
            <a:r>
              <a:rPr lang="en-US"/>
              <a:t>Caretaker phải biết khi nào phải lưu trữ một bản sao và khi nào khôi phục lại Originator.</a:t>
            </a:r>
          </a:p>
          <a:p>
            <a:r>
              <a:rPr lang="en-US"/>
              <a:t>Originator phải khôi phục trạng thái của nó từ trạng thái lưu trong Memento</a:t>
            </a:r>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824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Memento</vt:lpstr>
      <vt:lpstr>Giới thiệu </vt:lpstr>
      <vt:lpstr>Mục đích, ý định</vt:lpstr>
      <vt:lpstr>Động lực sử dụng</vt:lpstr>
      <vt:lpstr>Khi nào sử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31</cp:revision>
  <dcterms:created xsi:type="dcterms:W3CDTF">2016-11-11T15:20:19Z</dcterms:created>
  <dcterms:modified xsi:type="dcterms:W3CDTF">2016-12-08T16:02:23Z</dcterms:modified>
</cp:coreProperties>
</file>