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8" r:id="rId6"/>
    <p:sldId id="260" r:id="rId7"/>
    <p:sldId id="262" r:id="rId8"/>
    <p:sldId id="263" r:id="rId9"/>
    <p:sldId id="264" r:id="rId10"/>
    <p:sldId id="266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13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54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9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4EA-4E57-43B5-9E64-45E867927BA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smtClean="0"/>
              <a:t>Chain of Responsibility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/>
              <a:t>Nhóm</a:t>
            </a:r>
            <a:r>
              <a:rPr lang="en-US" sz="7200" dirty="0"/>
              <a:t> 28:</a:t>
            </a:r>
          </a:p>
          <a:p>
            <a:r>
              <a:rPr lang="en-US" sz="7200" dirty="0"/>
              <a:t>	</a:t>
            </a:r>
            <a:r>
              <a:rPr lang="en-US" sz="7200" dirty="0" err="1"/>
              <a:t>Văn</a:t>
            </a:r>
            <a:r>
              <a:rPr lang="en-US" sz="7200" dirty="0"/>
              <a:t> </a:t>
            </a:r>
            <a:r>
              <a:rPr lang="en-US" sz="7200" dirty="0" err="1"/>
              <a:t>Vũ</a:t>
            </a:r>
            <a:r>
              <a:rPr lang="en-US" sz="7200" dirty="0"/>
              <a:t> </a:t>
            </a:r>
            <a:r>
              <a:rPr lang="en-US" sz="7200" dirty="0" err="1"/>
              <a:t>Tuấn</a:t>
            </a:r>
            <a:endParaRPr lang="en-US" sz="7200" dirty="0"/>
          </a:p>
          <a:p>
            <a:r>
              <a:rPr lang="en-US" sz="7200" dirty="0" err="1"/>
              <a:t>Phạm</a:t>
            </a:r>
            <a:r>
              <a:rPr lang="en-US" sz="7200" dirty="0"/>
              <a:t> </a:t>
            </a:r>
            <a:r>
              <a:rPr lang="en-US" sz="7200" dirty="0" err="1"/>
              <a:t>Ngọc</a:t>
            </a:r>
            <a:r>
              <a:rPr lang="en-US" sz="7200" dirty="0"/>
              <a:t> Linh</a:t>
            </a:r>
          </a:p>
          <a:p>
            <a:r>
              <a:rPr lang="en-US" sz="7200" dirty="0" err="1"/>
              <a:t>Huỳnh</a:t>
            </a:r>
            <a:r>
              <a:rPr lang="en-US" sz="7200" dirty="0"/>
              <a:t> </a:t>
            </a:r>
            <a:r>
              <a:rPr lang="en-US" sz="7200" dirty="0" err="1"/>
              <a:t>Đức</a:t>
            </a:r>
            <a:r>
              <a:rPr lang="en-US" sz="7200" dirty="0"/>
              <a:t> </a:t>
            </a:r>
            <a:r>
              <a:rPr lang="en-US" sz="7200" dirty="0" err="1"/>
              <a:t>Đăng</a:t>
            </a:r>
            <a:r>
              <a:rPr lang="en-US" sz="7200" dirty="0"/>
              <a:t> </a:t>
            </a:r>
            <a:r>
              <a:rPr lang="en-US" sz="7200" dirty="0" err="1"/>
              <a:t>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Ví dụ về một số hệ thống thực tế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tron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mẫu có liên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smtClean="0"/>
              <a:t>Chain </a:t>
            </a:r>
            <a:r>
              <a:rPr lang="en-US" dirty="0" smtClean="0"/>
              <a:t>of </a:t>
            </a:r>
            <a:r>
              <a:rPr lang="en-US" dirty="0" err="1" smtClean="0"/>
              <a:t>Reponsibility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b="1" dirty="0" smtClean="0"/>
              <a:t>Specification</a:t>
            </a:r>
            <a:r>
              <a:rPr lang="en-US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20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: </a:t>
            </a:r>
            <a:r>
              <a:rPr lang="en-US" dirty="0" smtClean="0"/>
              <a:t>Chain of Responsibility.</a:t>
            </a:r>
            <a:endParaRPr lang="en-US" b="1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Mục đích, ý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request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từng</a:t>
            </a:r>
            <a:r>
              <a:rPr lang="en-US" dirty="0" smtClean="0"/>
              <a:t> class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Động lực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request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lvl="0" fontAlgn="base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S(Single </a:t>
            </a:r>
            <a:r>
              <a:rPr lang="en-US" dirty="0" err="1" smtClean="0"/>
              <a:t>Responibility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O(Open/Close)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Khi nào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object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request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tá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else </a:t>
            </a:r>
            <a:r>
              <a:rPr lang="en-US" dirty="0" err="1" smtClean="0"/>
              <a:t>hoặc</a:t>
            </a:r>
            <a:r>
              <a:rPr lang="en-US" dirty="0" smtClean="0"/>
              <a:t> switch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request </a:t>
            </a:r>
            <a:r>
              <a:rPr lang="en-US" dirty="0" err="1" smtClean="0"/>
              <a:t>đó</a:t>
            </a:r>
            <a:r>
              <a:rPr lang="en-US" dirty="0" smtClean="0"/>
              <a:t>. 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Single Responsibility)</a:t>
            </a:r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request. 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Open/Close)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Cấu trúc - Thành phần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79621"/>
            <a:ext cx="5225104" cy="4828674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Handler</a:t>
            </a:r>
            <a:r>
              <a:rPr lang="en-US" b="1" dirty="0" smtClean="0"/>
              <a:t>:</a:t>
            </a:r>
            <a:endParaRPr lang="en-US" sz="1600" dirty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request.</a:t>
            </a:r>
          </a:p>
          <a:p>
            <a:pPr lvl="1"/>
            <a:r>
              <a:rPr lang="en-US" sz="1400" dirty="0" smtClean="0"/>
              <a:t>(</a:t>
            </a:r>
            <a:r>
              <a:rPr lang="en-US" sz="1400" dirty="0" err="1" smtClean="0"/>
              <a:t>Tùy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)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thi</a:t>
            </a:r>
            <a:r>
              <a:rPr lang="en-US" sz="1400" dirty="0" smtClean="0"/>
              <a:t>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dẫn</a:t>
            </a:r>
            <a:r>
              <a:rPr lang="en-US" sz="1400" dirty="0" smtClean="0"/>
              <a:t> </a:t>
            </a:r>
            <a:r>
              <a:rPr lang="en-US" sz="1400" dirty="0" err="1" smtClean="0"/>
              <a:t>tới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request </a:t>
            </a:r>
            <a:r>
              <a:rPr lang="en-US" sz="1400" dirty="0" err="1" smtClean="0"/>
              <a:t>tiếp</a:t>
            </a:r>
            <a:r>
              <a:rPr lang="en-US" sz="1400" dirty="0" smtClean="0"/>
              <a:t> </a:t>
            </a:r>
            <a:r>
              <a:rPr lang="en-US" sz="1400" dirty="0" err="1" smtClean="0"/>
              <a:t>theo.</a:t>
            </a:r>
            <a:r>
              <a:rPr lang="en-US" sz="1400" dirty="0" smtClean="0"/>
              <a:t> (</a:t>
            </a:r>
            <a:r>
              <a:rPr lang="en-US" dirty="0"/>
              <a:t>successor</a:t>
            </a:r>
            <a:r>
              <a:rPr lang="en-US" sz="1050" dirty="0"/>
              <a:t> </a:t>
            </a:r>
            <a:r>
              <a:rPr lang="en-US" sz="1400" dirty="0" smtClean="0"/>
              <a:t>)</a:t>
            </a:r>
            <a:endParaRPr lang="en-US" sz="1400" dirty="0"/>
          </a:p>
          <a:p>
            <a:pPr lvl="0"/>
            <a:r>
              <a:rPr lang="en-US" b="1" dirty="0" err="1" smtClean="0"/>
              <a:t>ConcreteHandler</a:t>
            </a:r>
            <a:r>
              <a:rPr lang="en-US" dirty="0" smtClean="0"/>
              <a:t>:</a:t>
            </a:r>
            <a:endParaRPr lang="en-US" sz="1600" dirty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endParaRPr lang="en-US" sz="1400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0"/>
            <a:r>
              <a:rPr lang="en-US" b="1" dirty="0" smtClean="0"/>
              <a:t>Client</a:t>
            </a:r>
            <a:r>
              <a:rPr lang="en-US" dirty="0" smtClean="0"/>
              <a:t>: </a:t>
            </a:r>
            <a:endParaRPr lang="en-US" sz="1600" dirty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request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ConcreteHandler</a:t>
            </a:r>
            <a:r>
              <a:rPr lang="en-US" sz="1050" dirty="0"/>
              <a:t> 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2" descr="https://www.codeproject.com/KB/architecture/743783/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73482"/>
            <a:ext cx="41529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Mối quan hệ</a:t>
            </a:r>
          </a:p>
        </p:txBody>
      </p:sp>
      <p:pic>
        <p:nvPicPr>
          <p:cNvPr id="2050" name="Picture 2" descr="Image result for chain of responsibility design pattern sequ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75" y="2056301"/>
            <a:ext cx="6251659" cy="349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hệ quả mang lại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request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project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chú ý liên quan đến 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(</a:t>
            </a:r>
            <a:r>
              <a:rPr lang="en-US" dirty="0" err="1" smtClean="0"/>
              <a:t>hoặc</a:t>
            </a:r>
            <a:r>
              <a:rPr lang="en-US" dirty="0" smtClean="0"/>
              <a:t> abstract class) Handler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16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433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Mẫu Chain of Responsibility</vt:lpstr>
      <vt:lpstr>Giới thiệu </vt:lpstr>
      <vt:lpstr>Mục đích, ý định</vt:lpstr>
      <vt:lpstr>Động lực sử dụng</vt:lpstr>
      <vt:lpstr>Khi nào ứng dụng</vt:lpstr>
      <vt:lpstr>Cấu trúc - Thành phần</vt:lpstr>
      <vt:lpstr>Mối quan hệ</vt:lpstr>
      <vt:lpstr>Các hệ quả mang lại</vt:lpstr>
      <vt:lpstr>Các chú ý liên quan đến cài đặt</vt:lpstr>
      <vt:lpstr>Ví dụ về một số hệ thống thực tế</vt:lpstr>
      <vt:lpstr>Các mẫu có liên quan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Tuan Van Vu</dc:creator>
  <cp:lastModifiedBy>James Wolpert</cp:lastModifiedBy>
  <cp:revision>49</cp:revision>
  <dcterms:created xsi:type="dcterms:W3CDTF">2016-11-11T15:20:19Z</dcterms:created>
  <dcterms:modified xsi:type="dcterms:W3CDTF">2016-12-08T16:07:35Z</dcterms:modified>
</cp:coreProperties>
</file>