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67" r:id="rId5"/>
    <p:sldId id="268" r:id="rId6"/>
    <p:sldId id="260" r:id="rId7"/>
    <p:sldId id="262" r:id="rId8"/>
    <p:sldId id="263" r:id="rId9"/>
    <p:sldId id="264" r:id="rId10"/>
    <p:sldId id="269" r:id="rId11"/>
    <p:sldId id="266"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78" y="1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6786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1709565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19139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923431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43544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559029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25647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424665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129648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87419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C4B4EA-4E57-43B5-9E64-45E867927BA5}"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3161418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C4B4EA-4E57-43B5-9E64-45E867927BA5}" type="datetimeFigureOut">
              <a:rPr lang="en-US" smtClean="0"/>
              <a:t>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749632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C4B4EA-4E57-43B5-9E64-45E867927BA5}" type="datetimeFigureOut">
              <a:rPr lang="en-US" smtClean="0"/>
              <a:t>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0253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C4B4EA-4E57-43B5-9E64-45E867927BA5}" type="datetimeFigureOut">
              <a:rPr lang="en-US" smtClean="0"/>
              <a:t>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1989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C4B4EA-4E57-43B5-9E64-45E867927BA5}"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291785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C4B4EA-4E57-43B5-9E64-45E867927BA5}"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16151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C4B4EA-4E57-43B5-9E64-45E867927BA5}" type="datetimeFigureOut">
              <a:rPr lang="en-US" smtClean="0"/>
              <a:t>1/7/2017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A48A6BD-D825-4B17-801C-257A9666DBFE}" type="slidenum">
              <a:rPr lang="en-US" smtClean="0"/>
              <a:t>‹#›</a:t>
            </a:fld>
            <a:endParaRPr lang="en-US"/>
          </a:p>
        </p:txBody>
      </p:sp>
    </p:spTree>
    <p:extLst>
      <p:ext uri="{BB962C8B-B14F-4D97-AF65-F5344CB8AC3E}">
        <p14:creationId xmlns:p14="http://schemas.microsoft.com/office/powerpoint/2010/main" val="22945538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err="1"/>
              <a:t>Mẫu</a:t>
            </a:r>
            <a:r>
              <a:rPr lang="en-US" b="1" dirty="0"/>
              <a:t> Mediator </a:t>
            </a:r>
            <a:endParaRPr lang="en-US" dirty="0"/>
          </a:p>
        </p:txBody>
      </p:sp>
      <p:sp>
        <p:nvSpPr>
          <p:cNvPr id="3" name="Subtitle 2"/>
          <p:cNvSpPr>
            <a:spLocks noGrp="1"/>
          </p:cNvSpPr>
          <p:nvPr>
            <p:ph type="subTitle" idx="1"/>
          </p:nvPr>
        </p:nvSpPr>
        <p:spPr/>
        <p:txBody>
          <a:bodyPr>
            <a:normAutofit fontScale="25000" lnSpcReduction="20000"/>
          </a:bodyPr>
          <a:lstStyle/>
          <a:p>
            <a:r>
              <a:rPr lang="en-US" sz="7200"/>
              <a:t>Nhóm 28:</a:t>
            </a:r>
          </a:p>
          <a:p>
            <a:r>
              <a:rPr lang="en-US" sz="7200"/>
              <a:t>	Văn Vũ Tuấn</a:t>
            </a:r>
          </a:p>
          <a:p>
            <a:r>
              <a:rPr lang="en-US" sz="7200"/>
              <a:t>Phạm Ngọc Linh</a:t>
            </a:r>
          </a:p>
          <a:p>
            <a:r>
              <a:rPr lang="en-US" sz="7200"/>
              <a:t>Huỳnh Đức Đăng Khoa</a:t>
            </a:r>
            <a:endParaRPr lang="en-US"/>
          </a:p>
        </p:txBody>
      </p:sp>
    </p:spTree>
    <p:extLst>
      <p:ext uri="{BB962C8B-B14F-4D97-AF65-F5344CB8AC3E}">
        <p14:creationId xmlns:p14="http://schemas.microsoft.com/office/powerpoint/2010/main" val="2169249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mẫu có liên quan</a:t>
            </a:r>
          </a:p>
        </p:txBody>
      </p:sp>
      <p:sp>
        <p:nvSpPr>
          <p:cNvPr id="3" name="Content Placeholder 2"/>
          <p:cNvSpPr>
            <a:spLocks noGrp="1"/>
          </p:cNvSpPr>
          <p:nvPr>
            <p:ph idx="1"/>
          </p:nvPr>
        </p:nvSpPr>
        <p:spPr/>
        <p:txBody>
          <a:bodyPr>
            <a:normAutofit lnSpcReduction="10000"/>
          </a:bodyPr>
          <a:lstStyle/>
          <a:p>
            <a:r>
              <a:rPr lang="vi-VN" b="1" dirty="0"/>
              <a:t>Facade Pattern : </a:t>
            </a:r>
            <a:r>
              <a:rPr lang="vi-VN" dirty="0"/>
              <a:t>Một mediator đơn giản trở thành một facade pattern nếu mediator là lớp hoạt động duy nhất và colleagues là các lớp bị động. Facade pattern chỉ là một thực thi của mediator pattern khi meditor là đối tượng duy nhất gây ra và gọi hành động trên lớp colleague bị động. Façade được gọi bằng một số lớp bên ngoài</a:t>
            </a:r>
          </a:p>
          <a:p>
            <a:r>
              <a:rPr lang="sv-SE" b="1" dirty="0"/>
              <a:t>Adapter Pattern: </a:t>
            </a:r>
            <a:r>
              <a:rPr lang="sv-SE" dirty="0"/>
              <a:t>Mediator patter chỉ là “trung gian” yêu cầu giữa các lớp colleague. Nó không phải là nghĩa vụ phải thay đổi thông điệp mà nó nhận và gửi; nếu nó làm thay đổi những thông điệp sau đó nó là một Adapter pattern.</a:t>
            </a:r>
          </a:p>
          <a:p>
            <a:r>
              <a:rPr lang="sv-SE" b="1" dirty="0"/>
              <a:t>Observer Pattern: </a:t>
            </a:r>
            <a:r>
              <a:rPr lang="vi-VN" dirty="0"/>
              <a:t>observer và  mediator là các mẫu tương tự, giải quyết vấn đề tương tự. Sự khác biệt chính giữa chúng là vấn đề do chúng giải quyết. Observer pattern xữ lý các thông tin giữa observers và các đối tượng hoặc đối tượng.Điều này rất có thể xảy ra để có các đối tượng observable mới để thêm vào.Mặt khác trong mediator pattern các lớp trung gian là các lớp có nhiều khả năng được kế thừa.</a:t>
            </a:r>
          </a:p>
          <a:p>
            <a:endParaRPr lang="sv-SE" b="1" dirty="0"/>
          </a:p>
          <a:p>
            <a:endParaRPr lang="en-US" b="1" dirty="0"/>
          </a:p>
        </p:txBody>
      </p:sp>
    </p:spTree>
    <p:extLst>
      <p:ext uri="{BB962C8B-B14F-4D97-AF65-F5344CB8AC3E}">
        <p14:creationId xmlns:p14="http://schemas.microsoft.com/office/powerpoint/2010/main" val="2917200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Ví dụ về một số hệ thống thực tế</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49959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Demo</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073607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Giới thiệu	</a:t>
            </a:r>
          </a:p>
        </p:txBody>
      </p:sp>
      <p:sp>
        <p:nvSpPr>
          <p:cNvPr id="3" name="Content Placeholder 2"/>
          <p:cNvSpPr>
            <a:spLocks noGrp="1"/>
          </p:cNvSpPr>
          <p:nvPr>
            <p:ph idx="1"/>
          </p:nvPr>
        </p:nvSpPr>
        <p:spPr/>
        <p:txBody>
          <a:bodyPr/>
          <a:lstStyle/>
          <a:p>
            <a:pPr lvl="0"/>
            <a:r>
              <a:rPr lang="en-US" b="1" dirty="0" err="1"/>
              <a:t>Tên</a:t>
            </a:r>
            <a:r>
              <a:rPr lang="en-US" b="1" dirty="0"/>
              <a:t> </a:t>
            </a:r>
            <a:r>
              <a:rPr lang="en-US" b="1" dirty="0" err="1"/>
              <a:t>đầy</a:t>
            </a:r>
            <a:r>
              <a:rPr lang="en-US" b="1" dirty="0"/>
              <a:t> </a:t>
            </a:r>
            <a:r>
              <a:rPr lang="en-US" b="1" dirty="0" err="1"/>
              <a:t>đủ</a:t>
            </a:r>
            <a:r>
              <a:rPr lang="en-US" b="1" dirty="0"/>
              <a:t>: </a:t>
            </a:r>
            <a:r>
              <a:rPr lang="en-US" dirty="0"/>
              <a:t>Mediator Design Pattern</a:t>
            </a:r>
          </a:p>
          <a:p>
            <a:pPr lvl="0"/>
            <a:r>
              <a:rPr lang="en-US" b="1" dirty="0" err="1"/>
              <a:t>Phân</a:t>
            </a:r>
            <a:r>
              <a:rPr lang="en-US" b="1" dirty="0"/>
              <a:t> </a:t>
            </a:r>
            <a:r>
              <a:rPr lang="en-US" b="1" dirty="0" err="1"/>
              <a:t>loại</a:t>
            </a:r>
            <a:r>
              <a:rPr lang="en-US" b="1" dirty="0"/>
              <a:t>: </a:t>
            </a:r>
            <a:r>
              <a:rPr lang="en-US" dirty="0" err="1"/>
              <a:t>Mẫu</a:t>
            </a:r>
            <a:r>
              <a:rPr lang="en-US" dirty="0"/>
              <a:t> </a:t>
            </a:r>
            <a:r>
              <a:rPr lang="en-US" dirty="0" err="1"/>
              <a:t>hành</a:t>
            </a:r>
            <a:r>
              <a:rPr lang="en-US" dirty="0"/>
              <a:t> vi</a:t>
            </a:r>
          </a:p>
        </p:txBody>
      </p:sp>
    </p:spTree>
    <p:extLst>
      <p:ext uri="{BB962C8B-B14F-4D97-AF65-F5344CB8AC3E}">
        <p14:creationId xmlns:p14="http://schemas.microsoft.com/office/powerpoint/2010/main" val="4211702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Khái niệm		</a:t>
            </a:r>
          </a:p>
        </p:txBody>
      </p:sp>
      <p:sp>
        <p:nvSpPr>
          <p:cNvPr id="3" name="Content Placeholder 2"/>
          <p:cNvSpPr>
            <a:spLocks noGrp="1"/>
          </p:cNvSpPr>
          <p:nvPr>
            <p:ph idx="1"/>
          </p:nvPr>
        </p:nvSpPr>
        <p:spPr/>
        <p:txBody>
          <a:bodyPr/>
          <a:lstStyle/>
          <a:p>
            <a:r>
              <a:rPr lang="en-US" dirty="0" err="1"/>
              <a:t>Định</a:t>
            </a:r>
            <a:r>
              <a:rPr lang="en-US" dirty="0"/>
              <a:t> </a:t>
            </a:r>
            <a:r>
              <a:rPr lang="en-US" dirty="0" err="1"/>
              <a:t>nghĩa</a:t>
            </a:r>
            <a:r>
              <a:rPr lang="en-US" dirty="0"/>
              <a:t> </a:t>
            </a:r>
            <a:r>
              <a:rPr lang="en-US" dirty="0" err="1"/>
              <a:t>một</a:t>
            </a:r>
            <a:r>
              <a:rPr lang="en-US" dirty="0"/>
              <a:t> </a:t>
            </a:r>
            <a:r>
              <a:rPr lang="en-US" dirty="0" err="1"/>
              <a:t>đối</a:t>
            </a:r>
            <a:r>
              <a:rPr lang="en-US" dirty="0"/>
              <a:t> </a:t>
            </a:r>
            <a:r>
              <a:rPr lang="en-US" dirty="0" err="1"/>
              <a:t>tượng</a:t>
            </a:r>
            <a:r>
              <a:rPr lang="en-US" dirty="0"/>
              <a:t> </a:t>
            </a:r>
            <a:r>
              <a:rPr lang="en-US" dirty="0" err="1"/>
              <a:t>đóng</a:t>
            </a:r>
            <a:r>
              <a:rPr lang="en-US" dirty="0"/>
              <a:t> </a:t>
            </a:r>
            <a:r>
              <a:rPr lang="en-US" dirty="0" err="1"/>
              <a:t>gói</a:t>
            </a:r>
            <a:r>
              <a:rPr lang="en-US" dirty="0"/>
              <a:t> </a:t>
            </a:r>
            <a:r>
              <a:rPr lang="en-US" dirty="0" err="1"/>
              <a:t>cách</a:t>
            </a:r>
            <a:r>
              <a:rPr lang="en-US" dirty="0"/>
              <a:t> </a:t>
            </a:r>
            <a:r>
              <a:rPr lang="en-US" dirty="0" err="1"/>
              <a:t>thức</a:t>
            </a:r>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tương</a:t>
            </a:r>
            <a:r>
              <a:rPr lang="en-US" dirty="0"/>
              <a:t> </a:t>
            </a:r>
            <a:r>
              <a:rPr lang="en-US" dirty="0" err="1"/>
              <a:t>tác</a:t>
            </a:r>
            <a:r>
              <a:rPr lang="en-US" dirty="0"/>
              <a:t> </a:t>
            </a:r>
            <a:r>
              <a:rPr lang="en-US" dirty="0" err="1"/>
              <a:t>với</a:t>
            </a:r>
            <a:r>
              <a:rPr lang="en-US" dirty="0"/>
              <a:t> </a:t>
            </a:r>
            <a:r>
              <a:rPr lang="en-US" dirty="0" err="1"/>
              <a:t>nhau</a:t>
            </a:r>
            <a:r>
              <a:rPr lang="en-US" dirty="0"/>
              <a:t>.</a:t>
            </a:r>
          </a:p>
          <a:p>
            <a:endParaRPr lang="en-US" dirty="0"/>
          </a:p>
        </p:txBody>
      </p:sp>
    </p:spTree>
    <p:extLst>
      <p:ext uri="{BB962C8B-B14F-4D97-AF65-F5344CB8AC3E}">
        <p14:creationId xmlns:p14="http://schemas.microsoft.com/office/powerpoint/2010/main" val="2266657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Mục đích, ý định</a:t>
            </a:r>
          </a:p>
        </p:txBody>
      </p:sp>
      <p:sp>
        <p:nvSpPr>
          <p:cNvPr id="3" name="Content Placeholder 2"/>
          <p:cNvSpPr>
            <a:spLocks noGrp="1"/>
          </p:cNvSpPr>
          <p:nvPr>
            <p:ph idx="1"/>
          </p:nvPr>
        </p:nvSpPr>
        <p:spPr/>
        <p:txBody>
          <a:bodyPr/>
          <a:lstStyle/>
          <a:p>
            <a:r>
              <a:rPr lang="vi-VN" dirty="0"/>
              <a:t>Mediator Pattern được sử dụng để giảm độ phức tạp liên lạc giữa nhiều đối tượng hoặc các lớp. Mô hình này cung cấp một lớp trung gian xử lý tất cả các thông tin liên lạc giữa các lớp khác nhau và hỗ trợ dễ dàng bảo trì. </a:t>
            </a:r>
          </a:p>
          <a:p>
            <a:endParaRPr lang="en-US" dirty="0"/>
          </a:p>
        </p:txBody>
      </p:sp>
    </p:spTree>
    <p:extLst>
      <p:ext uri="{BB962C8B-B14F-4D97-AF65-F5344CB8AC3E}">
        <p14:creationId xmlns:p14="http://schemas.microsoft.com/office/powerpoint/2010/main" val="2795534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Khả năng ứng dụng</a:t>
            </a:r>
          </a:p>
        </p:txBody>
      </p:sp>
      <p:sp>
        <p:nvSpPr>
          <p:cNvPr id="3" name="Content Placeholder 2"/>
          <p:cNvSpPr>
            <a:spLocks noGrp="1"/>
          </p:cNvSpPr>
          <p:nvPr>
            <p:ph idx="1"/>
          </p:nvPr>
        </p:nvSpPr>
        <p:spPr/>
        <p:txBody>
          <a:bodyPr>
            <a:normAutofit/>
          </a:bodyPr>
          <a:lstStyle/>
          <a:p>
            <a:pPr lvl="1"/>
            <a:r>
              <a:rPr lang="vi-VN" dirty="0"/>
              <a:t>Một tập các đối tượng giao tiếp với nhau rõ ràng nhưng khá phức tạp. Không đoán trước được kết quả.</a:t>
            </a:r>
          </a:p>
          <a:p>
            <a:pPr lvl="1"/>
            <a:r>
              <a:rPr lang="vi-VN" dirty="0"/>
              <a:t>Tái sử dụng đối tượng thì khó khăn vì nó tham chiểu đến nhiều đối tượng khác.</a:t>
            </a:r>
          </a:p>
          <a:p>
            <a:pPr lvl="1"/>
            <a:endParaRPr lang="en-US" dirty="0"/>
          </a:p>
        </p:txBody>
      </p:sp>
    </p:spTree>
    <p:extLst>
      <p:ext uri="{BB962C8B-B14F-4D97-AF65-F5344CB8AC3E}">
        <p14:creationId xmlns:p14="http://schemas.microsoft.com/office/powerpoint/2010/main" val="3202979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Cấu trúc - Thành phần</a:t>
            </a:r>
          </a:p>
        </p:txBody>
      </p:sp>
      <p:sp>
        <p:nvSpPr>
          <p:cNvPr id="4" name="Content Placeholder 3"/>
          <p:cNvSpPr>
            <a:spLocks noGrp="1"/>
          </p:cNvSpPr>
          <p:nvPr>
            <p:ph sz="half" idx="2"/>
          </p:nvPr>
        </p:nvSpPr>
        <p:spPr/>
        <p:txBody>
          <a:bodyPr>
            <a:normAutofit lnSpcReduction="10000"/>
          </a:bodyPr>
          <a:lstStyle/>
          <a:p>
            <a:pPr lvl="0" fontAlgn="base"/>
            <a:r>
              <a:rPr lang="en-US" b="1" dirty="0" err="1"/>
              <a:t>Mô</a:t>
            </a:r>
            <a:r>
              <a:rPr lang="en-US" b="1" dirty="0"/>
              <a:t> </a:t>
            </a:r>
            <a:r>
              <a:rPr lang="en-US" b="1" dirty="0" err="1"/>
              <a:t>tả</a:t>
            </a:r>
            <a:r>
              <a:rPr lang="en-US" b="1" dirty="0"/>
              <a:t> </a:t>
            </a:r>
            <a:r>
              <a:rPr lang="en-US" b="1" dirty="0" err="1"/>
              <a:t>các</a:t>
            </a:r>
            <a:r>
              <a:rPr lang="en-US" b="1" dirty="0"/>
              <a:t> </a:t>
            </a:r>
            <a:r>
              <a:rPr lang="en-US" b="1" dirty="0" err="1"/>
              <a:t>thành</a:t>
            </a:r>
            <a:r>
              <a:rPr lang="en-US" b="1" dirty="0"/>
              <a:t> </a:t>
            </a:r>
            <a:r>
              <a:rPr lang="en-US" b="1" dirty="0" err="1"/>
              <a:t>phần</a:t>
            </a:r>
            <a:endParaRPr lang="en-US" dirty="0"/>
          </a:p>
          <a:p>
            <a:r>
              <a:rPr lang="vi-VN" dirty="0"/>
              <a:t>Mediator : Là một interface dung để giao tiếp với các đối tượng Colleage</a:t>
            </a:r>
          </a:p>
          <a:p>
            <a:r>
              <a:rPr lang="vi-VN" dirty="0"/>
              <a:t>ConcreateMediator: là class chứa tham chiếu đến các đối tượng Colleage khác. Hiện thức chức năng giao tiếp và truyền tin nhắn đến các colleage</a:t>
            </a:r>
          </a:p>
          <a:p>
            <a:r>
              <a:rPr lang="vi-VN" dirty="0"/>
              <a:t>Colleage class: giữ một tham chiếu đến đối tượng Mediator. Giao tiếp với các đối tượng colleage khác thông qua mediator đó.</a:t>
            </a:r>
          </a:p>
          <a:p>
            <a:endParaRPr lang="en-US" dirty="0"/>
          </a:p>
        </p:txBody>
      </p:sp>
      <p:sp>
        <p:nvSpPr>
          <p:cNvPr id="3" name="Content Placeholder 2"/>
          <p:cNvSpPr>
            <a:spLocks noGrp="1"/>
          </p:cNvSpPr>
          <p:nvPr>
            <p:ph sz="half" idx="1"/>
          </p:nvPr>
        </p:nvSpPr>
        <p:spPr/>
        <p:txBody>
          <a:bodyPr>
            <a:normAutofit lnSpcReduction="10000"/>
          </a:bodyPr>
          <a:lstStyle/>
          <a:p>
            <a:r>
              <a:rPr lang="en-US"/>
              <a:t>Sơ đồ UML</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534" y="2914016"/>
            <a:ext cx="4127134" cy="2139248"/>
          </a:xfrm>
          <a:prstGeom prst="rect">
            <a:avLst/>
          </a:prstGeom>
        </p:spPr>
      </p:pic>
    </p:spTree>
    <p:extLst>
      <p:ext uri="{BB962C8B-B14F-4D97-AF65-F5344CB8AC3E}">
        <p14:creationId xmlns:p14="http://schemas.microsoft.com/office/powerpoint/2010/main" val="1137891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Mối quan hệ</a:t>
            </a:r>
          </a:p>
        </p:txBody>
      </p:sp>
      <p:sp>
        <p:nvSpPr>
          <p:cNvPr id="3" name="Content Placeholder 2"/>
          <p:cNvSpPr>
            <a:spLocks noGrp="1"/>
          </p:cNvSpPr>
          <p:nvPr>
            <p:ph idx="1"/>
          </p:nvPr>
        </p:nvSpPr>
        <p:spPr/>
        <p:txBody>
          <a:bodyPr/>
          <a:lstStyle/>
          <a:p>
            <a:r>
              <a:rPr lang="vi-VN" dirty="0"/>
              <a:t>ConcreateMediator và Colleage class: các đối tượng của class colleage muốn giao tiếp được với nhau đều thông quan “người trung gian” là mediator.</a:t>
            </a:r>
          </a:p>
          <a:p>
            <a:r>
              <a:rPr lang="vi-VN" dirty="0"/>
              <a:t>Mediator chịu trách nhiệm xác định người gửi và thông báo đến nới cần nhận message.</a:t>
            </a:r>
          </a:p>
          <a:p>
            <a:endParaRPr lang="en-US" dirty="0"/>
          </a:p>
        </p:txBody>
      </p:sp>
    </p:spTree>
    <p:extLst>
      <p:ext uri="{BB962C8B-B14F-4D97-AF65-F5344CB8AC3E}">
        <p14:creationId xmlns:p14="http://schemas.microsoft.com/office/powerpoint/2010/main" val="1283871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hệ quả mang lại</a:t>
            </a:r>
          </a:p>
        </p:txBody>
      </p:sp>
      <p:sp>
        <p:nvSpPr>
          <p:cNvPr id="3" name="Content Placeholder 2"/>
          <p:cNvSpPr>
            <a:spLocks noGrp="1"/>
          </p:cNvSpPr>
          <p:nvPr>
            <p:ph idx="1"/>
          </p:nvPr>
        </p:nvSpPr>
        <p:spPr/>
        <p:txBody>
          <a:bodyPr/>
          <a:lstStyle/>
          <a:p>
            <a:r>
              <a:rPr lang="vi-VN" dirty="0"/>
              <a:t>Các lớp Colleague đều tách rời hoàn toàn → cho nên dễ dàng thêm lớp Colleague mới.</a:t>
            </a:r>
          </a:p>
          <a:p>
            <a:r>
              <a:rPr lang="vi-VN" dirty="0"/>
              <a:t>Các  đối tượng Colleague chỉ giao tiếp với duy nhất một đối tượng mediator. Trên thực tế có thể nhiều hơn một đến nhiều, nhiều đến một hoặc nhiều đến nhiều.</a:t>
            </a:r>
            <a:endParaRPr lang="en-US" dirty="0"/>
          </a:p>
          <a:p>
            <a:r>
              <a:rPr lang="vi-VN" dirty="0"/>
              <a:t>Bởi vì toàn bỏ việc giao tiếp đều do lớp Mediator đảm nhận nên khi mở rộng chỉ cần mở rộng lớp Mediator → giới hạn lớp.</a:t>
            </a:r>
          </a:p>
          <a:p>
            <a:r>
              <a:rPr lang="vi-VN" dirty="0"/>
              <a:t>Tùy vào ngữ cảnh mà Mediator có thể phức tạp hơn → hạn chế. </a:t>
            </a:r>
          </a:p>
          <a:p>
            <a:endParaRPr lang="en-US" dirty="0"/>
          </a:p>
        </p:txBody>
      </p:sp>
    </p:spTree>
    <p:extLst>
      <p:ext uri="{BB962C8B-B14F-4D97-AF65-F5344CB8AC3E}">
        <p14:creationId xmlns:p14="http://schemas.microsoft.com/office/powerpoint/2010/main" val="3529588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chú ý liên quan đến cài đặt</a:t>
            </a:r>
          </a:p>
        </p:txBody>
      </p:sp>
      <p:sp>
        <p:nvSpPr>
          <p:cNvPr id="3" name="Content Placeholder 2"/>
          <p:cNvSpPr>
            <a:spLocks noGrp="1"/>
          </p:cNvSpPr>
          <p:nvPr>
            <p:ph idx="1"/>
          </p:nvPr>
        </p:nvSpPr>
        <p:spPr/>
        <p:txBody>
          <a:bodyPr/>
          <a:lstStyle/>
          <a:p>
            <a:r>
              <a:rPr lang="vi-VN" dirty="0"/>
              <a:t>Các đối tượng Mediator sẽ điều khiển sự tương tác của các đối tượng tham gia. Nếu càng nhiều đối tượng loại đối tượng Colleague tham gia sẽ Mediator sẽ có nhiều điều hướng tương ứng → sẽ phức tạp.</a:t>
            </a:r>
          </a:p>
          <a:p>
            <a:r>
              <a:rPr lang="vi-VN" dirty="0"/>
              <a:t>Nếu có nhiều yêu cầu gửi đến Mediator nên cho vô queue để xử lí.</a:t>
            </a:r>
          </a:p>
          <a:p>
            <a:endParaRPr lang="en-US" dirty="0"/>
          </a:p>
        </p:txBody>
      </p:sp>
    </p:spTree>
    <p:extLst>
      <p:ext uri="{BB962C8B-B14F-4D97-AF65-F5344CB8AC3E}">
        <p14:creationId xmlns:p14="http://schemas.microsoft.com/office/powerpoint/2010/main" val="13134167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106</TotalTime>
  <Words>653</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Mẫu Mediator </vt:lpstr>
      <vt:lpstr>Giới thiệu </vt:lpstr>
      <vt:lpstr>Khái niệm  </vt:lpstr>
      <vt:lpstr>Mục đích, ý định</vt:lpstr>
      <vt:lpstr>Khả năng ứng dụng</vt:lpstr>
      <vt:lpstr>Cấu trúc - Thành phần</vt:lpstr>
      <vt:lpstr>Mối quan hệ</vt:lpstr>
      <vt:lpstr>Các hệ quả mang lại</vt:lpstr>
      <vt:lpstr>Các chú ý liên quan đến cài đặt</vt:lpstr>
      <vt:lpstr>Các mẫu có liên quan</vt:lpstr>
      <vt:lpstr>Ví dụ về một số hệ thống thực tế</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dc:title>
  <dc:creator>Tuan Van Vu</dc:creator>
  <cp:lastModifiedBy>Tuan Van</cp:lastModifiedBy>
  <cp:revision>34</cp:revision>
  <dcterms:created xsi:type="dcterms:W3CDTF">2016-11-11T15:20:19Z</dcterms:created>
  <dcterms:modified xsi:type="dcterms:W3CDTF">2017-01-07T03:37:42Z</dcterms:modified>
</cp:coreProperties>
</file>