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9"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Facade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Các thư viện API cung cấp cho người dùng là một ví dụ.</a:t>
            </a:r>
          </a:p>
          <a:p>
            <a:endParaRPr lang="en-US"/>
          </a:p>
        </p:txBody>
      </p:sp>
    </p:spTree>
    <p:extLst>
      <p:ext uri="{BB962C8B-B14F-4D97-AF65-F5344CB8AC3E}">
        <p14:creationId xmlns:p14="http://schemas.microsoft.com/office/powerpoint/2010/main" val="2499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Façade Pattern</a:t>
            </a:r>
            <a:endParaRPr lang="en-US" b="1"/>
          </a:p>
          <a:p>
            <a:r>
              <a:rPr lang="en-US"/>
              <a:t>Phân loại: </a:t>
            </a:r>
            <a:r>
              <a:rPr lang="en-US"/>
              <a:t>Mẫu kiến trúc</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Façade Pattern là pattern cung cấp một giao diện chung đơn giản thay cho một nhóm các giao diện có trong một hệ thống con (subsystem). </a:t>
            </a:r>
          </a:p>
          <a:p>
            <a:pPr lvl="0"/>
            <a:r>
              <a:rPr lang="en-US"/>
              <a:t>Façade Pattern định nghĩa một giao diện ở một cấp độ cao hơn để giúp cho người dùng có thể dễ dàng sử dụng hệ thống con này vì chỉ cần giao tiếp với một giao diện chung duy nhất.</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Cơ cấu một hệ thống thành các hệ thống con nhằm giúp giảm độ phức tạp.</a:t>
            </a:r>
          </a:p>
          <a:p>
            <a:pPr lvl="0"/>
            <a:r>
              <a:rPr lang="en-US"/>
              <a:t>Giao diện bên ngoài của các lớp trong một hệ thống con hoặc một tập các hệ thống con có thể trở nên khá phức tạp.</a:t>
            </a:r>
          </a:p>
          <a:p>
            <a:pPr lvl="0"/>
            <a:r>
              <a:rPr lang="en-US"/>
              <a:t>Khi đó có một cách để giảm thiểu tính phức tạp này là hiện thực một đối tượng façade chịu trách nhiệm cung cấp một giao diện đơn giản hơn biểu diễn cho các chức năng chung của một hệ thống con.</a:t>
            </a:r>
          </a:p>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34275" y="4357026"/>
            <a:ext cx="4305300" cy="1914525"/>
          </a:xfrm>
          <a:prstGeom prst="rect">
            <a:avLst/>
          </a:prstGeom>
          <a:noFill/>
          <a:ln>
            <a:noFill/>
          </a:ln>
          <a:effectLst/>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Bạn muốn cung cấp một giao diện đơn giản hơn cho một hệ thống con phức tạp:</a:t>
            </a:r>
            <a:endParaRPr lang="en-US" sz="1400"/>
          </a:p>
          <a:p>
            <a:pPr lvl="1"/>
            <a:r>
              <a:rPr lang="en-US"/>
              <a:t>Các hệ thống con càng phát triển theo thời gian thì chúng càng trơ nên phức tạp</a:t>
            </a:r>
            <a:endParaRPr lang="en-US" sz="1200"/>
          </a:p>
          <a:p>
            <a:pPr lvl="1"/>
            <a:r>
              <a:rPr lang="en-US"/>
              <a:t>Nhiều mẫu khi được áp dụng thường để lại kết quả là có nhiều và rất nhiều những lớp nhỏ hơn.</a:t>
            </a:r>
            <a:endParaRPr lang="en-US" sz="1200"/>
          </a:p>
          <a:p>
            <a:pPr lvl="1"/>
            <a:r>
              <a:rPr lang="en-US"/>
              <a:t>Cung cấp một góc nhìn mặc định đơn giản hơn cho một hệ thống con và đủ dùng cho hầu hết các client. Chỉ có các client cần nhiều khả năng chỉnh sửa (customizability) hơn mới cần phải nhìn vượt ra khởi façade.</a:t>
            </a:r>
            <a:endParaRPr lang="en-US" sz="1200"/>
          </a:p>
          <a:p>
            <a:pPr lvl="0"/>
            <a:r>
              <a:rPr lang="en-US"/>
              <a:t>Có quá nhiều phụ thuộc giữa các client và sự hiện thực các class của một trừu tượng nào đó.</a:t>
            </a:r>
            <a:endParaRPr lang="en-US" sz="1400"/>
          </a:p>
          <a:p>
            <a:r>
              <a:rPr lang="en-US"/>
              <a:t>Façade giúp decouple hệ thống con ra khỏi client và các hệ thống con khác, nâng cấp khả năng độc lập và tính di động (portability) của hệ thống con</a:t>
            </a:r>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lnSpcReduction="10000"/>
          </a:bodyPr>
          <a:lstStyle/>
          <a:p>
            <a:pPr lvl="0"/>
            <a:r>
              <a:rPr lang="en-US" b="1"/>
              <a:t>Façade </a:t>
            </a:r>
            <a:endParaRPr lang="en-US" sz="1400"/>
          </a:p>
          <a:p>
            <a:pPr lvl="1"/>
            <a:r>
              <a:rPr lang="en-US"/>
              <a:t>Biết các lớp của hệ thống con nào chịu trách nhiệm cho một request.</a:t>
            </a:r>
            <a:endParaRPr lang="en-US" sz="1200"/>
          </a:p>
          <a:p>
            <a:pPr lvl="1"/>
            <a:r>
              <a:rPr lang="en-US"/>
              <a:t>Ủy thác các request của client đến các đối tượng của hệ thống con thích hợp.</a:t>
            </a:r>
            <a:endParaRPr lang="en-US" sz="1200"/>
          </a:p>
          <a:p>
            <a:pPr lvl="0"/>
            <a:r>
              <a:rPr lang="en-US" b="1"/>
              <a:t>Subsystem classes</a:t>
            </a:r>
            <a:r>
              <a:rPr lang="en-US"/>
              <a:t>:</a:t>
            </a:r>
            <a:endParaRPr lang="en-US" sz="1400"/>
          </a:p>
          <a:p>
            <a:pPr lvl="1"/>
            <a:r>
              <a:rPr lang="en-US"/>
              <a:t>Thực thi chức năng của hệ thống con.</a:t>
            </a:r>
            <a:endParaRPr lang="en-US" sz="1200"/>
          </a:p>
          <a:p>
            <a:pPr lvl="1"/>
            <a:r>
              <a:rPr lang="en-US"/>
              <a:t>Xử lý công việc được gán bởi đối tượng Façade.</a:t>
            </a:r>
            <a:endParaRPr lang="en-US" sz="1200"/>
          </a:p>
          <a:p>
            <a:pPr lvl="1"/>
            <a:r>
              <a:rPr lang="en-US"/>
              <a:t>Không cần biết gì về façade và không giữ tham chiếu đến nó.</a:t>
            </a:r>
            <a:endParaRPr lang="en-US" sz="1200"/>
          </a:p>
          <a:p>
            <a:endParaRPr lang="en-US"/>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77531" y="2607351"/>
            <a:ext cx="4239440" cy="2714158"/>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7553" y="2292416"/>
            <a:ext cx="6941693" cy="3538758"/>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Bảo vệ client khỏi các thành phần của hệ </a:t>
            </a:r>
            <a:r>
              <a:rPr lang="en-US"/>
              <a:t>thống con.</a:t>
            </a:r>
          </a:p>
          <a:p>
            <a:r>
              <a:rPr lang="en-US"/>
              <a:t>Làm giảm coupling giữa hệ thống con và client </a:t>
            </a:r>
            <a:r>
              <a:rPr lang="en-US"/>
              <a:t>của nó</a:t>
            </a:r>
          </a:p>
          <a:p>
            <a:r>
              <a:rPr lang="en-US"/>
              <a:t>Không hề ngăn cản ứng dụng sử dụng các lớp của hệ thống con nếu chúng cần. Do đó ta có thể thoải mái lựa chọn giữa việc dùng façade (giao diện sử dụng trở nên đơn giản hơn) hoặc không dùng façade.</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a:xfrm>
            <a:off x="677334" y="1813811"/>
            <a:ext cx="8596668" cy="4796852"/>
          </a:xfrm>
        </p:spPr>
        <p:txBody>
          <a:bodyPr>
            <a:normAutofit/>
          </a:bodyPr>
          <a:lstStyle/>
          <a:p>
            <a:pPr lvl="0"/>
            <a:r>
              <a:rPr lang="en-US"/>
              <a:t>Abstract Factory:</a:t>
            </a:r>
            <a:endParaRPr lang="en-US" sz="1400"/>
          </a:p>
          <a:p>
            <a:pPr lvl="1"/>
            <a:r>
              <a:rPr lang="en-US"/>
              <a:t>Có thể được sử dụng cùng với Facade đẻ cung cấp một giao diện cho việc tạo ra các đối tượng hệ thống con một cách độc lập với nhau. Abstract Factory cũng có thể được sử dụng như một giải pháp thay thế cho Facage nhằm ẩn đi các lớp phụ thuộc nền tảng (platform-specific).</a:t>
            </a:r>
            <a:endParaRPr lang="en-US" sz="1200"/>
          </a:p>
          <a:p>
            <a:pPr lvl="0"/>
            <a:r>
              <a:rPr lang="en-US"/>
              <a:t>Mediator:</a:t>
            </a:r>
            <a:endParaRPr lang="en-US" sz="1400"/>
          </a:p>
          <a:p>
            <a:pPr lvl="1"/>
            <a:r>
              <a:rPr lang="en-US"/>
              <a:t>Tương tự như Façade, tuy nhiên mục đích chính của Mediator là trừu tượng hóa các giao tiếp truyền thông tùy ý giữa các đối tượng colleague. Giao tiếp của các đối tượng colleague phải thông qua Mediator. </a:t>
            </a:r>
            <a:endParaRPr lang="en-US" sz="1200"/>
          </a:p>
          <a:p>
            <a:pPr lvl="1"/>
            <a:r>
              <a:rPr lang="en-US"/>
              <a:t>Tuy nhiên Façade chỉ đơn giản là trừu tượng hóa giao diện của một đối tượng hệ thống con và làm cho nó dễ xài hơn mà thôi. Façade cũng không định nghĩa các tính năng mới, và các lớp của hệ thống con cũng không biết gì về nó.</a:t>
            </a:r>
            <a:endParaRPr lang="en-US" sz="1200"/>
          </a:p>
          <a:p>
            <a:pPr lvl="0"/>
            <a:r>
              <a:rPr lang="en-US"/>
              <a:t>Thông thường chỉ một đối tượng Façade là đủ. Do đó các đối tượng Façade thường là các Singleton.</a:t>
            </a:r>
            <a:endParaRPr lang="en-US" sz="1400"/>
          </a:p>
          <a:p>
            <a:endParaRPr lang="en-US" b="1"/>
          </a:p>
        </p:txBody>
      </p:sp>
    </p:spTree>
    <p:extLst>
      <p:ext uri="{BB962C8B-B14F-4D97-AF65-F5344CB8AC3E}">
        <p14:creationId xmlns:p14="http://schemas.microsoft.com/office/powerpoint/2010/main" val="2917200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715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Facade</vt:lpstr>
      <vt:lpstr>Giới thiệu </vt:lpstr>
      <vt:lpstr>Mục đích, ý định</vt:lpstr>
      <vt:lpstr>Động lực sử dụng</vt:lpstr>
      <vt:lpstr>Khi nào sử dụng</vt:lpstr>
      <vt:lpstr>Cấu trúc - Thành phần</vt:lpstr>
      <vt:lpstr>Mối quan hệ</vt:lpstr>
      <vt:lpstr>Các hệ quả mang lại</vt:lpstr>
      <vt:lpstr>Các mẫu có liên quan</vt:lpstr>
      <vt:lpstr>Ví dụ về một số hệ thống thực tế</vt:lpstr>
      <vt:lpstr>Các chú ý liên quan đến cài đặt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29</cp:revision>
  <dcterms:created xsi:type="dcterms:W3CDTF">2016-11-11T15:20:19Z</dcterms:created>
  <dcterms:modified xsi:type="dcterms:W3CDTF">2016-12-07T16:54:47Z</dcterms:modified>
</cp:coreProperties>
</file>