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0" r:id="rId8"/>
    <p:sldId id="262" r:id="rId9"/>
    <p:sldId id="263" r:id="rId10"/>
    <p:sldId id="264" r:id="rId11"/>
    <p:sldId id="269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13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54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9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4EA-4E57-43B5-9E64-45E867927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8A6BD-D825-4B17-801C-257A9666D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/>
              <a:t>Nhóm 28:</a:t>
            </a:r>
          </a:p>
          <a:p>
            <a:r>
              <a:rPr lang="en-US" sz="7200"/>
              <a:t>	Văn Vũ Tuấn</a:t>
            </a:r>
          </a:p>
          <a:p>
            <a:r>
              <a:rPr lang="en-US" sz="7200"/>
              <a:t>Phạm Ngọc Linh</a:t>
            </a:r>
          </a:p>
          <a:p>
            <a:r>
              <a:rPr lang="en-US" sz="7200"/>
              <a:t>Huỳnh Đức Đăng Khoa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chú ý liên quan đến 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mẫu có liên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1720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Ví dụ về một số hệ thống thực tế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Tên đầy đủ:</a:t>
            </a:r>
            <a:endParaRPr lang="en-US" b="1"/>
          </a:p>
          <a:p>
            <a:r>
              <a:rPr lang="en-US"/>
              <a:t>Tên ngắn gọn</a:t>
            </a:r>
            <a:r>
              <a:rPr lang="en-US" b="1"/>
              <a:t>:</a:t>
            </a:r>
          </a:p>
          <a:p>
            <a:r>
              <a:rPr lang="en-US"/>
              <a:t>Phân loại:</a:t>
            </a:r>
          </a:p>
        </p:txBody>
      </p:sp>
    </p:spTree>
    <p:extLst>
      <p:ext uri="{BB962C8B-B14F-4D97-AF65-F5344CB8AC3E}">
        <p14:creationId xmlns:p14="http://schemas.microsoft.com/office/powerpoint/2010/main" val="42117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Khái niệm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Mục đích, ý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Khi nào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Khả năng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Cấu trúc - Thành phần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b="1"/>
              <a:t>Mô tả các thành phần</a:t>
            </a:r>
            <a:endParaRPr 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Sơ đồ UML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Mối quan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hệ quả mang lại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8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77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Mẫu</vt:lpstr>
      <vt:lpstr>Giới thiệu </vt:lpstr>
      <vt:lpstr>Khái niệm  </vt:lpstr>
      <vt:lpstr>Mục đích, ý định</vt:lpstr>
      <vt:lpstr>Khi nào sử dụng</vt:lpstr>
      <vt:lpstr>Khả năng ứng dụng</vt:lpstr>
      <vt:lpstr>Cấu trúc - Thành phần</vt:lpstr>
      <vt:lpstr>Mối quan hệ</vt:lpstr>
      <vt:lpstr>Các hệ quả mang lại</vt:lpstr>
      <vt:lpstr>Các chú ý liên quan đến cài đặt</vt:lpstr>
      <vt:lpstr>Các mẫu có liên quan</vt:lpstr>
      <vt:lpstr>Ví dụ về một số hệ thống thực tế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Tuan Van Vu</dc:creator>
  <cp:lastModifiedBy>Tuan Van Vu</cp:lastModifiedBy>
  <cp:revision>27</cp:revision>
  <dcterms:created xsi:type="dcterms:W3CDTF">2016-11-11T15:20:19Z</dcterms:created>
  <dcterms:modified xsi:type="dcterms:W3CDTF">2016-12-04T14:41:09Z</dcterms:modified>
</cp:coreProperties>
</file>