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83"/>
    <p:restoredTop sz="94253"/>
  </p:normalViewPr>
  <p:slideViewPr>
    <p:cSldViewPr snapToGrid="0" snapToObjects="1">
      <p:cViewPr varScale="1">
        <p:scale>
          <a:sx n="95" d="100"/>
          <a:sy n="95" d="100"/>
        </p:scale>
        <p:origin x="18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vi-VN"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12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26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vi-VN"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932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94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vi-VN"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88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vi-VN"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19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vi-VN"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03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5354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8/2/16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5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vi-VN"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8/2/16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890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vi-VN"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46138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vi-VN"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8/2/16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57362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0587" y="937451"/>
            <a:ext cx="8791575" cy="652463"/>
          </a:xfrm>
        </p:spPr>
        <p:txBody>
          <a:bodyPr>
            <a:normAutofit/>
          </a:bodyPr>
          <a:lstStyle/>
          <a:p>
            <a:r>
              <a:rPr lang="vi-VN" sz="4000" b="1" dirty="0" smtClean="0"/>
              <a:t>C</a:t>
            </a:r>
            <a:r>
              <a:rPr lang="vi-VN" sz="4000" b="1" dirty="0" smtClean="0"/>
              <a:t>hức năng login và register</a:t>
            </a:r>
            <a:endParaRPr lang="en-US" sz="4000" b="1" dirty="0"/>
          </a:p>
        </p:txBody>
      </p:sp>
      <p:sp>
        <p:nvSpPr>
          <p:cNvPr id="4" name="TextBox 3"/>
          <p:cNvSpPr txBox="1"/>
          <p:nvPr/>
        </p:nvSpPr>
        <p:spPr>
          <a:xfrm>
            <a:off x="1580587" y="1589914"/>
            <a:ext cx="9259663" cy="2585323"/>
          </a:xfrm>
          <a:prstGeom prst="rect">
            <a:avLst/>
          </a:prstGeom>
          <a:noFill/>
        </p:spPr>
        <p:txBody>
          <a:bodyPr wrap="square" rtlCol="0">
            <a:spAutoFit/>
          </a:bodyPr>
          <a:lstStyle/>
          <a:p>
            <a:r>
              <a:rPr lang="vi-VN" dirty="0" smtClean="0"/>
              <a:t>-   </a:t>
            </a:r>
            <a:r>
              <a:rPr lang="vi-VN" dirty="0" smtClean="0"/>
              <a:t>Đăng nhập lần đâu tiên:</a:t>
            </a:r>
            <a:endParaRPr lang="vi-VN" dirty="0" smtClean="0"/>
          </a:p>
          <a:p>
            <a:pPr marL="285750" indent="-285750">
              <a:buFont typeface="Arial" charset="0"/>
              <a:buChar char="•"/>
            </a:pPr>
            <a:r>
              <a:rPr lang="vi-VN" dirty="0" smtClean="0"/>
              <a:t>Option1</a:t>
            </a:r>
            <a:r>
              <a:rPr lang="vi-VN" dirty="0" smtClean="0"/>
              <a:t>: </a:t>
            </a:r>
            <a:r>
              <a:rPr lang="vi-VN" dirty="0" smtClean="0"/>
              <a:t>nhập số ĐT </a:t>
            </a:r>
            <a:r>
              <a:rPr lang="en-US" dirty="0" smtClean="0"/>
              <a:t>(</a:t>
            </a:r>
            <a:r>
              <a:rPr lang="vi-VN" dirty="0" smtClean="0"/>
              <a:t>Nếu dữ liệu hệ thống check có số phone</a:t>
            </a:r>
            <a:r>
              <a:rPr lang="vi-VN" dirty="0"/>
              <a:t>) </a:t>
            </a:r>
            <a:r>
              <a:rPr lang="vi-VN" dirty="0" smtClean="0">
                <a:sym typeface="Wingdings"/>
              </a:rPr>
              <a:t> </a:t>
            </a:r>
            <a:r>
              <a:rPr lang="vi-VN" dirty="0" smtClean="0">
                <a:sym typeface="Wingdings"/>
              </a:rPr>
              <a:t>nhận OTP </a:t>
            </a:r>
            <a:r>
              <a:rPr lang="vi-VN" dirty="0" smtClean="0"/>
              <a:t>confirm </a:t>
            </a:r>
            <a:r>
              <a:rPr lang="vi-VN" dirty="0"/>
              <a:t>OTP, tạo password đăng nhập</a:t>
            </a:r>
            <a:r>
              <a:rPr lang="en-US" dirty="0"/>
              <a:t> </a:t>
            </a:r>
            <a:endParaRPr lang="vi-VN" dirty="0"/>
          </a:p>
          <a:p>
            <a:pPr marL="285750" indent="-285750">
              <a:buFont typeface="Arial" charset="0"/>
              <a:buChar char="•"/>
            </a:pPr>
            <a:r>
              <a:rPr lang="vi-VN" dirty="0" smtClean="0"/>
              <a:t>Option2: </a:t>
            </a:r>
            <a:r>
              <a:rPr lang="vi-VN" dirty="0"/>
              <a:t>nhập số ĐT </a:t>
            </a:r>
            <a:r>
              <a:rPr lang="vi-VN" dirty="0" smtClean="0"/>
              <a:t>(nếu </a:t>
            </a:r>
            <a:r>
              <a:rPr lang="vi-VN" dirty="0" smtClean="0"/>
              <a:t>check không có số </a:t>
            </a:r>
            <a:r>
              <a:rPr lang="vi-VN" dirty="0" smtClean="0"/>
              <a:t>phone) </a:t>
            </a:r>
            <a:r>
              <a:rPr lang="vi-VN" dirty="0" smtClean="0">
                <a:sym typeface="Wingdings"/>
              </a:rPr>
              <a:t> </a:t>
            </a:r>
            <a:r>
              <a:rPr lang="vi-VN" dirty="0" smtClean="0"/>
              <a:t>đại lý</a:t>
            </a:r>
            <a:r>
              <a:rPr lang="vi-VN" dirty="0" smtClean="0"/>
              <a:t> </a:t>
            </a:r>
            <a:r>
              <a:rPr lang="vi-VN" dirty="0" smtClean="0"/>
              <a:t>gọi lên tổng đài hotline để xác nhận code OTP </a:t>
            </a:r>
            <a:r>
              <a:rPr lang="vi-VN" dirty="0" smtClean="0">
                <a:sym typeface="Wingdings"/>
              </a:rPr>
              <a:t> </a:t>
            </a:r>
            <a:r>
              <a:rPr lang="vi-VN" dirty="0" smtClean="0">
                <a:sym typeface="Wingdings"/>
              </a:rPr>
              <a:t>confirm OTP </a:t>
            </a:r>
            <a:r>
              <a:rPr lang="vi-VN" dirty="0" smtClean="0"/>
              <a:t> </a:t>
            </a:r>
            <a:r>
              <a:rPr lang="vi-VN" dirty="0" smtClean="0"/>
              <a:t>tạo password đăng nhập</a:t>
            </a:r>
            <a:r>
              <a:rPr lang="vi-VN" dirty="0" smtClean="0"/>
              <a:t>.</a:t>
            </a:r>
          </a:p>
          <a:p>
            <a:endParaRPr lang="vi-VN" dirty="0" smtClean="0"/>
          </a:p>
          <a:p>
            <a:pPr marL="285750" indent="-285750">
              <a:buFontTx/>
              <a:buChar char="-"/>
            </a:pPr>
            <a:r>
              <a:rPr lang="vi-VN" dirty="0" smtClean="0"/>
              <a:t>OTP code được gửi bằng sms</a:t>
            </a:r>
          </a:p>
          <a:p>
            <a:pPr marL="285750" indent="-285750">
              <a:buFontTx/>
              <a:buChar char="-"/>
            </a:pPr>
            <a:r>
              <a:rPr lang="vi-VN" dirty="0" smtClean="0"/>
              <a:t>Đăng ký account đại lý mới (Chờ duyệt từ admin và ban quản lý phía Pepsi trên trang admin backend)</a:t>
            </a:r>
          </a:p>
        </p:txBody>
      </p:sp>
    </p:spTree>
    <p:extLst>
      <p:ext uri="{BB962C8B-B14F-4D97-AF65-F5344CB8AC3E}">
        <p14:creationId xmlns:p14="http://schemas.microsoft.com/office/powerpoint/2010/main" val="1620898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717" y="332334"/>
            <a:ext cx="8791575" cy="652463"/>
          </a:xfrm>
        </p:spPr>
        <p:txBody>
          <a:bodyPr>
            <a:normAutofit/>
          </a:bodyPr>
          <a:lstStyle/>
          <a:p>
            <a:r>
              <a:rPr lang="vi-VN" sz="4000" b="1" dirty="0" smtClean="0"/>
              <a:t>C</a:t>
            </a:r>
            <a:r>
              <a:rPr lang="vi-VN" sz="4000" b="1" dirty="0" smtClean="0"/>
              <a:t>hức </a:t>
            </a:r>
            <a:r>
              <a:rPr lang="vi-VN" sz="4000" b="1" dirty="0" smtClean="0"/>
              <a:t>năng Promotion</a:t>
            </a:r>
            <a:endParaRPr lang="en-US" sz="4000" b="1" dirty="0"/>
          </a:p>
        </p:txBody>
      </p:sp>
      <p:sp>
        <p:nvSpPr>
          <p:cNvPr id="4" name="TextBox 3"/>
          <p:cNvSpPr txBox="1"/>
          <p:nvPr/>
        </p:nvSpPr>
        <p:spPr>
          <a:xfrm>
            <a:off x="1674717" y="1214077"/>
            <a:ext cx="9259663" cy="2862322"/>
          </a:xfrm>
          <a:prstGeom prst="rect">
            <a:avLst/>
          </a:prstGeom>
          <a:noFill/>
        </p:spPr>
        <p:txBody>
          <a:bodyPr wrap="square" rtlCol="0">
            <a:spAutoFit/>
          </a:bodyPr>
          <a:lstStyle/>
          <a:p>
            <a:pPr marL="285750" indent="-285750">
              <a:buFontTx/>
              <a:buChar char="-"/>
            </a:pPr>
            <a:r>
              <a:rPr lang="vi-VN" dirty="0" smtClean="0"/>
              <a:t>Tạo, update, active promotion từ back-end</a:t>
            </a:r>
          </a:p>
          <a:p>
            <a:pPr marL="285750" indent="-285750">
              <a:buFontTx/>
              <a:buChar char="-"/>
            </a:pPr>
            <a:r>
              <a:rPr lang="vi-VN" dirty="0" smtClean="0"/>
              <a:t>Push notification từ back-end xuống app, có filter nhóm đối tượng được nhận </a:t>
            </a:r>
            <a:r>
              <a:rPr lang="vi-VN" dirty="0" smtClean="0"/>
              <a:t>noti</a:t>
            </a:r>
            <a:r>
              <a:rPr lang="vi-VN" dirty="0" smtClean="0"/>
              <a:t>fication</a:t>
            </a:r>
            <a:r>
              <a:rPr lang="vi-VN" dirty="0" smtClean="0"/>
              <a:t> </a:t>
            </a:r>
            <a:r>
              <a:rPr lang="vi-VN" dirty="0" smtClean="0"/>
              <a:t>theo tỉnh/thành, quận, phường, hoặc chọn hết.</a:t>
            </a:r>
          </a:p>
          <a:p>
            <a:pPr marL="285750" indent="-285750">
              <a:buFontTx/>
              <a:buChar char="-"/>
            </a:pPr>
            <a:r>
              <a:rPr lang="vi-VN" dirty="0" smtClean="0"/>
              <a:t>App show promotion: title, description, thumbnail image, hotline, brand, target tuổi, location triển khai, rules, product apply, thời gian triển khai.  </a:t>
            </a:r>
          </a:p>
          <a:p>
            <a:pPr marL="285750" indent="-285750">
              <a:buFontTx/>
              <a:buChar char="-"/>
            </a:pPr>
            <a:r>
              <a:rPr lang="vi-VN" dirty="0" smtClean="0"/>
              <a:t>App show slide promotion nổi bật.</a:t>
            </a:r>
          </a:p>
          <a:p>
            <a:pPr marL="285750" indent="-285750">
              <a:buFontTx/>
              <a:buChar char="-"/>
            </a:pPr>
            <a:r>
              <a:rPr lang="vi-VN" dirty="0" smtClean="0"/>
              <a:t>App show list promotion</a:t>
            </a:r>
          </a:p>
          <a:p>
            <a:pPr marL="285750" indent="-285750">
              <a:buFontTx/>
              <a:buChar char="-"/>
            </a:pPr>
            <a:r>
              <a:rPr lang="vi-VN" dirty="0" smtClean="0"/>
              <a:t>App  show chi tiết promotion</a:t>
            </a:r>
          </a:p>
          <a:p>
            <a:pPr marL="285750" indent="-285750">
              <a:buFontTx/>
              <a:buChar char="-"/>
            </a:pPr>
            <a:r>
              <a:rPr lang="vi-VN" dirty="0" smtClean="0"/>
              <a:t>App show promotion liên quan</a:t>
            </a:r>
          </a:p>
          <a:p>
            <a:pPr marL="285750" indent="-285750">
              <a:buFontTx/>
              <a:buChar char="-"/>
            </a:pPr>
            <a:r>
              <a:rPr lang="vi-VN" dirty="0" smtClean="0"/>
              <a:t>App show phần rating promotion cho user dùng app gửi đánh giá</a:t>
            </a:r>
          </a:p>
        </p:txBody>
      </p:sp>
    </p:spTree>
    <p:extLst>
      <p:ext uri="{BB962C8B-B14F-4D97-AF65-F5344CB8AC3E}">
        <p14:creationId xmlns:p14="http://schemas.microsoft.com/office/powerpoint/2010/main" val="887474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273628"/>
            <a:ext cx="8791575" cy="652463"/>
          </a:xfrm>
        </p:spPr>
        <p:txBody>
          <a:bodyPr>
            <a:normAutofit/>
          </a:bodyPr>
          <a:lstStyle/>
          <a:p>
            <a:r>
              <a:rPr lang="vi-VN" sz="4000" b="1" smtClean="0"/>
              <a:t>C</a:t>
            </a:r>
            <a:r>
              <a:rPr lang="vi-VN" sz="4000" b="1" smtClean="0"/>
              <a:t>hức </a:t>
            </a:r>
            <a:r>
              <a:rPr lang="vi-VN" sz="4000" b="1" dirty="0" smtClean="0"/>
              <a:t>năng các hoạt động marketing</a:t>
            </a:r>
            <a:endParaRPr lang="en-US" sz="4000" b="1" dirty="0"/>
          </a:p>
        </p:txBody>
      </p:sp>
      <p:sp>
        <p:nvSpPr>
          <p:cNvPr id="4" name="TextBox 3"/>
          <p:cNvSpPr txBox="1"/>
          <p:nvPr/>
        </p:nvSpPr>
        <p:spPr>
          <a:xfrm>
            <a:off x="1876423" y="2155371"/>
            <a:ext cx="9259663" cy="923330"/>
          </a:xfrm>
          <a:prstGeom prst="rect">
            <a:avLst/>
          </a:prstGeom>
          <a:noFill/>
        </p:spPr>
        <p:txBody>
          <a:bodyPr wrap="square" rtlCol="0">
            <a:spAutoFit/>
          </a:bodyPr>
          <a:lstStyle/>
          <a:p>
            <a:pPr marL="285750" indent="-285750">
              <a:buFontTx/>
              <a:buChar char="-"/>
            </a:pPr>
            <a:r>
              <a:rPr lang="vi-VN" dirty="0" smtClean="0"/>
              <a:t>Tạo, update, active từ back-end</a:t>
            </a:r>
          </a:p>
          <a:p>
            <a:pPr marL="285750" indent="-285750">
              <a:buFontTx/>
              <a:buChar char="-"/>
            </a:pPr>
            <a:r>
              <a:rPr lang="vi-VN" dirty="0" smtClean="0"/>
              <a:t>Show chi tiết ở app: title, description, thumbnail image, ngày viết.  </a:t>
            </a:r>
          </a:p>
          <a:p>
            <a:pPr marL="285750" indent="-285750">
              <a:buFontTx/>
              <a:buChar char="-"/>
            </a:pPr>
            <a:r>
              <a:rPr lang="vi-VN" dirty="0" smtClean="0"/>
              <a:t>Show list các hoạt động marketing ở app</a:t>
            </a:r>
          </a:p>
        </p:txBody>
      </p:sp>
    </p:spTree>
    <p:extLst>
      <p:ext uri="{BB962C8B-B14F-4D97-AF65-F5344CB8AC3E}">
        <p14:creationId xmlns:p14="http://schemas.microsoft.com/office/powerpoint/2010/main" val="102604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273628"/>
            <a:ext cx="8791575" cy="652463"/>
          </a:xfrm>
        </p:spPr>
        <p:txBody>
          <a:bodyPr>
            <a:normAutofit/>
          </a:bodyPr>
          <a:lstStyle/>
          <a:p>
            <a:r>
              <a:rPr lang="vi-VN" sz="4000" b="1" dirty="0" smtClean="0"/>
              <a:t>C</a:t>
            </a:r>
            <a:r>
              <a:rPr lang="vi-VN" sz="4000" b="1" dirty="0" smtClean="0"/>
              <a:t>hức </a:t>
            </a:r>
            <a:r>
              <a:rPr lang="vi-VN" sz="4000" b="1" dirty="0" smtClean="0"/>
              <a:t>năng giá sản phẩm</a:t>
            </a:r>
            <a:endParaRPr lang="en-US" sz="4000" b="1" dirty="0"/>
          </a:p>
        </p:txBody>
      </p:sp>
      <p:sp>
        <p:nvSpPr>
          <p:cNvPr id="4" name="TextBox 3"/>
          <p:cNvSpPr txBox="1"/>
          <p:nvPr/>
        </p:nvSpPr>
        <p:spPr>
          <a:xfrm>
            <a:off x="1876423" y="2155371"/>
            <a:ext cx="9259663" cy="1200329"/>
          </a:xfrm>
          <a:prstGeom prst="rect">
            <a:avLst/>
          </a:prstGeom>
          <a:noFill/>
        </p:spPr>
        <p:txBody>
          <a:bodyPr wrap="square" rtlCol="0">
            <a:spAutoFit/>
          </a:bodyPr>
          <a:lstStyle/>
          <a:p>
            <a:pPr marL="285750" indent="-285750">
              <a:buFontTx/>
              <a:buChar char="-"/>
            </a:pPr>
            <a:r>
              <a:rPr lang="vi-VN" dirty="0" smtClean="0"/>
              <a:t>Upload file excel chuẩn master data lên từ back-end</a:t>
            </a:r>
          </a:p>
          <a:p>
            <a:pPr marL="285750" indent="-285750">
              <a:buFontTx/>
              <a:buChar char="-"/>
            </a:pPr>
            <a:r>
              <a:rPr lang="vi-VN" dirty="0" smtClean="0"/>
              <a:t>Show ở app danh sách các sản phẩm: tên sản phẩm, mô tả, giá bán sản phẩm, áp dụng từ ngày nào đến ngày nào, số lượng (đi chung với giá), hình ảnh </a:t>
            </a:r>
            <a:r>
              <a:rPr lang="vi-VN" b="1" dirty="0" smtClean="0"/>
              <a:t>(nếu có)</a:t>
            </a:r>
            <a:r>
              <a:rPr lang="vi-VN" dirty="0" smtClean="0"/>
              <a:t>.</a:t>
            </a:r>
            <a:br>
              <a:rPr lang="vi-VN" dirty="0" smtClean="0"/>
            </a:br>
            <a:endParaRPr lang="vi-VN" dirty="0" smtClean="0"/>
          </a:p>
        </p:txBody>
      </p:sp>
    </p:spTree>
    <p:extLst>
      <p:ext uri="{BB962C8B-B14F-4D97-AF65-F5344CB8AC3E}">
        <p14:creationId xmlns:p14="http://schemas.microsoft.com/office/powerpoint/2010/main" val="770595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273628"/>
            <a:ext cx="8791575" cy="652463"/>
          </a:xfrm>
        </p:spPr>
        <p:txBody>
          <a:bodyPr>
            <a:normAutofit/>
          </a:bodyPr>
          <a:lstStyle/>
          <a:p>
            <a:r>
              <a:rPr lang="vi-VN" sz="4000" b="1" dirty="0" smtClean="0"/>
              <a:t>C</a:t>
            </a:r>
            <a:r>
              <a:rPr lang="vi-VN" sz="4000" b="1" dirty="0" smtClean="0"/>
              <a:t>hức năn</a:t>
            </a:r>
            <a:r>
              <a:rPr lang="vi-VN" sz="4000" b="1" dirty="0" smtClean="0"/>
              <a:t>g</a:t>
            </a:r>
            <a:r>
              <a:rPr lang="vi-VN" sz="4000" b="1" dirty="0" smtClean="0"/>
              <a:t> </a:t>
            </a:r>
            <a:r>
              <a:rPr lang="vi-VN" sz="4000" b="1" dirty="0" smtClean="0"/>
              <a:t>Trả Thưởng cho đại lý</a:t>
            </a:r>
            <a:endParaRPr lang="en-US" sz="4000" b="1" dirty="0"/>
          </a:p>
        </p:txBody>
      </p:sp>
      <p:sp>
        <p:nvSpPr>
          <p:cNvPr id="4" name="TextBox 3"/>
          <p:cNvSpPr txBox="1"/>
          <p:nvPr/>
        </p:nvSpPr>
        <p:spPr>
          <a:xfrm>
            <a:off x="1876423" y="2155371"/>
            <a:ext cx="9259663" cy="1477328"/>
          </a:xfrm>
          <a:prstGeom prst="rect">
            <a:avLst/>
          </a:prstGeom>
          <a:noFill/>
        </p:spPr>
        <p:txBody>
          <a:bodyPr wrap="square" rtlCol="0">
            <a:spAutoFit/>
          </a:bodyPr>
          <a:lstStyle/>
          <a:p>
            <a:pPr marL="285750" indent="-285750">
              <a:buFontTx/>
              <a:buChar char="-"/>
            </a:pPr>
            <a:r>
              <a:rPr lang="vi-VN" dirty="0" smtClean="0"/>
              <a:t>Upload file excel chuẩn master data lên từ back-end</a:t>
            </a:r>
          </a:p>
          <a:p>
            <a:pPr marL="285750" indent="-285750">
              <a:buFontTx/>
              <a:buChar char="-"/>
            </a:pPr>
            <a:r>
              <a:rPr lang="vi-VN" dirty="0" smtClean="0"/>
              <a:t>Show ở app danh sách trả thưởng cho user dùng app: title, description, tiền hoặc vật phẩm, ngày nhận, trạng thái (đã nhận hoặc chưa nhận).</a:t>
            </a:r>
          </a:p>
          <a:p>
            <a:r>
              <a:rPr lang="vi-VN" dirty="0" smtClean="0"/>
              <a:t>-    Có </a:t>
            </a:r>
            <a:r>
              <a:rPr lang="vi-VN" dirty="0"/>
              <a:t>bộ lọc filter theo ngày tháng. </a:t>
            </a:r>
            <a:r>
              <a:rPr lang="vi-VN" dirty="0" smtClean="0"/>
              <a:t/>
            </a:r>
            <a:br>
              <a:rPr lang="vi-VN" dirty="0" smtClean="0"/>
            </a:br>
            <a:endParaRPr lang="vi-VN" dirty="0" smtClean="0"/>
          </a:p>
        </p:txBody>
      </p:sp>
    </p:spTree>
    <p:extLst>
      <p:ext uri="{BB962C8B-B14F-4D97-AF65-F5344CB8AC3E}">
        <p14:creationId xmlns:p14="http://schemas.microsoft.com/office/powerpoint/2010/main" val="1336191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273628"/>
            <a:ext cx="8791575" cy="652463"/>
          </a:xfrm>
        </p:spPr>
        <p:txBody>
          <a:bodyPr>
            <a:normAutofit/>
          </a:bodyPr>
          <a:lstStyle/>
          <a:p>
            <a:r>
              <a:rPr lang="vi-VN" sz="4000" b="1" dirty="0" smtClean="0"/>
              <a:t>C</a:t>
            </a:r>
            <a:r>
              <a:rPr lang="vi-VN" sz="4000" b="1" dirty="0" smtClean="0"/>
              <a:t>hức năn</a:t>
            </a:r>
            <a:r>
              <a:rPr lang="vi-VN" sz="4000" b="1" dirty="0" smtClean="0"/>
              <a:t>g</a:t>
            </a:r>
            <a:r>
              <a:rPr lang="vi-VN" sz="4000" b="1" dirty="0" smtClean="0"/>
              <a:t> </a:t>
            </a:r>
            <a:r>
              <a:rPr lang="vi-VN" sz="4000" b="1" dirty="0" smtClean="0"/>
              <a:t>D</a:t>
            </a:r>
            <a:r>
              <a:rPr lang="vi-VN" sz="4000" b="1" dirty="0" smtClean="0"/>
              <a:t>oanh </a:t>
            </a:r>
            <a:r>
              <a:rPr lang="vi-VN" sz="4000" b="1" dirty="0" smtClean="0"/>
              <a:t>số bán hàng</a:t>
            </a:r>
            <a:endParaRPr lang="en-US" sz="4000" b="1" dirty="0"/>
          </a:p>
        </p:txBody>
      </p:sp>
      <p:sp>
        <p:nvSpPr>
          <p:cNvPr id="4" name="TextBox 3"/>
          <p:cNvSpPr txBox="1"/>
          <p:nvPr/>
        </p:nvSpPr>
        <p:spPr>
          <a:xfrm>
            <a:off x="1876423" y="2155371"/>
            <a:ext cx="9259663" cy="1477328"/>
          </a:xfrm>
          <a:prstGeom prst="rect">
            <a:avLst/>
          </a:prstGeom>
          <a:noFill/>
        </p:spPr>
        <p:txBody>
          <a:bodyPr wrap="square" rtlCol="0">
            <a:spAutoFit/>
          </a:bodyPr>
          <a:lstStyle/>
          <a:p>
            <a:pPr marL="285750" indent="-285750">
              <a:buFontTx/>
              <a:buChar char="-"/>
            </a:pPr>
            <a:r>
              <a:rPr lang="vi-VN" dirty="0" smtClean="0"/>
              <a:t>Upload file excel chuẩn master data lên từ back-end</a:t>
            </a:r>
          </a:p>
          <a:p>
            <a:pPr marL="285750" indent="-285750">
              <a:buFontTx/>
              <a:buChar char="-"/>
            </a:pPr>
            <a:r>
              <a:rPr lang="vi-VN" dirty="0" smtClean="0"/>
              <a:t>Show ở app doanh số bán hàng cho user dùng app cụ thể: user đã mua bao nhiêu sản phẩm từ pepsi, tên, giá, số lượng, nhãn hàng, thời gian, tổng số tiền đã mua hàng</a:t>
            </a:r>
            <a:r>
              <a:rPr lang="vi-VN" dirty="0" smtClean="0"/>
              <a:t>.</a:t>
            </a:r>
          </a:p>
          <a:p>
            <a:pPr marL="285750" indent="-285750">
              <a:buFontTx/>
              <a:buChar char="-"/>
            </a:pPr>
            <a:r>
              <a:rPr lang="vi-VN" dirty="0" smtClean="0"/>
              <a:t>Có </a:t>
            </a:r>
            <a:r>
              <a:rPr lang="vi-VN" dirty="0" smtClean="0"/>
              <a:t>bộ lọc filter theo ngày tháng.</a:t>
            </a:r>
            <a:br>
              <a:rPr lang="vi-VN" dirty="0" smtClean="0"/>
            </a:br>
            <a:endParaRPr lang="vi-VN" dirty="0" smtClean="0"/>
          </a:p>
        </p:txBody>
      </p:sp>
    </p:spTree>
    <p:extLst>
      <p:ext uri="{BB962C8B-B14F-4D97-AF65-F5344CB8AC3E}">
        <p14:creationId xmlns:p14="http://schemas.microsoft.com/office/powerpoint/2010/main" val="1237733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230376"/>
            <a:ext cx="8791575" cy="652463"/>
          </a:xfrm>
        </p:spPr>
        <p:txBody>
          <a:bodyPr>
            <a:normAutofit/>
          </a:bodyPr>
          <a:lstStyle/>
          <a:p>
            <a:r>
              <a:rPr lang="vi-VN" sz="4000" b="1" smtClean="0"/>
              <a:t>C</a:t>
            </a:r>
            <a:r>
              <a:rPr lang="vi-VN" sz="4000" b="1" smtClean="0"/>
              <a:t>hức năn</a:t>
            </a:r>
            <a:r>
              <a:rPr lang="vi-VN" sz="4000" b="1" smtClean="0"/>
              <a:t>g</a:t>
            </a:r>
            <a:r>
              <a:rPr lang="vi-VN" sz="4000" b="1" smtClean="0"/>
              <a:t> </a:t>
            </a:r>
            <a:r>
              <a:rPr lang="vi-VN" sz="4000" b="1" dirty="0" smtClean="0"/>
              <a:t>Biên bản thoả thuận</a:t>
            </a:r>
            <a:endParaRPr lang="en-US" sz="4000" b="1" dirty="0"/>
          </a:p>
        </p:txBody>
      </p:sp>
      <p:sp>
        <p:nvSpPr>
          <p:cNvPr id="4" name="TextBox 3"/>
          <p:cNvSpPr txBox="1"/>
          <p:nvPr/>
        </p:nvSpPr>
        <p:spPr>
          <a:xfrm>
            <a:off x="1876423" y="2592676"/>
            <a:ext cx="9259663" cy="1754326"/>
          </a:xfrm>
          <a:prstGeom prst="rect">
            <a:avLst/>
          </a:prstGeom>
          <a:noFill/>
        </p:spPr>
        <p:txBody>
          <a:bodyPr wrap="square" rtlCol="0">
            <a:spAutoFit/>
          </a:bodyPr>
          <a:lstStyle/>
          <a:p>
            <a:pPr marL="285750" indent="-285750">
              <a:buFontTx/>
              <a:buChar char="-"/>
            </a:pPr>
            <a:r>
              <a:rPr lang="vi-VN" dirty="0" smtClean="0"/>
              <a:t>Một mẫu form điền các thông tin của đại lý xác nhận sử dùng chương trình khuyến mãi nào của Pepsi Sunstory đưa ra.</a:t>
            </a:r>
          </a:p>
          <a:p>
            <a:pPr marL="285750" indent="-285750">
              <a:buFontTx/>
              <a:buChar char="-"/>
            </a:pPr>
            <a:r>
              <a:rPr lang="vi-VN" dirty="0" smtClean="0"/>
              <a:t>Cho phép chọn trương trình khuyến mãi đang còn giá trị.</a:t>
            </a:r>
          </a:p>
          <a:p>
            <a:pPr marL="285750" indent="-285750">
              <a:buFontTx/>
              <a:buChar char="-"/>
            </a:pPr>
            <a:r>
              <a:rPr lang="vi-VN" dirty="0" smtClean="0"/>
              <a:t>Nhập các trường thông tin của đại lý</a:t>
            </a:r>
          </a:p>
          <a:p>
            <a:pPr marL="285750" indent="-285750">
              <a:buFontTx/>
              <a:buChar char="-"/>
            </a:pPr>
            <a:r>
              <a:rPr lang="vi-VN" dirty="0" smtClean="0"/>
              <a:t>Gửi thông tin lên back-end</a:t>
            </a:r>
          </a:p>
          <a:p>
            <a:pPr marL="285750" indent="-285750">
              <a:buFontTx/>
              <a:buChar char="-"/>
            </a:pPr>
            <a:r>
              <a:rPr lang="vi-VN" dirty="0" smtClean="0"/>
              <a:t>Admin check back-end và xác nhận với đại lý rồi triển khai.</a:t>
            </a:r>
          </a:p>
        </p:txBody>
      </p:sp>
      <p:sp>
        <p:nvSpPr>
          <p:cNvPr id="3" name="TextBox 2"/>
          <p:cNvSpPr txBox="1"/>
          <p:nvPr/>
        </p:nvSpPr>
        <p:spPr>
          <a:xfrm>
            <a:off x="1653988" y="952927"/>
            <a:ext cx="10260106" cy="1569660"/>
          </a:xfrm>
          <a:prstGeom prst="rect">
            <a:avLst/>
          </a:prstGeom>
          <a:noFill/>
        </p:spPr>
        <p:txBody>
          <a:bodyPr wrap="square" rtlCol="0">
            <a:spAutoFit/>
          </a:bodyPr>
          <a:lstStyle/>
          <a:p>
            <a:r>
              <a:rPr lang="vi-VN" sz="2000" b="1" dirty="0" smtClean="0"/>
              <a:t>ALD cần trao đổi thêm để clairfy rõ nội dung hiển thị và chức năng của Function này. ALD đề xuất được cung cấp mẫu form “Biên bản thoả thuận” phía Pepsi muốn áp dụng.</a:t>
            </a:r>
          </a:p>
          <a:p>
            <a:endParaRPr lang="vi-VN" dirty="0"/>
          </a:p>
          <a:p>
            <a:r>
              <a:rPr lang="vi-VN" b="1" dirty="0" smtClean="0"/>
              <a:t>Nội dung bên dưới là thông tin team ALD hiểu qua đề xuất trên email trước của anh Nhân.</a:t>
            </a:r>
            <a:endParaRPr lang="en-US" b="1" dirty="0"/>
          </a:p>
        </p:txBody>
      </p:sp>
    </p:spTree>
    <p:extLst>
      <p:ext uri="{BB962C8B-B14F-4D97-AF65-F5344CB8AC3E}">
        <p14:creationId xmlns:p14="http://schemas.microsoft.com/office/powerpoint/2010/main" val="820704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79</TotalTime>
  <Words>552</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Times New Roman</vt:lpstr>
      <vt:lpstr>Wingdings</vt:lpstr>
      <vt:lpstr>Arial</vt:lpstr>
      <vt:lpstr>Retrospect</vt:lpstr>
      <vt:lpstr>Chức năng login và register</vt:lpstr>
      <vt:lpstr>Chức năng Promotion</vt:lpstr>
      <vt:lpstr>Chức năng các hoạt động marketing</vt:lpstr>
      <vt:lpstr>Chức năng giá sản phẩm</vt:lpstr>
      <vt:lpstr>Chức năng Trả Thưởng cho đại lý</vt:lpstr>
      <vt:lpstr>Chức năng Doanh số bán hàng</vt:lpstr>
      <vt:lpstr>Chức năng Biên bản thoả thuận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chức năng hoạt động matketing</dc:title>
  <dc:creator>Knight Nguyễn</dc:creator>
  <cp:lastModifiedBy>Minh Hoang</cp:lastModifiedBy>
  <cp:revision>24</cp:revision>
  <dcterms:created xsi:type="dcterms:W3CDTF">2016-08-01T17:45:30Z</dcterms:created>
  <dcterms:modified xsi:type="dcterms:W3CDTF">2016-08-02T03:17:32Z</dcterms:modified>
</cp:coreProperties>
</file>