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5"/>
    <p:restoredTop sz="50000"/>
  </p:normalViewPr>
  <p:slideViewPr>
    <p:cSldViewPr snapToGrid="0">
      <p:cViewPr varScale="1">
        <p:scale>
          <a:sx n="67" d="100"/>
          <a:sy n="67" d="100"/>
        </p:scale>
        <p:origin x="1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440287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09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5499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0882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554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3619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7005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552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1602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4160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7091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8038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7438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3854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84590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6742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513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7683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7147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4421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042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1440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1663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facebook.com/" TargetMode="External"/><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Shape 84"/>
          <p:cNvGrpSpPr/>
          <p:nvPr/>
        </p:nvGrpSpPr>
        <p:grpSpPr>
          <a:xfrm>
            <a:off x="1" y="241189"/>
            <a:ext cx="9143999" cy="2882907"/>
            <a:chOff x="0" y="321586"/>
            <a:chExt cx="12191999" cy="3843875"/>
          </a:xfrm>
        </p:grpSpPr>
        <p:pic>
          <p:nvPicPr>
            <p:cNvPr id="85" name="Shape 85"/>
            <p:cNvPicPr preferRelativeResize="0"/>
            <p:nvPr/>
          </p:nvPicPr>
          <p:blipFill rotWithShape="1">
            <a:blip r:embed="rId3">
              <a:alphaModFix/>
            </a:blip>
            <a:srcRect/>
            <a:stretch/>
          </p:blipFill>
          <p:spPr>
            <a:xfrm>
              <a:off x="5205410" y="321586"/>
              <a:ext cx="1822250" cy="1297663"/>
            </a:xfrm>
            <a:prstGeom prst="rect">
              <a:avLst/>
            </a:prstGeom>
            <a:noFill/>
            <a:ln>
              <a:noFill/>
            </a:ln>
          </p:spPr>
        </p:pic>
        <p:sp>
          <p:nvSpPr>
            <p:cNvPr id="86" name="Shape 86"/>
            <p:cNvSpPr txBox="1"/>
            <p:nvPr/>
          </p:nvSpPr>
          <p:spPr>
            <a:xfrm>
              <a:off x="1762125" y="1835651"/>
              <a:ext cx="8715374" cy="1438381"/>
            </a:xfrm>
            <a:prstGeom prst="rect">
              <a:avLst/>
            </a:prstGeom>
            <a:noFill/>
            <a:ln>
              <a:noFill/>
            </a:ln>
          </p:spPr>
          <p:txBody>
            <a:bodyPr lIns="68569" tIns="34275" rIns="68569" bIns="34275" anchor="t" anchorCtr="0">
              <a:noAutofit/>
            </a:bodyPr>
            <a:lstStyle/>
            <a:p>
              <a:pPr algn="ctr">
                <a:buSzPct val="25000"/>
              </a:pPr>
              <a:r>
                <a:rPr lang="en-US" sz="2400" b="1" dirty="0">
                  <a:solidFill>
                    <a:schemeClr val="dk1"/>
                  </a:solidFill>
                </a:rPr>
                <a:t>DUCRAY </a:t>
              </a:r>
              <a:endParaRPr lang="en-US" sz="2400" b="1" dirty="0" smtClean="0">
                <a:solidFill>
                  <a:schemeClr val="dk1"/>
                </a:solidFill>
              </a:endParaRPr>
            </a:p>
            <a:p>
              <a:pPr algn="ctr">
                <a:buSzPct val="25000"/>
              </a:pPr>
              <a:r>
                <a:rPr lang="en-US" sz="2400" b="1" dirty="0" smtClean="0">
                  <a:solidFill>
                    <a:schemeClr val="dk1"/>
                  </a:solidFill>
                </a:rPr>
                <a:t>TỰ </a:t>
              </a:r>
              <a:r>
                <a:rPr lang="en-US" sz="2400" b="1" dirty="0">
                  <a:solidFill>
                    <a:schemeClr val="dk1"/>
                  </a:solidFill>
                </a:rPr>
                <a:t>TIN ỨNG XỬ</a:t>
              </a:r>
            </a:p>
          </p:txBody>
        </p:sp>
        <p:sp>
          <p:nvSpPr>
            <p:cNvPr id="87" name="Shape 87"/>
            <p:cNvSpPr txBox="1"/>
            <p:nvPr/>
          </p:nvSpPr>
          <p:spPr>
            <a:xfrm>
              <a:off x="1417758" y="3457575"/>
              <a:ext cx="10639424" cy="707886"/>
            </a:xfrm>
            <a:prstGeom prst="rect">
              <a:avLst/>
            </a:prstGeom>
            <a:noFill/>
            <a:ln>
              <a:noFill/>
            </a:ln>
          </p:spPr>
          <p:txBody>
            <a:bodyPr lIns="68569" tIns="34275" rIns="68569" bIns="34275" anchor="t" anchorCtr="0">
              <a:noAutofit/>
            </a:bodyPr>
            <a:lstStyle/>
            <a:p>
              <a:pPr algn="ctr">
                <a:buSzPct val="25000"/>
              </a:pPr>
              <a:r>
                <a:rPr lang="en-US" sz="3000" dirty="0">
                  <a:solidFill>
                    <a:srgbClr val="00B0F0"/>
                  </a:solidFill>
                </a:rPr>
                <a:t>MÔ TẢ </a:t>
              </a:r>
              <a:r>
                <a:rPr lang="en-US" sz="3000" dirty="0" smtClean="0">
                  <a:solidFill>
                    <a:srgbClr val="00B0F0"/>
                  </a:solidFill>
                </a:rPr>
                <a:t>CHI TIẾT APP</a:t>
              </a:r>
              <a:endParaRPr lang="en-US" sz="3000" dirty="0">
                <a:solidFill>
                  <a:srgbClr val="00B0F0"/>
                </a:solidFill>
              </a:endParaRPr>
            </a:p>
          </p:txBody>
        </p:sp>
        <p:sp>
          <p:nvSpPr>
            <p:cNvPr id="88" name="Shape 88"/>
            <p:cNvSpPr/>
            <p:nvPr/>
          </p:nvSpPr>
          <p:spPr>
            <a:xfrm>
              <a:off x="0" y="3457575"/>
              <a:ext cx="1304924" cy="707886"/>
            </a:xfrm>
            <a:prstGeom prst="rect">
              <a:avLst/>
            </a:prstGeom>
            <a:solidFill>
              <a:srgbClr val="00B0F0"/>
            </a:solidFill>
            <a:ln>
              <a:noFill/>
            </a:ln>
          </p:spPr>
          <p:txBody>
            <a:bodyPr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89" name="Shape 89"/>
            <p:cNvSpPr/>
            <p:nvPr/>
          </p:nvSpPr>
          <p:spPr>
            <a:xfrm>
              <a:off x="10887075" y="3457575"/>
              <a:ext cx="1304924" cy="707886"/>
            </a:xfrm>
            <a:prstGeom prst="rect">
              <a:avLst/>
            </a:prstGeom>
            <a:solidFill>
              <a:srgbClr val="00B0F0"/>
            </a:solidFill>
            <a:ln>
              <a:noFill/>
            </a:ln>
          </p:spPr>
          <p:txBody>
            <a:bodyPr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99107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22" name="Shape 122"/>
          <p:cNvSpPr txBox="1">
            <a:spLocks noGrp="1"/>
          </p:cNvSpPr>
          <p:nvPr>
            <p:ph type="body" idx="1"/>
          </p:nvPr>
        </p:nvSpPr>
        <p:spPr>
          <a:xfrm>
            <a:off x="4870300" y="131250"/>
            <a:ext cx="4127400" cy="51435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(Sau khi chọn nhân vật sẽ slide qua từng nhân vật với phần mô tả)</a:t>
            </a:r>
          </a:p>
          <a:p>
            <a:pPr marL="457200" lvl="0" indent="-317500" rtl="0">
              <a:spcBef>
                <a:spcPts val="0"/>
              </a:spcBef>
              <a:buClr>
                <a:srgbClr val="000000"/>
              </a:buClr>
              <a:buSzPct val="100000"/>
              <a:buAutoNum type="arabicPeriod"/>
            </a:pPr>
            <a:r>
              <a:rPr lang="en" sz="1400">
                <a:solidFill>
                  <a:srgbClr val="000000"/>
                </a:solidFill>
              </a:rPr>
              <a:t>Khi user click button NHẬN THỬ THÁCH sẽ chuyển đến trang “bạn đã sẵn sàng chưa?” </a:t>
            </a:r>
          </a:p>
          <a:p>
            <a:pPr marL="457200" lvl="0" indent="-317500" rtl="0">
              <a:spcBef>
                <a:spcPts val="0"/>
              </a:spcBef>
              <a:buClr>
                <a:srgbClr val="000000"/>
              </a:buClr>
              <a:buSzPct val="100000"/>
              <a:buAutoNum type="arabicPeriod"/>
            </a:pPr>
            <a:r>
              <a:rPr lang="en" sz="1400">
                <a:solidFill>
                  <a:srgbClr val="000000"/>
                </a:solidFill>
              </a:rPr>
              <a:t>Hoặc user click “chọn lại” sẽ chuyển về trang chọn 2 nhân vật (slide 9)</a:t>
            </a:r>
          </a:p>
          <a:p>
            <a:pPr lvl="0" rtl="0">
              <a:spcBef>
                <a:spcPts val="0"/>
              </a:spcBef>
              <a:buNone/>
            </a:pPr>
            <a:r>
              <a:rPr lang="en" sz="1400"/>
              <a:t>*** Lưu ý: tất cả các frame, layout giữ nguyên vị trí chỉ có text thay đổi</a:t>
            </a:r>
          </a:p>
          <a:p>
            <a:pPr lvl="0" rtl="0">
              <a:spcBef>
                <a:spcPts val="0"/>
              </a:spcBef>
              <a:buNone/>
            </a:pPr>
            <a:endParaRPr sz="1400">
              <a:solidFill>
                <a:srgbClr val="000000"/>
              </a:solidFill>
            </a:endParaRPr>
          </a:p>
          <a:p>
            <a:pPr lvl="0" rtl="0">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23" name="Shape 123"/>
          <p:cNvPicPr preferRelativeResize="0"/>
          <p:nvPr/>
        </p:nvPicPr>
        <p:blipFill>
          <a:blip r:embed="rId3">
            <a:alphaModFix/>
          </a:blip>
          <a:stretch>
            <a:fillRect/>
          </a:stretch>
        </p:blipFill>
        <p:spPr>
          <a:xfrm>
            <a:off x="311700" y="849497"/>
            <a:ext cx="4169674" cy="4209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29" name="Shape 129"/>
          <p:cNvSpPr txBox="1">
            <a:spLocks noGrp="1"/>
          </p:cNvSpPr>
          <p:nvPr>
            <p:ph type="body" idx="1"/>
          </p:nvPr>
        </p:nvSpPr>
        <p:spPr>
          <a:xfrm>
            <a:off x="4870300" y="131250"/>
            <a:ext cx="4127400" cy="51435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(Sau khi user click button NHẬN THỬ THÁCH sẽ chuyển về trang “Bạn đã sẵn sàng chưa?” )</a:t>
            </a:r>
          </a:p>
          <a:p>
            <a:pPr marL="457200" lvl="0" indent="-317500" rtl="0">
              <a:spcBef>
                <a:spcPts val="0"/>
              </a:spcBef>
              <a:buClr>
                <a:srgbClr val="000000"/>
              </a:buClr>
              <a:buSzPct val="100000"/>
              <a:buAutoNum type="arabicPeriod"/>
            </a:pPr>
            <a:r>
              <a:rPr lang="en" sz="1400">
                <a:solidFill>
                  <a:srgbClr val="000000"/>
                </a:solidFill>
              </a:rPr>
              <a:t>Khi chọn CÓ: câu hỏi sẽ hiện phía dưới </a:t>
            </a:r>
          </a:p>
          <a:p>
            <a:pPr marL="457200" lvl="0" indent="-317500" rtl="0">
              <a:spcBef>
                <a:spcPts val="0"/>
              </a:spcBef>
              <a:buClr>
                <a:srgbClr val="000000"/>
              </a:buClr>
              <a:buSzPct val="100000"/>
              <a:buAutoNum type="arabicPeriod"/>
            </a:pPr>
            <a:r>
              <a:rPr lang="en" sz="1400">
                <a:solidFill>
                  <a:srgbClr val="000000"/>
                </a:solidFill>
              </a:rPr>
              <a:t>Khi chọn KHÔNG: sẽ back về trang HOME</a:t>
            </a:r>
          </a:p>
          <a:p>
            <a:pPr lvl="0" rtl="0">
              <a:spcBef>
                <a:spcPts val="0"/>
              </a:spcBef>
              <a:buNone/>
            </a:pPr>
            <a:r>
              <a:rPr lang="en" sz="1400"/>
              <a:t>*** Lưu ý: tất cả các frame, layout giữ nguyên vị trí chỉ có text thay đổi</a:t>
            </a:r>
          </a:p>
          <a:p>
            <a:pPr lvl="0" rtl="0">
              <a:spcBef>
                <a:spcPts val="0"/>
              </a:spcBef>
              <a:buNone/>
            </a:pPr>
            <a:endParaRPr sz="1400">
              <a:solidFill>
                <a:srgbClr val="000000"/>
              </a:solidFill>
            </a:endParaRPr>
          </a:p>
          <a:p>
            <a:pPr lvl="0" rtl="0">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30" name="Shape 130"/>
          <p:cNvPicPr preferRelativeResize="0"/>
          <p:nvPr/>
        </p:nvPicPr>
        <p:blipFill>
          <a:blip r:embed="rId3">
            <a:alphaModFix/>
          </a:blip>
          <a:stretch>
            <a:fillRect/>
          </a:stretch>
        </p:blipFill>
        <p:spPr>
          <a:xfrm>
            <a:off x="528100" y="835225"/>
            <a:ext cx="4010024" cy="399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36" name="Shape 136"/>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(Sau khi user click button CÓ sẽ hiện lần lượt 3 câu hỏi trắc nghiệm. </a:t>
            </a:r>
            <a:r>
              <a:rPr lang="en" sz="1400">
                <a:solidFill>
                  <a:schemeClr val="dk1"/>
                </a:solidFill>
              </a:rPr>
              <a:t>Mỗi câu hỏi sẽ có 1 một câu emoji tương tự (xem file excel)</a:t>
            </a:r>
            <a:r>
              <a:rPr lang="en" sz="1400">
                <a:solidFill>
                  <a:srgbClr val="000000"/>
                </a:solidFill>
              </a:rPr>
              <a:t> )</a:t>
            </a:r>
          </a:p>
          <a:p>
            <a:pPr marL="457200" lvl="0" indent="-317500" rtl="0">
              <a:spcBef>
                <a:spcPts val="0"/>
              </a:spcBef>
              <a:buClr>
                <a:srgbClr val="000000"/>
              </a:buClr>
              <a:buSzPct val="100000"/>
              <a:buAutoNum type="arabicPeriod"/>
            </a:pPr>
            <a:r>
              <a:rPr lang="en" sz="1400">
                <a:solidFill>
                  <a:srgbClr val="000000"/>
                </a:solidFill>
              </a:rPr>
              <a:t>Khi chọn đáp án Đúng: sẽ chuyển đến câu hỏi tiếp theo. </a:t>
            </a:r>
          </a:p>
          <a:p>
            <a:pPr marL="457200" lvl="0" indent="-317500" rtl="0">
              <a:spcBef>
                <a:spcPts val="0"/>
              </a:spcBef>
              <a:buClr>
                <a:srgbClr val="000000"/>
              </a:buClr>
              <a:buSzPct val="100000"/>
              <a:buAutoNum type="arabicPeriod"/>
            </a:pPr>
            <a:r>
              <a:rPr lang="en" sz="1400">
                <a:solidFill>
                  <a:srgbClr val="000000"/>
                </a:solidFill>
              </a:rPr>
              <a:t>Khi chọn đáp án SAI: sẽ chuyển đến trang điền địa chỉ invite email để có thêm lượt chơi</a:t>
            </a:r>
          </a:p>
          <a:p>
            <a:pPr marL="457200" lvl="0" indent="-317500" rtl="0">
              <a:spcBef>
                <a:spcPts val="0"/>
              </a:spcBef>
              <a:buClr>
                <a:srgbClr val="000000"/>
              </a:buClr>
              <a:buSzPct val="100000"/>
              <a:buAutoNum type="arabicPeriod"/>
            </a:pPr>
            <a:r>
              <a:rPr lang="en" sz="1400">
                <a:solidFill>
                  <a:srgbClr val="000000"/>
                </a:solidFill>
              </a:rPr>
              <a:t>Khi quá 45 giây, user vẫn chưa chọn đáp án thì sẽ hiện POP UP TRỢ GIÚP</a:t>
            </a:r>
          </a:p>
          <a:p>
            <a:pPr lvl="0">
              <a:lnSpc>
                <a:spcPct val="100000"/>
              </a:lnSpc>
              <a:spcBef>
                <a:spcPts val="0"/>
              </a:spcBef>
              <a:buNone/>
            </a:pPr>
            <a:r>
              <a:rPr lang="en" sz="1400"/>
              <a:t>*** Lưu ý: </a:t>
            </a:r>
          </a:p>
          <a:p>
            <a:pPr marL="457200" lvl="0" indent="-317500">
              <a:lnSpc>
                <a:spcPct val="100000"/>
              </a:lnSpc>
              <a:spcBef>
                <a:spcPts val="0"/>
              </a:spcBef>
              <a:buSzPct val="100000"/>
            </a:pPr>
            <a:r>
              <a:rPr lang="en" sz="1400"/>
              <a:t>Câu hỏi trắc nghiệm sẽ xuất hiện random dựa theo bộ câu hỏi đã gửi kèm theo. Và mỗi bộ câu hỏi sẽ tương ứng cho từng trường Lady Gao Gao (hỏi về Tóc), Lady NaNa (hỏi về Da)</a:t>
            </a:r>
          </a:p>
          <a:p>
            <a:pPr marL="457200" lvl="0" indent="-317500" rtl="0">
              <a:lnSpc>
                <a:spcPct val="100000"/>
              </a:lnSpc>
              <a:spcBef>
                <a:spcPts val="0"/>
              </a:spcBef>
              <a:buSzPct val="100000"/>
            </a:pPr>
            <a:r>
              <a:rPr lang="en" sz="1400"/>
              <a:t>Tất cả các frame, layout giữ nguyên vị trí chỉ có text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37" name="Shape 137"/>
          <p:cNvPicPr preferRelativeResize="0"/>
          <p:nvPr/>
        </p:nvPicPr>
        <p:blipFill>
          <a:blip r:embed="rId3">
            <a:alphaModFix/>
          </a:blip>
          <a:stretch>
            <a:fillRect/>
          </a:stretch>
        </p:blipFill>
        <p:spPr>
          <a:xfrm>
            <a:off x="384625" y="835224"/>
            <a:ext cx="3988575" cy="399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43" name="Shape 143"/>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a:spcBef>
                <a:spcPts val="0"/>
              </a:spcBef>
              <a:buNone/>
            </a:pPr>
            <a:r>
              <a:rPr lang="en" sz="1400">
                <a:solidFill>
                  <a:srgbClr val="000000"/>
                </a:solidFill>
              </a:rPr>
              <a:t>Trang THAM GIA:</a:t>
            </a:r>
          </a:p>
          <a:p>
            <a:pPr marL="457200" lvl="0" indent="-317500" rtl="0">
              <a:spcBef>
                <a:spcPts val="0"/>
              </a:spcBef>
              <a:buClr>
                <a:schemeClr val="dk1"/>
              </a:buClr>
              <a:buSzPct val="100000"/>
              <a:buAutoNum type="arabicPeriod"/>
            </a:pPr>
            <a:r>
              <a:rPr lang="en" sz="1400">
                <a:solidFill>
                  <a:schemeClr val="dk1"/>
                </a:solidFill>
              </a:rPr>
              <a:t>Khi quá 45 giây, user vẫn chưa chọn đáp án thì sẽ hiện POP UP TRỢ GIÚP</a:t>
            </a:r>
          </a:p>
          <a:p>
            <a:pPr marL="457200" lvl="0" indent="-317500">
              <a:spcBef>
                <a:spcPts val="0"/>
              </a:spcBef>
              <a:buClr>
                <a:schemeClr val="dk1"/>
              </a:buClr>
              <a:buSzPct val="100000"/>
              <a:buAutoNum type="arabicPeriod"/>
            </a:pPr>
            <a:r>
              <a:rPr lang="en" sz="1400">
                <a:solidFill>
                  <a:schemeClr val="dk1"/>
                </a:solidFill>
              </a:rPr>
              <a:t>Nội dung câu nhắc nhở :xem trong file excel đính kèm</a:t>
            </a: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text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44" name="Shape 144"/>
          <p:cNvPicPr preferRelativeResize="0"/>
          <p:nvPr/>
        </p:nvPicPr>
        <p:blipFill>
          <a:blip r:embed="rId3">
            <a:alphaModFix/>
          </a:blip>
          <a:stretch>
            <a:fillRect/>
          </a:stretch>
        </p:blipFill>
        <p:spPr>
          <a:xfrm>
            <a:off x="311700" y="797359"/>
            <a:ext cx="4076299" cy="40457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50" name="Shape 150"/>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(Khi user chọn đáp án SAI sẽ chuyển về trang điền invite email )</a:t>
            </a:r>
          </a:p>
          <a:p>
            <a:pPr marL="457200" lvl="0" indent="-317500" rtl="0">
              <a:spcBef>
                <a:spcPts val="0"/>
              </a:spcBef>
              <a:buClr>
                <a:srgbClr val="000000"/>
              </a:buClr>
              <a:buSzPct val="100000"/>
              <a:buAutoNum type="arabicPeriod"/>
            </a:pPr>
            <a:r>
              <a:rPr lang="en" sz="1400">
                <a:solidFill>
                  <a:srgbClr val="000000"/>
                </a:solidFill>
              </a:rPr>
              <a:t>Điền đúng cấu trúc email</a:t>
            </a:r>
          </a:p>
          <a:p>
            <a:pPr marL="457200" lvl="0" indent="-317500" rtl="0">
              <a:spcBef>
                <a:spcPts val="0"/>
              </a:spcBef>
              <a:buClr>
                <a:srgbClr val="000000"/>
              </a:buClr>
              <a:buSzPct val="100000"/>
              <a:buAutoNum type="arabicPeriod"/>
            </a:pPr>
            <a:r>
              <a:rPr lang="en" sz="1400">
                <a:solidFill>
                  <a:srgbClr val="000000"/>
                </a:solidFill>
              </a:rPr>
              <a:t>Mỗi email chỉ được mời 1 lần. </a:t>
            </a:r>
          </a:p>
          <a:p>
            <a:pPr marL="457200" lvl="0" indent="-317500" rtl="0">
              <a:spcBef>
                <a:spcPts val="0"/>
              </a:spcBef>
              <a:buClr>
                <a:srgbClr val="000000"/>
              </a:buClr>
              <a:buSzPct val="100000"/>
              <a:buAutoNum type="arabicPeriod"/>
            </a:pPr>
            <a:r>
              <a:rPr lang="en" sz="1400">
                <a:solidFill>
                  <a:srgbClr val="000000"/>
                </a:solidFill>
              </a:rPr>
              <a:t>User được mời nhiều lần (nhiều tài khoản email khác nhau)</a:t>
            </a:r>
          </a:p>
          <a:p>
            <a:pPr marL="457200" lvl="0" indent="-317500" rtl="0">
              <a:spcBef>
                <a:spcPts val="0"/>
              </a:spcBef>
              <a:buClr>
                <a:srgbClr val="000000"/>
              </a:buClr>
              <a:buSzPct val="100000"/>
              <a:buAutoNum type="arabicPeriod"/>
            </a:pPr>
            <a:r>
              <a:rPr lang="en" sz="1400">
                <a:solidFill>
                  <a:srgbClr val="000000"/>
                </a:solidFill>
              </a:rPr>
              <a:t>Sau khi điền email sẽ back lại ngay câu hỏi đã chọn sai để lựa chọn đáp án khác.</a:t>
            </a: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text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51" name="Shape 151"/>
          <p:cNvPicPr preferRelativeResize="0"/>
          <p:nvPr/>
        </p:nvPicPr>
        <p:blipFill>
          <a:blip r:embed="rId3">
            <a:alphaModFix/>
          </a:blip>
          <a:stretch>
            <a:fillRect/>
          </a:stretch>
        </p:blipFill>
        <p:spPr>
          <a:xfrm>
            <a:off x="311697" y="902350"/>
            <a:ext cx="3877650" cy="3840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57" name="Shape 157"/>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(Sau khi user chọn 3 đáp án  ĐÚNG sẽ hiện ra 1 câu hỏi tình huống )</a:t>
            </a:r>
          </a:p>
          <a:p>
            <a:pPr marL="457200" lvl="0" indent="-317500" rtl="0">
              <a:spcBef>
                <a:spcPts val="0"/>
              </a:spcBef>
              <a:buClr>
                <a:srgbClr val="000000"/>
              </a:buClr>
              <a:buSzPct val="100000"/>
              <a:buAutoNum type="arabicPeriod"/>
            </a:pPr>
            <a:r>
              <a:rPr lang="en" sz="1400">
                <a:solidFill>
                  <a:srgbClr val="000000"/>
                </a:solidFill>
              </a:rPr>
              <a:t>Phần trả lời của user tối đa là </a:t>
            </a:r>
            <a:r>
              <a:rPr lang="en" sz="1400" b="1">
                <a:solidFill>
                  <a:srgbClr val="000000"/>
                </a:solidFill>
                <a:highlight>
                  <a:srgbClr val="FFFF00"/>
                </a:highlight>
              </a:rPr>
              <a:t>300 từ</a:t>
            </a:r>
          </a:p>
          <a:p>
            <a:pPr marL="457200" lvl="0" indent="-317500" rtl="0">
              <a:spcBef>
                <a:spcPts val="0"/>
              </a:spcBef>
              <a:buClr>
                <a:srgbClr val="000000"/>
              </a:buClr>
              <a:buSzPct val="100000"/>
              <a:buAutoNum type="arabicPeriod"/>
            </a:pPr>
            <a:r>
              <a:rPr lang="en" sz="1400">
                <a:solidFill>
                  <a:srgbClr val="000000"/>
                </a:solidFill>
              </a:rPr>
              <a:t>Sau khi user click GỬI để submit bài dự thi sẽ chuyển về trang “CHÚC MỪNG”</a:t>
            </a: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Câu hỏi tình huống sẽ xuất hiện random dựa theo bộ câu hỏi đã gửi kèm theo. Câu hỏi tình huống của Lady GaoGao và Lady NaNa là giống nhau.</a:t>
            </a:r>
          </a:p>
          <a:p>
            <a:pPr marL="457200" lvl="0" indent="-317500" rtl="0">
              <a:lnSpc>
                <a:spcPct val="100000"/>
              </a:lnSpc>
              <a:spcBef>
                <a:spcPts val="0"/>
              </a:spcBef>
              <a:buSzPct val="100000"/>
            </a:pPr>
            <a:r>
              <a:rPr lang="en" sz="1400"/>
              <a:t>Tất cả các frame, layout giữ nguyên vị trí chỉ có text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58" name="Shape 158"/>
          <p:cNvPicPr preferRelativeResize="0"/>
          <p:nvPr/>
        </p:nvPicPr>
        <p:blipFill>
          <a:blip r:embed="rId3">
            <a:alphaModFix/>
          </a:blip>
          <a:stretch>
            <a:fillRect/>
          </a:stretch>
        </p:blipFill>
        <p:spPr>
          <a:xfrm>
            <a:off x="161225" y="1097750"/>
            <a:ext cx="3726274" cy="3726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64" name="Shape 164"/>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THAM GIA:</a:t>
            </a:r>
          </a:p>
          <a:p>
            <a:pPr lvl="0" rtl="0">
              <a:spcBef>
                <a:spcPts val="0"/>
              </a:spcBef>
              <a:buNone/>
            </a:pPr>
            <a:r>
              <a:rPr lang="en" sz="1400">
                <a:solidFill>
                  <a:srgbClr val="000000"/>
                </a:solidFill>
              </a:rPr>
              <a:t>(Sau khi hoàn thành GỬI bài dự thi sẽ chuyển về trang CHÚC MỪNG)</a:t>
            </a:r>
          </a:p>
          <a:p>
            <a:pPr lvl="0" rtl="0">
              <a:spcBef>
                <a:spcPts val="0"/>
              </a:spcBef>
              <a:buNone/>
            </a:pPr>
            <a:endParaRPr sz="1400">
              <a:solidFill>
                <a:srgbClr val="000000"/>
              </a:solidFill>
            </a:endParaRPr>
          </a:p>
          <a:p>
            <a:pPr marL="457200" lvl="0" indent="-317500" rtl="0">
              <a:spcBef>
                <a:spcPts val="0"/>
              </a:spcBef>
              <a:buClr>
                <a:srgbClr val="000000"/>
              </a:buClr>
              <a:buSzPct val="100000"/>
              <a:buAutoNum type="arabicPeriod"/>
            </a:pPr>
            <a:r>
              <a:rPr lang="en" sz="1400">
                <a:solidFill>
                  <a:srgbClr val="000000"/>
                </a:solidFill>
              </a:rPr>
              <a:t>Click BẢNG XẾP HẠNG: sẽ trỏ về trang DANH SÁCH </a:t>
            </a:r>
          </a:p>
          <a:p>
            <a:pPr marL="457200" lvl="0" indent="-317500" rtl="0">
              <a:spcBef>
                <a:spcPts val="0"/>
              </a:spcBef>
              <a:buClr>
                <a:srgbClr val="000000"/>
              </a:buClr>
              <a:buSzPct val="100000"/>
              <a:buAutoNum type="arabicPeriod"/>
            </a:pPr>
            <a:r>
              <a:rPr lang="en" sz="1400">
                <a:solidFill>
                  <a:srgbClr val="000000"/>
                </a:solidFill>
              </a:rPr>
              <a:t>Click TRANG CHỦ: sẽ back về trang HOME </a:t>
            </a:r>
          </a:p>
          <a:p>
            <a:pPr lvl="0" rtl="0">
              <a:spcBef>
                <a:spcPts val="0"/>
              </a:spcBef>
              <a:buNone/>
            </a:pPr>
            <a:endParaRPr sz="1400">
              <a:solidFill>
                <a:srgbClr val="000000"/>
              </a:solidFill>
            </a:endParaRP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text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65" name="Shape 165"/>
          <p:cNvPicPr preferRelativeResize="0"/>
          <p:nvPr/>
        </p:nvPicPr>
        <p:blipFill>
          <a:blip r:embed="rId3">
            <a:alphaModFix/>
          </a:blip>
          <a:stretch>
            <a:fillRect/>
          </a:stretch>
        </p:blipFill>
        <p:spPr>
          <a:xfrm>
            <a:off x="43975" y="788875"/>
            <a:ext cx="4087375" cy="4118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71" name="Shape 171"/>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GIẢI THƯỞNG:</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72" name="Shape 172"/>
          <p:cNvPicPr preferRelativeResize="0"/>
          <p:nvPr/>
        </p:nvPicPr>
        <p:blipFill>
          <a:blip r:embed="rId3">
            <a:alphaModFix/>
          </a:blip>
          <a:stretch>
            <a:fillRect/>
          </a:stretch>
        </p:blipFill>
        <p:spPr>
          <a:xfrm>
            <a:off x="0" y="725650"/>
            <a:ext cx="4364699" cy="4273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78" name="Shape 178"/>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DANH SÁCH:</a:t>
            </a:r>
          </a:p>
          <a:p>
            <a:pPr marL="457200" lvl="0" indent="-317500" rtl="0">
              <a:spcBef>
                <a:spcPts val="0"/>
              </a:spcBef>
              <a:buClr>
                <a:srgbClr val="000000"/>
              </a:buClr>
              <a:buSzPct val="100000"/>
              <a:buAutoNum type="arabicPeriod"/>
            </a:pPr>
            <a:r>
              <a:rPr lang="en" sz="1400">
                <a:solidFill>
                  <a:srgbClr val="000000"/>
                </a:solidFill>
              </a:rPr>
              <a:t>Có 2 tab danh sách Lady GaoGao và Lady NaNa. Click mỗi tab này sẽ hiện ra danh sách bài dự thi của từng con nhân vật, xếp theo thứ tự A, B, C.. (Avatar user là chữ cái đầu của tên nằm trong hình tròn. Có đính kèm 24 chữ cái). Bài dự thi được filter theo MỚI NHẤT, BÌNH CHỌN, search theo tên. </a:t>
            </a:r>
          </a:p>
          <a:p>
            <a:pPr marL="457200" lvl="0" indent="-317500" rtl="0">
              <a:spcBef>
                <a:spcPts val="0"/>
              </a:spcBef>
              <a:buClr>
                <a:srgbClr val="000000"/>
              </a:buClr>
              <a:buSzPct val="100000"/>
              <a:buAutoNum type="arabicPeriod"/>
            </a:pPr>
            <a:r>
              <a:rPr lang="en" sz="1400">
                <a:solidFill>
                  <a:srgbClr val="000000"/>
                </a:solidFill>
              </a:rPr>
              <a:t>Mỗi trang sẽ layout 9 bài dự thi, click vào 2 mũi tên lên xuống để xem danh sách 9 bài tiếp theo</a:t>
            </a:r>
          </a:p>
          <a:p>
            <a:pPr marL="457200" lvl="0" indent="-317500" rtl="0">
              <a:spcBef>
                <a:spcPts val="0"/>
              </a:spcBef>
              <a:buClr>
                <a:srgbClr val="000000"/>
              </a:buClr>
              <a:buSzPct val="100000"/>
              <a:buAutoNum type="arabicPeriod"/>
            </a:pPr>
            <a:r>
              <a:rPr lang="en" sz="1400">
                <a:solidFill>
                  <a:srgbClr val="000000"/>
                </a:solidFill>
              </a:rPr>
              <a:t>Hiển thị đầy đủ họ và tên user dưới mỗi icon ava</a:t>
            </a: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bảng text chữ cái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79" name="Shape 179"/>
          <p:cNvPicPr preferRelativeResize="0"/>
          <p:nvPr/>
        </p:nvPicPr>
        <p:blipFill>
          <a:blip r:embed="rId3">
            <a:alphaModFix/>
          </a:blip>
          <a:stretch>
            <a:fillRect/>
          </a:stretch>
        </p:blipFill>
        <p:spPr>
          <a:xfrm>
            <a:off x="224297" y="781622"/>
            <a:ext cx="3868150" cy="3838700"/>
          </a:xfrm>
          <a:prstGeom prst="rect">
            <a:avLst/>
          </a:prstGeom>
          <a:noFill/>
          <a:ln>
            <a:noFill/>
          </a:ln>
        </p:spPr>
      </p:pic>
      <p:cxnSp>
        <p:nvCxnSpPr>
          <p:cNvPr id="180" name="Shape 180"/>
          <p:cNvCxnSpPr/>
          <p:nvPr/>
        </p:nvCxnSpPr>
        <p:spPr>
          <a:xfrm flipH="1">
            <a:off x="3878500" y="1165825"/>
            <a:ext cx="1322400" cy="1147200"/>
          </a:xfrm>
          <a:prstGeom prst="straightConnector1">
            <a:avLst/>
          </a:prstGeom>
          <a:noFill/>
          <a:ln w="9525" cap="flat" cmpd="sng">
            <a:solidFill>
              <a:schemeClr val="dk2"/>
            </a:solidFill>
            <a:prstDash val="solid"/>
            <a:round/>
            <a:headEnd type="none" w="lg" len="lg"/>
            <a:tailEnd type="triangle" w="lg" len="lg"/>
          </a:ln>
        </p:spPr>
      </p:cxnSp>
      <p:cxnSp>
        <p:nvCxnSpPr>
          <p:cNvPr id="181" name="Shape 181"/>
          <p:cNvCxnSpPr/>
          <p:nvPr/>
        </p:nvCxnSpPr>
        <p:spPr>
          <a:xfrm flipH="1">
            <a:off x="3830000" y="1243600"/>
            <a:ext cx="1332000" cy="1662600"/>
          </a:xfrm>
          <a:prstGeom prst="straightConnector1">
            <a:avLst/>
          </a:prstGeom>
          <a:noFill/>
          <a:ln w="9525" cap="flat" cmpd="sng">
            <a:solidFill>
              <a:schemeClr val="dk2"/>
            </a:solidFill>
            <a:prstDash val="solid"/>
            <a:round/>
            <a:headEnd type="none" w="lg" len="lg"/>
            <a:tailEnd type="triangle" w="lg" len="lg"/>
          </a:ln>
        </p:spPr>
      </p:cxnSp>
      <p:cxnSp>
        <p:nvCxnSpPr>
          <p:cNvPr id="182" name="Shape 182"/>
          <p:cNvCxnSpPr/>
          <p:nvPr/>
        </p:nvCxnSpPr>
        <p:spPr>
          <a:xfrm flipH="1">
            <a:off x="3411950" y="2896525"/>
            <a:ext cx="1691700" cy="1557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88" name="Shape 188"/>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DANH SÁCH:</a:t>
            </a:r>
          </a:p>
          <a:p>
            <a:pPr lvl="0" rtl="0">
              <a:spcBef>
                <a:spcPts val="0"/>
              </a:spcBef>
              <a:buNone/>
            </a:pPr>
            <a:r>
              <a:rPr lang="en" sz="1400">
                <a:solidFill>
                  <a:srgbClr val="000000"/>
                </a:solidFill>
              </a:rPr>
              <a:t>(Click vào mỗi bài dự thi sẽ hiển thị chi tiết bài dự thi đó)</a:t>
            </a:r>
          </a:p>
          <a:p>
            <a:pPr marL="457200" lvl="0" indent="-317500" rtl="0">
              <a:spcBef>
                <a:spcPts val="0"/>
              </a:spcBef>
              <a:buClr>
                <a:srgbClr val="000000"/>
              </a:buClr>
              <a:buSzPct val="100000"/>
              <a:buAutoNum type="arabicPeriod"/>
            </a:pPr>
            <a:r>
              <a:rPr lang="en" sz="1400">
                <a:solidFill>
                  <a:srgbClr val="000000"/>
                </a:solidFill>
              </a:rPr>
              <a:t>Có 2 tab danh sách Lady GaoGao và Lady NaNa vẫn trỏ về danh sách bài dự thi của mỗi con nhân vật </a:t>
            </a:r>
          </a:p>
          <a:p>
            <a:pPr marL="457200" lvl="0" indent="-317500" rtl="0">
              <a:spcBef>
                <a:spcPts val="0"/>
              </a:spcBef>
              <a:buClr>
                <a:srgbClr val="000000"/>
              </a:buClr>
              <a:buSzPct val="100000"/>
              <a:buAutoNum type="arabicPeriod"/>
            </a:pPr>
            <a:r>
              <a:rPr lang="en" sz="1400">
                <a:solidFill>
                  <a:srgbClr val="000000"/>
                </a:solidFill>
              </a:rPr>
              <a:t>Hiển thị đầy đủ câu hỏi và trả lời tình huống. </a:t>
            </a:r>
          </a:p>
          <a:p>
            <a:pPr marL="457200" lvl="0" indent="-317500" rtl="0">
              <a:spcBef>
                <a:spcPts val="0"/>
              </a:spcBef>
              <a:buClr>
                <a:srgbClr val="000000"/>
              </a:buClr>
              <a:buSzPct val="100000"/>
              <a:buAutoNum type="arabicPeriod"/>
            </a:pPr>
            <a:r>
              <a:rPr lang="en" sz="1400">
                <a:solidFill>
                  <a:srgbClr val="000000"/>
                </a:solidFill>
              </a:rPr>
              <a:t>Có hai mũi tên 2 bên, click vào để xem bài chi tiết dự thi trước và sau bài dự thi đang xem</a:t>
            </a:r>
          </a:p>
          <a:p>
            <a:pPr marL="457200" lvl="0" indent="-317500" rtl="0">
              <a:spcBef>
                <a:spcPts val="0"/>
              </a:spcBef>
              <a:buClr>
                <a:srgbClr val="000000"/>
              </a:buClr>
              <a:buSzPct val="100000"/>
              <a:buAutoNum type="arabicPeriod"/>
            </a:pPr>
            <a:r>
              <a:rPr lang="en" sz="1400">
                <a:solidFill>
                  <a:srgbClr val="000000"/>
                </a:solidFill>
              </a:rPr>
              <a:t>Nút share facebook dùng để cho users chia sẻ(share) về facebook cá nhân (trên wall) để kêu gọi bình chọn.</a:t>
            </a:r>
          </a:p>
          <a:p>
            <a:pPr lv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text thay đổi khi lướt xem các bài tiếp theo</a:t>
            </a: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89" name="Shape 189"/>
          <p:cNvPicPr preferRelativeResize="0"/>
          <p:nvPr/>
        </p:nvPicPr>
        <p:blipFill>
          <a:blip r:embed="rId3">
            <a:alphaModFix/>
          </a:blip>
          <a:stretch>
            <a:fillRect/>
          </a:stretch>
        </p:blipFill>
        <p:spPr>
          <a:xfrm>
            <a:off x="311700" y="776900"/>
            <a:ext cx="3965575" cy="3988325"/>
          </a:xfrm>
          <a:prstGeom prst="rect">
            <a:avLst/>
          </a:prstGeom>
          <a:noFill/>
          <a:ln>
            <a:noFill/>
          </a:ln>
        </p:spPr>
      </p:pic>
      <p:cxnSp>
        <p:nvCxnSpPr>
          <p:cNvPr id="190" name="Shape 190"/>
          <p:cNvCxnSpPr/>
          <p:nvPr/>
        </p:nvCxnSpPr>
        <p:spPr>
          <a:xfrm flipH="1">
            <a:off x="3742275" y="2585400"/>
            <a:ext cx="1030800" cy="155700"/>
          </a:xfrm>
          <a:prstGeom prst="straightConnector1">
            <a:avLst/>
          </a:prstGeom>
          <a:noFill/>
          <a:ln w="9525" cap="flat" cmpd="sng">
            <a:solidFill>
              <a:schemeClr val="dk2"/>
            </a:solidFill>
            <a:prstDash val="solid"/>
            <a:round/>
            <a:headEnd type="none" w="lg" len="lg"/>
            <a:tailEnd type="triangle" w="lg" len="lg"/>
          </a:ln>
        </p:spPr>
      </p:cxnSp>
      <p:cxnSp>
        <p:nvCxnSpPr>
          <p:cNvPr id="191" name="Shape 191"/>
          <p:cNvCxnSpPr/>
          <p:nvPr/>
        </p:nvCxnSpPr>
        <p:spPr>
          <a:xfrm flipH="1">
            <a:off x="893700" y="2595100"/>
            <a:ext cx="3850200" cy="145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a:spcBef>
                <a:spcPts val="0"/>
              </a:spcBef>
              <a:buAutoNum type="romanUcPeriod"/>
            </a:pPr>
            <a:r>
              <a:rPr lang="en"/>
              <a:t>BACK END </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err="1"/>
              <a:t>Trong</a:t>
            </a:r>
            <a:r>
              <a:rPr lang="en" dirty="0"/>
              <a:t> back end </a:t>
            </a:r>
            <a:r>
              <a:rPr lang="en" dirty="0" err="1"/>
              <a:t>thể</a:t>
            </a:r>
            <a:r>
              <a:rPr lang="en" dirty="0"/>
              <a:t> </a:t>
            </a:r>
            <a:r>
              <a:rPr lang="en" dirty="0" err="1"/>
              <a:t>hiện</a:t>
            </a:r>
            <a:r>
              <a:rPr lang="en" dirty="0"/>
              <a:t> </a:t>
            </a:r>
            <a:r>
              <a:rPr lang="en" dirty="0" err="1"/>
              <a:t>gồm</a:t>
            </a:r>
            <a:r>
              <a:rPr lang="en" dirty="0"/>
              <a:t>: </a:t>
            </a:r>
          </a:p>
          <a:p>
            <a:pPr marL="457200" lvl="0" indent="-317500" rtl="0">
              <a:spcBef>
                <a:spcPts val="0"/>
              </a:spcBef>
              <a:spcAft>
                <a:spcPts val="0"/>
              </a:spcAft>
              <a:buClr>
                <a:srgbClr val="222222"/>
              </a:buClr>
              <a:buSzPct val="100000"/>
              <a:buAutoNum type="arabicPeriod"/>
            </a:pPr>
            <a:r>
              <a:rPr lang="en" sz="1400" b="1" dirty="0">
                <a:solidFill>
                  <a:srgbClr val="222222"/>
                </a:solidFill>
                <a:highlight>
                  <a:srgbClr val="FFFFFF"/>
                </a:highlight>
              </a:rPr>
              <a:t> </a:t>
            </a:r>
            <a:r>
              <a:rPr lang="en" sz="1400" b="1" dirty="0" err="1">
                <a:solidFill>
                  <a:srgbClr val="222222"/>
                </a:solidFill>
                <a:highlight>
                  <a:srgbClr val="FFFFFF"/>
                </a:highlight>
              </a:rPr>
              <a:t>Họ</a:t>
            </a:r>
            <a:r>
              <a:rPr lang="en" sz="1400" b="1" dirty="0">
                <a:solidFill>
                  <a:srgbClr val="222222"/>
                </a:solidFill>
                <a:highlight>
                  <a:srgbClr val="FFFFFF"/>
                </a:highlight>
              </a:rPr>
              <a:t> </a:t>
            </a:r>
            <a:r>
              <a:rPr lang="en" sz="1400" b="1" dirty="0" err="1">
                <a:solidFill>
                  <a:srgbClr val="222222"/>
                </a:solidFill>
                <a:highlight>
                  <a:srgbClr val="FFFFFF"/>
                </a:highlight>
              </a:rPr>
              <a:t>tên</a:t>
            </a:r>
            <a:r>
              <a:rPr lang="en" sz="1400" b="1" dirty="0">
                <a:solidFill>
                  <a:srgbClr val="222222"/>
                </a:solidFill>
                <a:highlight>
                  <a:srgbClr val="FFFFFF"/>
                </a:highlight>
              </a:rPr>
              <a:t> | email | </a:t>
            </a:r>
            <a:r>
              <a:rPr lang="en" sz="1400" b="1" dirty="0" err="1">
                <a:solidFill>
                  <a:srgbClr val="222222"/>
                </a:solidFill>
                <a:highlight>
                  <a:srgbClr val="FFFFFF"/>
                </a:highlight>
              </a:rPr>
              <a:t>SĐt</a:t>
            </a:r>
            <a:r>
              <a:rPr lang="en" sz="1400" b="1" dirty="0">
                <a:solidFill>
                  <a:srgbClr val="222222"/>
                </a:solidFill>
                <a:highlight>
                  <a:srgbClr val="FFFFFF"/>
                </a:highlight>
              </a:rPr>
              <a:t>  | link </a:t>
            </a:r>
            <a:r>
              <a:rPr lang="en" sz="1400" b="1" dirty="0" err="1">
                <a:solidFill>
                  <a:srgbClr val="222222"/>
                </a:solidFill>
                <a:highlight>
                  <a:srgbClr val="FFFFFF"/>
                </a:highlight>
              </a:rPr>
              <a:t>facebook</a:t>
            </a:r>
            <a:r>
              <a:rPr lang="en" sz="1400" b="1" dirty="0">
                <a:solidFill>
                  <a:srgbClr val="222222"/>
                </a:solidFill>
                <a:highlight>
                  <a:srgbClr val="FFFFFF"/>
                </a:highlight>
              </a:rPr>
              <a:t> |</a:t>
            </a:r>
            <a:r>
              <a:rPr lang="en" sz="1400" b="1" dirty="0" err="1">
                <a:solidFill>
                  <a:srgbClr val="222222"/>
                </a:solidFill>
                <a:highlight>
                  <a:srgbClr val="FFFFFF"/>
                </a:highlight>
              </a:rPr>
              <a:t>Câu</a:t>
            </a:r>
            <a:r>
              <a:rPr lang="en" sz="1400" b="1" dirty="0">
                <a:solidFill>
                  <a:srgbClr val="222222"/>
                </a:solidFill>
                <a:highlight>
                  <a:srgbClr val="FFFFFF"/>
                </a:highlight>
              </a:rPr>
              <a:t> </a:t>
            </a:r>
            <a:r>
              <a:rPr lang="en" sz="1400" b="1" dirty="0" err="1">
                <a:solidFill>
                  <a:srgbClr val="222222"/>
                </a:solidFill>
                <a:highlight>
                  <a:srgbClr val="FFFFFF"/>
                </a:highlight>
              </a:rPr>
              <a:t>hỏi</a:t>
            </a:r>
            <a:r>
              <a:rPr lang="en" sz="1400" b="1" dirty="0">
                <a:solidFill>
                  <a:srgbClr val="222222"/>
                </a:solidFill>
                <a:highlight>
                  <a:srgbClr val="FFFFFF"/>
                </a:highlight>
              </a:rPr>
              <a:t> (</a:t>
            </a:r>
            <a:r>
              <a:rPr lang="en" sz="1400" b="1" dirty="0" err="1">
                <a:solidFill>
                  <a:srgbClr val="222222"/>
                </a:solidFill>
                <a:highlight>
                  <a:srgbClr val="FFFFFF"/>
                </a:highlight>
              </a:rPr>
              <a:t>tình</a:t>
            </a:r>
            <a:r>
              <a:rPr lang="en" sz="1400" b="1" dirty="0">
                <a:solidFill>
                  <a:srgbClr val="222222"/>
                </a:solidFill>
                <a:highlight>
                  <a:srgbClr val="FFFFFF"/>
                </a:highlight>
              </a:rPr>
              <a:t> </a:t>
            </a:r>
            <a:r>
              <a:rPr lang="en" sz="1400" b="1" dirty="0" err="1">
                <a:solidFill>
                  <a:srgbClr val="222222"/>
                </a:solidFill>
                <a:highlight>
                  <a:srgbClr val="FFFFFF"/>
                </a:highlight>
              </a:rPr>
              <a:t>huống</a:t>
            </a:r>
            <a:r>
              <a:rPr lang="en" sz="1400" b="1" dirty="0">
                <a:solidFill>
                  <a:srgbClr val="222222"/>
                </a:solidFill>
                <a:highlight>
                  <a:srgbClr val="FFFFFF"/>
                </a:highlight>
              </a:rPr>
              <a:t> )| </a:t>
            </a:r>
            <a:r>
              <a:rPr lang="en" sz="1400" b="1" dirty="0" err="1">
                <a:solidFill>
                  <a:srgbClr val="222222"/>
                </a:solidFill>
                <a:highlight>
                  <a:srgbClr val="FFFFFF"/>
                </a:highlight>
              </a:rPr>
              <a:t>câu</a:t>
            </a:r>
            <a:r>
              <a:rPr lang="en" sz="1400" b="1" dirty="0">
                <a:solidFill>
                  <a:srgbClr val="222222"/>
                </a:solidFill>
                <a:highlight>
                  <a:srgbClr val="FFFFFF"/>
                </a:highlight>
              </a:rPr>
              <a:t> </a:t>
            </a:r>
            <a:r>
              <a:rPr lang="en" sz="1400" b="1" dirty="0" err="1">
                <a:solidFill>
                  <a:srgbClr val="222222"/>
                </a:solidFill>
                <a:highlight>
                  <a:srgbClr val="FFFFFF"/>
                </a:highlight>
              </a:rPr>
              <a:t>trả</a:t>
            </a:r>
            <a:r>
              <a:rPr lang="en" sz="1400" b="1" dirty="0">
                <a:solidFill>
                  <a:srgbClr val="222222"/>
                </a:solidFill>
                <a:highlight>
                  <a:srgbClr val="FFFFFF"/>
                </a:highlight>
              </a:rPr>
              <a:t> </a:t>
            </a:r>
            <a:r>
              <a:rPr lang="en" sz="1400" b="1" dirty="0" err="1">
                <a:solidFill>
                  <a:srgbClr val="222222"/>
                </a:solidFill>
                <a:highlight>
                  <a:srgbClr val="FFFFFF"/>
                </a:highlight>
              </a:rPr>
              <a:t>lời</a:t>
            </a:r>
            <a:r>
              <a:rPr lang="en" sz="1400" b="1" dirty="0">
                <a:solidFill>
                  <a:srgbClr val="222222"/>
                </a:solidFill>
                <a:highlight>
                  <a:srgbClr val="FFFFFF"/>
                </a:highlight>
              </a:rPr>
              <a:t> (</a:t>
            </a:r>
            <a:r>
              <a:rPr lang="en" sz="1400" b="1" dirty="0" err="1">
                <a:solidFill>
                  <a:srgbClr val="222222"/>
                </a:solidFill>
                <a:highlight>
                  <a:srgbClr val="FFFFFF"/>
                </a:highlight>
              </a:rPr>
              <a:t>tình</a:t>
            </a:r>
            <a:r>
              <a:rPr lang="en" sz="1400" b="1" dirty="0">
                <a:solidFill>
                  <a:srgbClr val="222222"/>
                </a:solidFill>
                <a:highlight>
                  <a:srgbClr val="FFFFFF"/>
                </a:highlight>
              </a:rPr>
              <a:t> </a:t>
            </a:r>
            <a:r>
              <a:rPr lang="en" sz="1400" b="1" dirty="0" err="1">
                <a:solidFill>
                  <a:srgbClr val="222222"/>
                </a:solidFill>
                <a:highlight>
                  <a:srgbClr val="FFFFFF"/>
                </a:highlight>
              </a:rPr>
              <a:t>huống</a:t>
            </a:r>
            <a:r>
              <a:rPr lang="en" sz="1400" b="1" dirty="0">
                <a:solidFill>
                  <a:srgbClr val="222222"/>
                </a:solidFill>
                <a:highlight>
                  <a:srgbClr val="FFFFFF"/>
                </a:highlight>
              </a:rPr>
              <a:t>) | </a:t>
            </a:r>
            <a:r>
              <a:rPr lang="en" sz="1400" b="1" dirty="0" err="1">
                <a:solidFill>
                  <a:srgbClr val="222222"/>
                </a:solidFill>
                <a:highlight>
                  <a:srgbClr val="FFFFFF"/>
                </a:highlight>
              </a:rPr>
              <a:t>Tổng</a:t>
            </a:r>
            <a:r>
              <a:rPr lang="en" sz="1400" b="1" dirty="0">
                <a:solidFill>
                  <a:srgbClr val="222222"/>
                </a:solidFill>
                <a:highlight>
                  <a:srgbClr val="FFFFFF"/>
                </a:highlight>
              </a:rPr>
              <a:t> </a:t>
            </a:r>
            <a:r>
              <a:rPr lang="en" sz="1400" b="1" dirty="0" err="1">
                <a:solidFill>
                  <a:srgbClr val="222222"/>
                </a:solidFill>
                <a:highlight>
                  <a:srgbClr val="FFFFFF"/>
                </a:highlight>
              </a:rPr>
              <a:t>số</a:t>
            </a:r>
            <a:r>
              <a:rPr lang="en" sz="1400" b="1" dirty="0">
                <a:solidFill>
                  <a:srgbClr val="222222"/>
                </a:solidFill>
                <a:highlight>
                  <a:srgbClr val="FFFFFF"/>
                </a:highlight>
              </a:rPr>
              <a:t> vote</a:t>
            </a:r>
            <a:r>
              <a:rPr lang="en" sz="1400" dirty="0">
                <a:solidFill>
                  <a:srgbClr val="222222"/>
                </a:solidFill>
                <a:highlight>
                  <a:srgbClr val="FFFFFF"/>
                </a:highlight>
              </a:rPr>
              <a:t> : </a:t>
            </a:r>
            <a:r>
              <a:rPr lang="en" sz="1400" dirty="0" err="1">
                <a:solidFill>
                  <a:srgbClr val="222222"/>
                </a:solidFill>
                <a:highlight>
                  <a:srgbClr val="FFFFFF"/>
                </a:highlight>
              </a:rPr>
              <a:t>được</a:t>
            </a:r>
            <a:r>
              <a:rPr lang="en" sz="1400" dirty="0">
                <a:solidFill>
                  <a:srgbClr val="222222"/>
                </a:solidFill>
                <a:highlight>
                  <a:srgbClr val="FFFFFF"/>
                </a:highlight>
              </a:rPr>
              <a:t> chia </a:t>
            </a:r>
            <a:r>
              <a:rPr lang="en" sz="1400" dirty="0" err="1">
                <a:solidFill>
                  <a:srgbClr val="222222"/>
                </a:solidFill>
                <a:highlight>
                  <a:srgbClr val="FFFFFF"/>
                </a:highlight>
              </a:rPr>
              <a:t>theo</a:t>
            </a:r>
            <a:r>
              <a:rPr lang="en" sz="1400" dirty="0">
                <a:solidFill>
                  <a:srgbClr val="222222"/>
                </a:solidFill>
                <a:highlight>
                  <a:srgbClr val="FFFFFF"/>
                </a:highlight>
              </a:rPr>
              <a:t> </a:t>
            </a:r>
            <a:r>
              <a:rPr lang="en" sz="1400" b="1" dirty="0">
                <a:solidFill>
                  <a:srgbClr val="222222"/>
                </a:solidFill>
                <a:highlight>
                  <a:srgbClr val="FFFFFF"/>
                </a:highlight>
              </a:rPr>
              <a:t>2 </a:t>
            </a:r>
            <a:r>
              <a:rPr lang="en" sz="1400" b="1" dirty="0" err="1">
                <a:solidFill>
                  <a:srgbClr val="222222"/>
                </a:solidFill>
                <a:highlight>
                  <a:srgbClr val="FFFFFF"/>
                </a:highlight>
              </a:rPr>
              <a:t>trường</a:t>
            </a:r>
            <a:r>
              <a:rPr lang="en" sz="1400" b="1" dirty="0">
                <a:solidFill>
                  <a:srgbClr val="222222"/>
                </a:solidFill>
                <a:highlight>
                  <a:srgbClr val="FFFFFF"/>
                </a:highlight>
              </a:rPr>
              <a:t> Lady </a:t>
            </a:r>
            <a:r>
              <a:rPr lang="en" sz="1400" b="1" dirty="0" err="1">
                <a:solidFill>
                  <a:srgbClr val="222222"/>
                </a:solidFill>
                <a:highlight>
                  <a:srgbClr val="FFFFFF"/>
                </a:highlight>
              </a:rPr>
              <a:t>GaoGao</a:t>
            </a:r>
            <a:r>
              <a:rPr lang="en" sz="1400" b="1" dirty="0">
                <a:solidFill>
                  <a:srgbClr val="222222"/>
                </a:solidFill>
                <a:highlight>
                  <a:srgbClr val="FFFFFF"/>
                </a:highlight>
              </a:rPr>
              <a:t> </a:t>
            </a:r>
            <a:r>
              <a:rPr lang="en" sz="1400" b="1" dirty="0" err="1">
                <a:solidFill>
                  <a:srgbClr val="222222"/>
                </a:solidFill>
                <a:highlight>
                  <a:srgbClr val="FFFFFF"/>
                </a:highlight>
              </a:rPr>
              <a:t>và</a:t>
            </a:r>
            <a:r>
              <a:rPr lang="en" sz="1400" b="1" dirty="0">
                <a:solidFill>
                  <a:srgbClr val="222222"/>
                </a:solidFill>
                <a:highlight>
                  <a:srgbClr val="FFFFFF"/>
                </a:highlight>
              </a:rPr>
              <a:t> Lady </a:t>
            </a:r>
            <a:r>
              <a:rPr lang="en" sz="1400" b="1" dirty="0" err="1">
                <a:solidFill>
                  <a:srgbClr val="222222"/>
                </a:solidFill>
                <a:highlight>
                  <a:srgbClr val="FFFFFF"/>
                </a:highlight>
              </a:rPr>
              <a:t>NaNa</a:t>
            </a:r>
            <a:r>
              <a:rPr lang="en" sz="1400" dirty="0">
                <a:solidFill>
                  <a:srgbClr val="222222"/>
                </a:solidFill>
                <a:highlight>
                  <a:srgbClr val="FFFFFF"/>
                </a:highlight>
              </a:rPr>
              <a:t>. </a:t>
            </a:r>
            <a:r>
              <a:rPr lang="en" sz="1400" b="1" dirty="0" err="1">
                <a:solidFill>
                  <a:srgbClr val="222222"/>
                </a:solidFill>
                <a:highlight>
                  <a:srgbClr val="FFFFFF"/>
                </a:highlight>
              </a:rPr>
              <a:t>Có</a:t>
            </a:r>
            <a:r>
              <a:rPr lang="en" sz="1400" b="1" dirty="0">
                <a:solidFill>
                  <a:srgbClr val="222222"/>
                </a:solidFill>
                <a:highlight>
                  <a:srgbClr val="FFFFFF"/>
                </a:highlight>
              </a:rPr>
              <a:t> </a:t>
            </a:r>
            <a:r>
              <a:rPr lang="en" sz="1400" b="1" dirty="0" err="1">
                <a:solidFill>
                  <a:srgbClr val="222222"/>
                </a:solidFill>
                <a:highlight>
                  <a:srgbClr val="FFFFFF"/>
                </a:highlight>
              </a:rPr>
              <a:t>thanh</a:t>
            </a:r>
            <a:r>
              <a:rPr lang="en" sz="1400" b="1" dirty="0">
                <a:solidFill>
                  <a:srgbClr val="222222"/>
                </a:solidFill>
                <a:highlight>
                  <a:srgbClr val="FFFFFF"/>
                </a:highlight>
              </a:rPr>
              <a:t> search </a:t>
            </a:r>
            <a:r>
              <a:rPr lang="en" sz="1400" b="1" dirty="0" err="1">
                <a:solidFill>
                  <a:srgbClr val="222222"/>
                </a:solidFill>
                <a:highlight>
                  <a:srgbClr val="FFFFFF"/>
                </a:highlight>
              </a:rPr>
              <a:t>tên</a:t>
            </a:r>
            <a:r>
              <a:rPr lang="en" sz="1400" b="1" dirty="0">
                <a:solidFill>
                  <a:srgbClr val="222222"/>
                </a:solidFill>
                <a:highlight>
                  <a:srgbClr val="FFFFFF"/>
                </a:highlight>
              </a:rPr>
              <a:t> user, </a:t>
            </a:r>
            <a:r>
              <a:rPr lang="en" sz="1400" b="1" dirty="0" err="1">
                <a:solidFill>
                  <a:srgbClr val="222222"/>
                </a:solidFill>
                <a:highlight>
                  <a:srgbClr val="FFFFFF"/>
                </a:highlight>
              </a:rPr>
              <a:t>bình</a:t>
            </a:r>
            <a:r>
              <a:rPr lang="en" sz="1400" b="1" dirty="0">
                <a:solidFill>
                  <a:srgbClr val="222222"/>
                </a:solidFill>
                <a:highlight>
                  <a:srgbClr val="FFFFFF"/>
                </a:highlight>
              </a:rPr>
              <a:t> </a:t>
            </a:r>
            <a:r>
              <a:rPr lang="en" sz="1400" b="1" dirty="0" err="1">
                <a:solidFill>
                  <a:srgbClr val="222222"/>
                </a:solidFill>
                <a:highlight>
                  <a:srgbClr val="FFFFFF"/>
                </a:highlight>
              </a:rPr>
              <a:t>chọn</a:t>
            </a:r>
            <a:r>
              <a:rPr lang="en" sz="1400" b="1" dirty="0">
                <a:solidFill>
                  <a:srgbClr val="222222"/>
                </a:solidFill>
                <a:highlight>
                  <a:srgbClr val="FFFFFF"/>
                </a:highlight>
              </a:rPr>
              <a:t> </a:t>
            </a:r>
            <a:r>
              <a:rPr lang="en" sz="1400" b="1" dirty="0" err="1">
                <a:solidFill>
                  <a:srgbClr val="222222"/>
                </a:solidFill>
                <a:highlight>
                  <a:srgbClr val="FFFFFF"/>
                </a:highlight>
              </a:rPr>
              <a:t>nhiều</a:t>
            </a:r>
            <a:r>
              <a:rPr lang="en" sz="1400" b="1" dirty="0">
                <a:solidFill>
                  <a:srgbClr val="222222"/>
                </a:solidFill>
                <a:highlight>
                  <a:srgbClr val="FFFFFF"/>
                </a:highlight>
              </a:rPr>
              <a:t> </a:t>
            </a:r>
            <a:r>
              <a:rPr lang="en" sz="1400" b="1" dirty="0" err="1">
                <a:solidFill>
                  <a:srgbClr val="222222"/>
                </a:solidFill>
                <a:highlight>
                  <a:srgbClr val="FFFFFF"/>
                </a:highlight>
              </a:rPr>
              <a:t>nhất</a:t>
            </a:r>
            <a:r>
              <a:rPr lang="en" sz="1400" b="1" dirty="0">
                <a:solidFill>
                  <a:srgbClr val="222222"/>
                </a:solidFill>
                <a:highlight>
                  <a:srgbClr val="FFFFFF"/>
                </a:highlight>
              </a:rPr>
              <a:t>, </a:t>
            </a:r>
            <a:r>
              <a:rPr lang="en" sz="1400" b="1" dirty="0" err="1">
                <a:solidFill>
                  <a:srgbClr val="222222"/>
                </a:solidFill>
                <a:highlight>
                  <a:srgbClr val="FFFFFF"/>
                </a:highlight>
              </a:rPr>
              <a:t>mới</a:t>
            </a:r>
            <a:r>
              <a:rPr lang="en" sz="1400" b="1" dirty="0">
                <a:solidFill>
                  <a:srgbClr val="222222"/>
                </a:solidFill>
                <a:highlight>
                  <a:srgbClr val="FFFFFF"/>
                </a:highlight>
              </a:rPr>
              <a:t> </a:t>
            </a:r>
            <a:r>
              <a:rPr lang="en" sz="1400" b="1" dirty="0" err="1">
                <a:solidFill>
                  <a:srgbClr val="222222"/>
                </a:solidFill>
                <a:highlight>
                  <a:srgbClr val="FFFFFF"/>
                </a:highlight>
              </a:rPr>
              <a:t>nhất</a:t>
            </a:r>
            <a:r>
              <a:rPr lang="en" sz="1400" b="1" dirty="0">
                <a:solidFill>
                  <a:srgbClr val="222222"/>
                </a:solidFill>
                <a:highlight>
                  <a:srgbClr val="FFFFFF"/>
                </a:highlight>
              </a:rPr>
              <a:t>.</a:t>
            </a:r>
          </a:p>
          <a:p>
            <a:pPr marL="457200" lvl="0" indent="-317500" rtl="0">
              <a:spcBef>
                <a:spcPts val="0"/>
              </a:spcBef>
              <a:spcAft>
                <a:spcPts val="0"/>
              </a:spcAft>
              <a:buClr>
                <a:srgbClr val="222222"/>
              </a:buClr>
              <a:buSzPct val="100000"/>
              <a:buAutoNum type="arabicPeriod"/>
            </a:pPr>
            <a:r>
              <a:rPr lang="en" sz="1400" dirty="0" err="1">
                <a:solidFill>
                  <a:srgbClr val="222222"/>
                </a:solidFill>
                <a:highlight>
                  <a:srgbClr val="FFFFFF"/>
                </a:highlight>
              </a:rPr>
              <a:t>Có</a:t>
            </a:r>
            <a:r>
              <a:rPr lang="en" sz="1400" dirty="0">
                <a:solidFill>
                  <a:srgbClr val="222222"/>
                </a:solidFill>
                <a:highlight>
                  <a:srgbClr val="FFFFFF"/>
                </a:highlight>
              </a:rPr>
              <a:t> </a:t>
            </a:r>
            <a:r>
              <a:rPr lang="en" sz="1400" dirty="0" err="1">
                <a:solidFill>
                  <a:srgbClr val="222222"/>
                </a:solidFill>
                <a:highlight>
                  <a:srgbClr val="FFFFFF"/>
                </a:highlight>
              </a:rPr>
              <a:t>thể</a:t>
            </a:r>
            <a:r>
              <a:rPr lang="en" sz="1400" dirty="0">
                <a:solidFill>
                  <a:srgbClr val="222222"/>
                </a:solidFill>
                <a:highlight>
                  <a:srgbClr val="FFFFFF"/>
                </a:highlight>
              </a:rPr>
              <a:t> export file excel </a:t>
            </a:r>
            <a:r>
              <a:rPr lang="en" sz="1400" dirty="0" err="1">
                <a:solidFill>
                  <a:srgbClr val="222222"/>
                </a:solidFill>
                <a:highlight>
                  <a:srgbClr val="FFFFFF"/>
                </a:highlight>
              </a:rPr>
              <a:t>theo</a:t>
            </a:r>
            <a:r>
              <a:rPr lang="en" sz="1400" dirty="0">
                <a:solidFill>
                  <a:srgbClr val="222222"/>
                </a:solidFill>
                <a:highlight>
                  <a:srgbClr val="FFFFFF"/>
                </a:highlight>
              </a:rPr>
              <a:t> form </a:t>
            </a:r>
            <a:r>
              <a:rPr lang="en" sz="1400" dirty="0" err="1">
                <a:solidFill>
                  <a:srgbClr val="222222"/>
                </a:solidFill>
                <a:highlight>
                  <a:srgbClr val="FFFFFF"/>
                </a:highlight>
              </a:rPr>
              <a:t>trên</a:t>
            </a:r>
            <a:r>
              <a:rPr lang="en" sz="1400" dirty="0">
                <a:solidFill>
                  <a:srgbClr val="222222"/>
                </a:solidFill>
                <a:highlight>
                  <a:srgbClr val="FFFFFF"/>
                </a:highlight>
              </a:rPr>
              <a:t>: </a:t>
            </a:r>
            <a:r>
              <a:rPr lang="en" sz="1400" dirty="0" err="1">
                <a:solidFill>
                  <a:srgbClr val="222222"/>
                </a:solidFill>
                <a:highlight>
                  <a:srgbClr val="FFFFFF"/>
                </a:highlight>
              </a:rPr>
              <a:t>Họ</a:t>
            </a:r>
            <a:r>
              <a:rPr lang="en" sz="1400" dirty="0">
                <a:solidFill>
                  <a:srgbClr val="222222"/>
                </a:solidFill>
                <a:highlight>
                  <a:srgbClr val="FFFFFF"/>
                </a:highlight>
              </a:rPr>
              <a:t> </a:t>
            </a:r>
            <a:r>
              <a:rPr lang="en" sz="1400" dirty="0" err="1">
                <a:solidFill>
                  <a:srgbClr val="222222"/>
                </a:solidFill>
                <a:highlight>
                  <a:srgbClr val="FFFFFF"/>
                </a:highlight>
              </a:rPr>
              <a:t>tên</a:t>
            </a:r>
            <a:r>
              <a:rPr lang="en" sz="1400" dirty="0">
                <a:solidFill>
                  <a:srgbClr val="222222"/>
                </a:solidFill>
                <a:highlight>
                  <a:srgbClr val="FFFFFF"/>
                </a:highlight>
              </a:rPr>
              <a:t> | email | </a:t>
            </a:r>
            <a:r>
              <a:rPr lang="en" sz="1400" dirty="0" err="1">
                <a:solidFill>
                  <a:srgbClr val="222222"/>
                </a:solidFill>
                <a:highlight>
                  <a:srgbClr val="FFFFFF"/>
                </a:highlight>
              </a:rPr>
              <a:t>SĐt</a:t>
            </a:r>
            <a:r>
              <a:rPr lang="en" sz="1400" dirty="0">
                <a:solidFill>
                  <a:srgbClr val="222222"/>
                </a:solidFill>
                <a:highlight>
                  <a:srgbClr val="FFFFFF"/>
                </a:highlight>
              </a:rPr>
              <a:t>  | link </a:t>
            </a:r>
            <a:r>
              <a:rPr lang="en" sz="1400" dirty="0" err="1">
                <a:solidFill>
                  <a:srgbClr val="222222"/>
                </a:solidFill>
                <a:highlight>
                  <a:srgbClr val="FFFFFF"/>
                </a:highlight>
              </a:rPr>
              <a:t>facebook</a:t>
            </a:r>
            <a:r>
              <a:rPr lang="en" sz="1400" dirty="0">
                <a:solidFill>
                  <a:srgbClr val="222222"/>
                </a:solidFill>
                <a:highlight>
                  <a:srgbClr val="FFFFFF"/>
                </a:highlight>
              </a:rPr>
              <a:t> |</a:t>
            </a:r>
            <a:r>
              <a:rPr lang="en" sz="1400" dirty="0" err="1">
                <a:solidFill>
                  <a:srgbClr val="222222"/>
                </a:solidFill>
                <a:highlight>
                  <a:srgbClr val="FFFFFF"/>
                </a:highlight>
              </a:rPr>
              <a:t>Câu</a:t>
            </a:r>
            <a:r>
              <a:rPr lang="en" sz="1400" dirty="0">
                <a:solidFill>
                  <a:srgbClr val="222222"/>
                </a:solidFill>
                <a:highlight>
                  <a:srgbClr val="FFFFFF"/>
                </a:highlight>
              </a:rPr>
              <a:t> </a:t>
            </a:r>
            <a:r>
              <a:rPr lang="en" sz="1400" dirty="0" err="1">
                <a:solidFill>
                  <a:srgbClr val="222222"/>
                </a:solidFill>
                <a:highlight>
                  <a:srgbClr val="FFFFFF"/>
                </a:highlight>
              </a:rPr>
              <a:t>hỏi</a:t>
            </a:r>
            <a:r>
              <a:rPr lang="en" sz="1400" dirty="0">
                <a:solidFill>
                  <a:srgbClr val="222222"/>
                </a:solidFill>
                <a:highlight>
                  <a:srgbClr val="FFFFFF"/>
                </a:highlight>
              </a:rPr>
              <a:t> (</a:t>
            </a:r>
            <a:r>
              <a:rPr lang="en" sz="1400" dirty="0" err="1">
                <a:solidFill>
                  <a:srgbClr val="222222"/>
                </a:solidFill>
                <a:highlight>
                  <a:srgbClr val="FFFFFF"/>
                </a:highlight>
              </a:rPr>
              <a:t>tình</a:t>
            </a:r>
            <a:r>
              <a:rPr lang="en" sz="1400" dirty="0">
                <a:solidFill>
                  <a:srgbClr val="222222"/>
                </a:solidFill>
                <a:highlight>
                  <a:srgbClr val="FFFFFF"/>
                </a:highlight>
              </a:rPr>
              <a:t> </a:t>
            </a:r>
            <a:r>
              <a:rPr lang="en" sz="1400" dirty="0" err="1">
                <a:solidFill>
                  <a:srgbClr val="222222"/>
                </a:solidFill>
                <a:highlight>
                  <a:srgbClr val="FFFFFF"/>
                </a:highlight>
              </a:rPr>
              <a:t>huống</a:t>
            </a:r>
            <a:r>
              <a:rPr lang="en" sz="1400" dirty="0">
                <a:solidFill>
                  <a:srgbClr val="222222"/>
                </a:solidFill>
                <a:highlight>
                  <a:srgbClr val="FFFFFF"/>
                </a:highlight>
              </a:rPr>
              <a:t>) | </a:t>
            </a:r>
            <a:r>
              <a:rPr lang="en" sz="1400" dirty="0" err="1">
                <a:solidFill>
                  <a:srgbClr val="222222"/>
                </a:solidFill>
                <a:highlight>
                  <a:srgbClr val="FFFFFF"/>
                </a:highlight>
              </a:rPr>
              <a:t>câu</a:t>
            </a:r>
            <a:r>
              <a:rPr lang="en" sz="1400" dirty="0">
                <a:solidFill>
                  <a:srgbClr val="222222"/>
                </a:solidFill>
                <a:highlight>
                  <a:srgbClr val="FFFFFF"/>
                </a:highlight>
              </a:rPr>
              <a:t> </a:t>
            </a:r>
            <a:r>
              <a:rPr lang="en" sz="1400" dirty="0" err="1">
                <a:solidFill>
                  <a:srgbClr val="222222"/>
                </a:solidFill>
                <a:highlight>
                  <a:srgbClr val="FFFFFF"/>
                </a:highlight>
              </a:rPr>
              <a:t>trả</a:t>
            </a:r>
            <a:r>
              <a:rPr lang="en" sz="1400" dirty="0">
                <a:solidFill>
                  <a:srgbClr val="222222"/>
                </a:solidFill>
                <a:highlight>
                  <a:srgbClr val="FFFFFF"/>
                </a:highlight>
              </a:rPr>
              <a:t> </a:t>
            </a:r>
            <a:r>
              <a:rPr lang="en" sz="1400" dirty="0" err="1">
                <a:solidFill>
                  <a:srgbClr val="222222"/>
                </a:solidFill>
                <a:highlight>
                  <a:srgbClr val="FFFFFF"/>
                </a:highlight>
              </a:rPr>
              <a:t>lời</a:t>
            </a:r>
            <a:r>
              <a:rPr lang="en" sz="1400" dirty="0">
                <a:solidFill>
                  <a:srgbClr val="222222"/>
                </a:solidFill>
                <a:highlight>
                  <a:srgbClr val="FFFFFF"/>
                </a:highlight>
              </a:rPr>
              <a:t> (</a:t>
            </a:r>
            <a:r>
              <a:rPr lang="en" sz="1400" dirty="0" err="1">
                <a:solidFill>
                  <a:srgbClr val="222222"/>
                </a:solidFill>
                <a:highlight>
                  <a:srgbClr val="FFFFFF"/>
                </a:highlight>
              </a:rPr>
              <a:t>tình</a:t>
            </a:r>
            <a:r>
              <a:rPr lang="en" sz="1400" dirty="0">
                <a:solidFill>
                  <a:srgbClr val="222222"/>
                </a:solidFill>
                <a:highlight>
                  <a:srgbClr val="FFFFFF"/>
                </a:highlight>
              </a:rPr>
              <a:t> </a:t>
            </a:r>
            <a:r>
              <a:rPr lang="en" sz="1400" dirty="0" err="1">
                <a:solidFill>
                  <a:srgbClr val="222222"/>
                </a:solidFill>
                <a:highlight>
                  <a:srgbClr val="FFFFFF"/>
                </a:highlight>
              </a:rPr>
              <a:t>huống</a:t>
            </a:r>
            <a:r>
              <a:rPr lang="en" sz="1400" dirty="0">
                <a:solidFill>
                  <a:srgbClr val="222222"/>
                </a:solidFill>
                <a:highlight>
                  <a:srgbClr val="FFFFFF"/>
                </a:highlight>
              </a:rPr>
              <a:t>) | </a:t>
            </a:r>
            <a:r>
              <a:rPr lang="en" sz="1400" dirty="0" err="1">
                <a:solidFill>
                  <a:srgbClr val="222222"/>
                </a:solidFill>
                <a:highlight>
                  <a:srgbClr val="FFFFFF"/>
                </a:highlight>
              </a:rPr>
              <a:t>Tổng</a:t>
            </a:r>
            <a:r>
              <a:rPr lang="en" sz="1400" dirty="0">
                <a:solidFill>
                  <a:srgbClr val="222222"/>
                </a:solidFill>
                <a:highlight>
                  <a:srgbClr val="FFFFFF"/>
                </a:highlight>
              </a:rPr>
              <a:t> </a:t>
            </a:r>
            <a:r>
              <a:rPr lang="en" sz="1400" dirty="0" err="1">
                <a:solidFill>
                  <a:srgbClr val="222222"/>
                </a:solidFill>
                <a:highlight>
                  <a:srgbClr val="FFFFFF"/>
                </a:highlight>
              </a:rPr>
              <a:t>số</a:t>
            </a:r>
            <a:r>
              <a:rPr lang="en" sz="1400" dirty="0">
                <a:solidFill>
                  <a:srgbClr val="222222"/>
                </a:solidFill>
                <a:highlight>
                  <a:srgbClr val="FFFFFF"/>
                </a:highlight>
              </a:rPr>
              <a:t> vote</a:t>
            </a:r>
          </a:p>
          <a:p>
            <a:pPr marL="457200" lvl="0" indent="-317500" rtl="0">
              <a:spcBef>
                <a:spcPts val="0"/>
              </a:spcBef>
              <a:spcAft>
                <a:spcPts val="0"/>
              </a:spcAft>
              <a:buClr>
                <a:srgbClr val="222222"/>
              </a:buClr>
              <a:buSzPct val="100000"/>
              <a:buAutoNum type="arabicPeriod"/>
            </a:pPr>
            <a:r>
              <a:rPr lang="en" sz="1400" dirty="0" err="1">
                <a:solidFill>
                  <a:srgbClr val="222222"/>
                </a:solidFill>
                <a:highlight>
                  <a:srgbClr val="FFFFFF"/>
                </a:highlight>
              </a:rPr>
              <a:t>Có</a:t>
            </a:r>
            <a:r>
              <a:rPr lang="en" sz="1400" dirty="0">
                <a:solidFill>
                  <a:srgbClr val="222222"/>
                </a:solidFill>
                <a:highlight>
                  <a:srgbClr val="FFFFFF"/>
                </a:highlight>
              </a:rPr>
              <a:t> </a:t>
            </a:r>
            <a:r>
              <a:rPr lang="en" sz="1400" dirty="0" err="1">
                <a:solidFill>
                  <a:srgbClr val="222222"/>
                </a:solidFill>
                <a:highlight>
                  <a:srgbClr val="FFFFFF"/>
                </a:highlight>
              </a:rPr>
              <a:t>tính</a:t>
            </a:r>
            <a:r>
              <a:rPr lang="en" sz="1400" dirty="0">
                <a:solidFill>
                  <a:srgbClr val="222222"/>
                </a:solidFill>
                <a:highlight>
                  <a:srgbClr val="FFFFFF"/>
                </a:highlight>
              </a:rPr>
              <a:t> </a:t>
            </a:r>
            <a:r>
              <a:rPr lang="en" sz="1400" dirty="0" err="1">
                <a:solidFill>
                  <a:srgbClr val="222222"/>
                </a:solidFill>
                <a:highlight>
                  <a:srgbClr val="FFFFFF"/>
                </a:highlight>
              </a:rPr>
              <a:t>năng</a:t>
            </a:r>
            <a:r>
              <a:rPr lang="en" sz="1400" dirty="0">
                <a:solidFill>
                  <a:srgbClr val="222222"/>
                </a:solidFill>
                <a:highlight>
                  <a:srgbClr val="FFFFFF"/>
                </a:highlight>
              </a:rPr>
              <a:t> </a:t>
            </a:r>
            <a:r>
              <a:rPr lang="en" sz="1400" dirty="0" err="1">
                <a:solidFill>
                  <a:srgbClr val="222222"/>
                </a:solidFill>
                <a:highlight>
                  <a:srgbClr val="FFFFFF"/>
                </a:highlight>
              </a:rPr>
              <a:t>cho</a:t>
            </a:r>
            <a:r>
              <a:rPr lang="en" sz="1400" dirty="0">
                <a:solidFill>
                  <a:srgbClr val="222222"/>
                </a:solidFill>
                <a:highlight>
                  <a:srgbClr val="FFFFFF"/>
                </a:highlight>
              </a:rPr>
              <a:t> </a:t>
            </a:r>
            <a:r>
              <a:rPr lang="en" sz="1400" dirty="0" err="1">
                <a:solidFill>
                  <a:srgbClr val="222222"/>
                </a:solidFill>
                <a:highlight>
                  <a:srgbClr val="FFFFFF"/>
                </a:highlight>
              </a:rPr>
              <a:t>bên</a:t>
            </a:r>
            <a:r>
              <a:rPr lang="en" sz="1400" dirty="0">
                <a:solidFill>
                  <a:srgbClr val="222222"/>
                </a:solidFill>
                <a:highlight>
                  <a:srgbClr val="FFFFFF"/>
                </a:highlight>
              </a:rPr>
              <a:t> </a:t>
            </a:r>
            <a:r>
              <a:rPr lang="en" sz="1400" dirty="0" err="1">
                <a:solidFill>
                  <a:srgbClr val="222222"/>
                </a:solidFill>
                <a:highlight>
                  <a:srgbClr val="FFFFFF"/>
                </a:highlight>
              </a:rPr>
              <a:t>em</a:t>
            </a:r>
            <a:r>
              <a:rPr lang="en" sz="1400" dirty="0">
                <a:solidFill>
                  <a:srgbClr val="222222"/>
                </a:solidFill>
                <a:highlight>
                  <a:srgbClr val="FFFFFF"/>
                </a:highlight>
              </a:rPr>
              <a:t> edit/ update </a:t>
            </a:r>
            <a:r>
              <a:rPr lang="en" sz="1400" dirty="0" err="1">
                <a:solidFill>
                  <a:srgbClr val="222222"/>
                </a:solidFill>
                <a:highlight>
                  <a:srgbClr val="FFFFFF"/>
                </a:highlight>
              </a:rPr>
              <a:t>câu</a:t>
            </a:r>
            <a:r>
              <a:rPr lang="en" sz="1400" dirty="0">
                <a:solidFill>
                  <a:srgbClr val="222222"/>
                </a:solidFill>
                <a:highlight>
                  <a:srgbClr val="FFFFFF"/>
                </a:highlight>
              </a:rPr>
              <a:t> </a:t>
            </a:r>
            <a:r>
              <a:rPr lang="en" sz="1400" dirty="0" err="1">
                <a:solidFill>
                  <a:srgbClr val="222222"/>
                </a:solidFill>
                <a:highlight>
                  <a:srgbClr val="FFFFFF"/>
                </a:highlight>
              </a:rPr>
              <a:t>hỏi</a:t>
            </a:r>
            <a:r>
              <a:rPr lang="en" sz="1400" dirty="0">
                <a:solidFill>
                  <a:srgbClr val="222222"/>
                </a:solidFill>
                <a:highlight>
                  <a:srgbClr val="FFFFFF"/>
                </a:highlight>
              </a:rPr>
              <a:t> / </a:t>
            </a:r>
            <a:r>
              <a:rPr lang="en" sz="1400" dirty="0" err="1">
                <a:solidFill>
                  <a:srgbClr val="222222"/>
                </a:solidFill>
                <a:highlight>
                  <a:srgbClr val="FFFFFF"/>
                </a:highlight>
              </a:rPr>
              <a:t>thêm</a:t>
            </a:r>
            <a:r>
              <a:rPr lang="en" sz="1400" dirty="0">
                <a:solidFill>
                  <a:srgbClr val="222222"/>
                </a:solidFill>
                <a:highlight>
                  <a:srgbClr val="FFFFFF"/>
                </a:highlight>
              </a:rPr>
              <a:t> / </a:t>
            </a:r>
            <a:r>
              <a:rPr lang="en" sz="1400" dirty="0" err="1">
                <a:solidFill>
                  <a:srgbClr val="222222"/>
                </a:solidFill>
                <a:highlight>
                  <a:srgbClr val="FFFFFF"/>
                </a:highlight>
              </a:rPr>
              <a:t>bớt</a:t>
            </a:r>
            <a:r>
              <a:rPr lang="en" sz="1400" dirty="0">
                <a:solidFill>
                  <a:srgbClr val="222222"/>
                </a:solidFill>
                <a:highlight>
                  <a:srgbClr val="FFFFFF"/>
                </a:highlight>
              </a:rPr>
              <a:t>/ </a:t>
            </a:r>
            <a:r>
              <a:rPr lang="en" sz="1400" dirty="0" err="1">
                <a:solidFill>
                  <a:srgbClr val="222222"/>
                </a:solidFill>
                <a:highlight>
                  <a:srgbClr val="FFFFFF"/>
                </a:highlight>
              </a:rPr>
              <a:t>xoá</a:t>
            </a:r>
            <a:r>
              <a:rPr lang="en" sz="1400" dirty="0">
                <a:solidFill>
                  <a:srgbClr val="222222"/>
                </a:solidFill>
                <a:highlight>
                  <a:srgbClr val="FFFFFF"/>
                </a:highlight>
              </a:rPr>
              <a:t> </a:t>
            </a:r>
            <a:r>
              <a:rPr lang="en" sz="1400" dirty="0" err="1">
                <a:solidFill>
                  <a:srgbClr val="222222"/>
                </a:solidFill>
                <a:highlight>
                  <a:srgbClr val="FFFFFF"/>
                </a:highlight>
              </a:rPr>
              <a:t>câu</a:t>
            </a:r>
            <a:r>
              <a:rPr lang="en" sz="1400" dirty="0">
                <a:solidFill>
                  <a:srgbClr val="222222"/>
                </a:solidFill>
                <a:highlight>
                  <a:srgbClr val="FFFFFF"/>
                </a:highlight>
              </a:rPr>
              <a:t> </a:t>
            </a:r>
            <a:r>
              <a:rPr lang="en" sz="1400" dirty="0" err="1">
                <a:solidFill>
                  <a:srgbClr val="222222"/>
                </a:solidFill>
                <a:highlight>
                  <a:srgbClr val="FFFFFF"/>
                </a:highlight>
              </a:rPr>
              <a:t>hỏi</a:t>
            </a:r>
            <a:r>
              <a:rPr lang="en" sz="1400" dirty="0">
                <a:solidFill>
                  <a:srgbClr val="222222"/>
                </a:solidFill>
                <a:highlight>
                  <a:srgbClr val="FFFFFF"/>
                </a:highlight>
              </a:rPr>
              <a:t> </a:t>
            </a:r>
            <a:r>
              <a:rPr lang="en" sz="1400" dirty="0" err="1">
                <a:solidFill>
                  <a:srgbClr val="222222"/>
                </a:solidFill>
                <a:highlight>
                  <a:srgbClr val="FFFFFF"/>
                </a:highlight>
              </a:rPr>
              <a:t>và</a:t>
            </a:r>
            <a:r>
              <a:rPr lang="en" sz="1400" dirty="0">
                <a:solidFill>
                  <a:srgbClr val="222222"/>
                </a:solidFill>
                <a:highlight>
                  <a:srgbClr val="FFFFFF"/>
                </a:highlight>
              </a:rPr>
              <a:t> </a:t>
            </a:r>
            <a:r>
              <a:rPr lang="en" sz="1400" dirty="0" err="1">
                <a:solidFill>
                  <a:srgbClr val="222222"/>
                </a:solidFill>
                <a:highlight>
                  <a:srgbClr val="FFFFFF"/>
                </a:highlight>
              </a:rPr>
              <a:t>quản</a:t>
            </a:r>
            <a:r>
              <a:rPr lang="en" sz="1400" dirty="0">
                <a:solidFill>
                  <a:srgbClr val="222222"/>
                </a:solidFill>
                <a:highlight>
                  <a:srgbClr val="FFFFFF"/>
                </a:highlight>
              </a:rPr>
              <a:t> </a:t>
            </a:r>
            <a:r>
              <a:rPr lang="en" sz="1400" dirty="0" err="1">
                <a:solidFill>
                  <a:srgbClr val="222222"/>
                </a:solidFill>
                <a:highlight>
                  <a:srgbClr val="FFFFFF"/>
                </a:highlight>
              </a:rPr>
              <a:t>lý</a:t>
            </a:r>
            <a:r>
              <a:rPr lang="en" sz="1400" dirty="0">
                <a:solidFill>
                  <a:srgbClr val="222222"/>
                </a:solidFill>
                <a:highlight>
                  <a:srgbClr val="FFFFFF"/>
                </a:highlight>
              </a:rPr>
              <a:t> </a:t>
            </a:r>
            <a:r>
              <a:rPr lang="en" sz="1400" dirty="0" err="1">
                <a:solidFill>
                  <a:srgbClr val="222222"/>
                </a:solidFill>
                <a:highlight>
                  <a:srgbClr val="FFFFFF"/>
                </a:highlight>
              </a:rPr>
              <a:t>câu</a:t>
            </a:r>
            <a:r>
              <a:rPr lang="en" sz="1400" dirty="0">
                <a:solidFill>
                  <a:srgbClr val="222222"/>
                </a:solidFill>
                <a:highlight>
                  <a:srgbClr val="FFFFFF"/>
                </a:highlight>
              </a:rPr>
              <a:t> </a:t>
            </a:r>
            <a:r>
              <a:rPr lang="en" sz="1400" dirty="0" err="1">
                <a:solidFill>
                  <a:srgbClr val="222222"/>
                </a:solidFill>
                <a:highlight>
                  <a:srgbClr val="FFFFFF"/>
                </a:highlight>
              </a:rPr>
              <a:t>hỏi</a:t>
            </a:r>
            <a:r>
              <a:rPr lang="en" sz="1400" dirty="0">
                <a:solidFill>
                  <a:srgbClr val="222222"/>
                </a:solidFill>
                <a:highlight>
                  <a:srgbClr val="FFFFFF"/>
                </a:highlight>
              </a:rPr>
              <a:t>, </a:t>
            </a:r>
            <a:r>
              <a:rPr lang="en" sz="1400" dirty="0" err="1">
                <a:solidFill>
                  <a:srgbClr val="222222"/>
                </a:solidFill>
                <a:highlight>
                  <a:srgbClr val="FFFFFF"/>
                </a:highlight>
              </a:rPr>
              <a:t>chỉnh</a:t>
            </a:r>
            <a:r>
              <a:rPr lang="en" sz="1400" dirty="0">
                <a:solidFill>
                  <a:srgbClr val="222222"/>
                </a:solidFill>
                <a:highlight>
                  <a:srgbClr val="FFFFFF"/>
                </a:highlight>
              </a:rPr>
              <a:t> </a:t>
            </a:r>
            <a:r>
              <a:rPr lang="en" sz="1400" dirty="0" err="1">
                <a:solidFill>
                  <a:srgbClr val="222222"/>
                </a:solidFill>
                <a:highlight>
                  <a:srgbClr val="FFFFFF"/>
                </a:highlight>
              </a:rPr>
              <a:t>sửa</a:t>
            </a:r>
            <a:r>
              <a:rPr lang="en" sz="1400" dirty="0">
                <a:solidFill>
                  <a:srgbClr val="222222"/>
                </a:solidFill>
                <a:highlight>
                  <a:srgbClr val="FFFFFF"/>
                </a:highlight>
              </a:rPr>
              <a:t> </a:t>
            </a:r>
            <a:r>
              <a:rPr lang="en" sz="1400" dirty="0" err="1">
                <a:solidFill>
                  <a:srgbClr val="222222"/>
                </a:solidFill>
                <a:highlight>
                  <a:srgbClr val="FFFFFF"/>
                </a:highlight>
              </a:rPr>
              <a:t>thể</a:t>
            </a:r>
            <a:r>
              <a:rPr lang="en" sz="1400" dirty="0">
                <a:solidFill>
                  <a:srgbClr val="222222"/>
                </a:solidFill>
                <a:highlight>
                  <a:srgbClr val="FFFFFF"/>
                </a:highlight>
              </a:rPr>
              <a:t> </a:t>
            </a:r>
            <a:r>
              <a:rPr lang="en" sz="1400" dirty="0" err="1">
                <a:solidFill>
                  <a:srgbClr val="222222"/>
                </a:solidFill>
                <a:highlight>
                  <a:srgbClr val="FFFFFF"/>
                </a:highlight>
              </a:rPr>
              <a:t>lệ</a:t>
            </a:r>
            <a:r>
              <a:rPr lang="en" sz="1400" dirty="0">
                <a:solidFill>
                  <a:srgbClr val="222222"/>
                </a:solidFill>
                <a:highlight>
                  <a:srgbClr val="FFFFFF"/>
                </a:highlight>
              </a:rPr>
              <a:t>. </a:t>
            </a:r>
          </a:p>
          <a:p>
            <a:pPr marL="457200" lvl="0" indent="-317500" rtl="0">
              <a:spcBef>
                <a:spcPts val="0"/>
              </a:spcBef>
              <a:spcAft>
                <a:spcPts val="0"/>
              </a:spcAft>
              <a:buClr>
                <a:srgbClr val="222222"/>
              </a:buClr>
              <a:buSzPct val="100000"/>
              <a:buAutoNum type="arabicPeriod"/>
            </a:pPr>
            <a:r>
              <a:rPr lang="en" sz="1400" dirty="0">
                <a:solidFill>
                  <a:srgbClr val="222222"/>
                </a:solidFill>
                <a:highlight>
                  <a:srgbClr val="FFFFFF"/>
                </a:highlight>
              </a:rPr>
              <a:t>Filter </a:t>
            </a:r>
            <a:r>
              <a:rPr lang="en" sz="1400" dirty="0" err="1">
                <a:solidFill>
                  <a:srgbClr val="222222"/>
                </a:solidFill>
                <a:highlight>
                  <a:srgbClr val="FFFFFF"/>
                </a:highlight>
              </a:rPr>
              <a:t>bài</a:t>
            </a:r>
            <a:r>
              <a:rPr lang="en" sz="1400" dirty="0">
                <a:solidFill>
                  <a:srgbClr val="222222"/>
                </a:solidFill>
                <a:highlight>
                  <a:srgbClr val="FFFFFF"/>
                </a:highlight>
              </a:rPr>
              <a:t> </a:t>
            </a:r>
            <a:r>
              <a:rPr lang="en" sz="1400" dirty="0" err="1">
                <a:solidFill>
                  <a:srgbClr val="222222"/>
                </a:solidFill>
                <a:highlight>
                  <a:srgbClr val="FFFFFF"/>
                </a:highlight>
              </a:rPr>
              <a:t>dự</a:t>
            </a:r>
            <a:r>
              <a:rPr lang="en" sz="1400" dirty="0">
                <a:solidFill>
                  <a:srgbClr val="222222"/>
                </a:solidFill>
                <a:highlight>
                  <a:srgbClr val="FFFFFF"/>
                </a:highlight>
              </a:rPr>
              <a:t> </a:t>
            </a:r>
            <a:r>
              <a:rPr lang="en" sz="1400" dirty="0" err="1">
                <a:solidFill>
                  <a:srgbClr val="222222"/>
                </a:solidFill>
                <a:highlight>
                  <a:srgbClr val="FFFFFF"/>
                </a:highlight>
              </a:rPr>
              <a:t>thi</a:t>
            </a:r>
            <a:r>
              <a:rPr lang="en" sz="1400" dirty="0">
                <a:solidFill>
                  <a:srgbClr val="222222"/>
                </a:solidFill>
                <a:highlight>
                  <a:srgbClr val="FFFFFF"/>
                </a:highlight>
              </a:rPr>
              <a:t> </a:t>
            </a:r>
            <a:r>
              <a:rPr lang="en" sz="1400" dirty="0" err="1">
                <a:solidFill>
                  <a:srgbClr val="222222"/>
                </a:solidFill>
                <a:highlight>
                  <a:srgbClr val="FFFFFF"/>
                </a:highlight>
              </a:rPr>
              <a:t>theo</a:t>
            </a:r>
            <a:r>
              <a:rPr lang="en" sz="1400" dirty="0">
                <a:solidFill>
                  <a:srgbClr val="222222"/>
                </a:solidFill>
                <a:highlight>
                  <a:srgbClr val="FFFFFF"/>
                </a:highlight>
              </a:rPr>
              <a:t> </a:t>
            </a:r>
            <a:r>
              <a:rPr lang="en" sz="1400" dirty="0" err="1">
                <a:solidFill>
                  <a:srgbClr val="222222"/>
                </a:solidFill>
                <a:highlight>
                  <a:srgbClr val="FFFFFF"/>
                </a:highlight>
              </a:rPr>
              <a:t>các</a:t>
            </a:r>
            <a:r>
              <a:rPr lang="en" sz="1400" dirty="0">
                <a:solidFill>
                  <a:srgbClr val="222222"/>
                </a:solidFill>
                <a:highlight>
                  <a:srgbClr val="FFFFFF"/>
                </a:highlight>
              </a:rPr>
              <a:t> </a:t>
            </a:r>
            <a:r>
              <a:rPr lang="en" sz="1400" dirty="0" err="1">
                <a:solidFill>
                  <a:srgbClr val="222222"/>
                </a:solidFill>
                <a:highlight>
                  <a:srgbClr val="FFFFFF"/>
                </a:highlight>
              </a:rPr>
              <a:t>trường</a:t>
            </a:r>
            <a:r>
              <a:rPr lang="en" sz="1400" dirty="0">
                <a:solidFill>
                  <a:srgbClr val="222222"/>
                </a:solidFill>
                <a:highlight>
                  <a:srgbClr val="FFFFFF"/>
                </a:highlight>
              </a:rPr>
              <a:t> </a:t>
            </a:r>
            <a:r>
              <a:rPr lang="en" sz="1400" dirty="0" err="1">
                <a:solidFill>
                  <a:srgbClr val="222222"/>
                </a:solidFill>
                <a:highlight>
                  <a:srgbClr val="FFFFFF"/>
                </a:highlight>
              </a:rPr>
              <a:t>sau</a:t>
            </a:r>
            <a:r>
              <a:rPr lang="en" sz="1400" dirty="0">
                <a:solidFill>
                  <a:srgbClr val="222222"/>
                </a:solidFill>
                <a:highlight>
                  <a:srgbClr val="FFFFFF"/>
                </a:highlight>
              </a:rPr>
              <a:t>: </a:t>
            </a:r>
            <a:r>
              <a:rPr lang="en" sz="1400" dirty="0" err="1">
                <a:solidFill>
                  <a:srgbClr val="222222"/>
                </a:solidFill>
                <a:highlight>
                  <a:srgbClr val="FFFFFF"/>
                </a:highlight>
              </a:rPr>
              <a:t>Mới</a:t>
            </a:r>
            <a:r>
              <a:rPr lang="en" sz="1400" dirty="0">
                <a:solidFill>
                  <a:srgbClr val="222222"/>
                </a:solidFill>
                <a:highlight>
                  <a:srgbClr val="FFFFFF"/>
                </a:highlight>
              </a:rPr>
              <a:t> </a:t>
            </a:r>
            <a:r>
              <a:rPr lang="en" sz="1400" dirty="0" err="1">
                <a:solidFill>
                  <a:srgbClr val="222222"/>
                </a:solidFill>
                <a:highlight>
                  <a:srgbClr val="FFFFFF"/>
                </a:highlight>
              </a:rPr>
              <a:t>nhất</a:t>
            </a:r>
            <a:r>
              <a:rPr lang="en" sz="1400" dirty="0">
                <a:solidFill>
                  <a:srgbClr val="222222"/>
                </a:solidFill>
                <a:highlight>
                  <a:srgbClr val="FFFFFF"/>
                </a:highlight>
              </a:rPr>
              <a:t>, </a:t>
            </a:r>
            <a:r>
              <a:rPr lang="en" sz="1400" dirty="0" err="1">
                <a:solidFill>
                  <a:srgbClr val="222222"/>
                </a:solidFill>
                <a:highlight>
                  <a:srgbClr val="FFFFFF"/>
                </a:highlight>
              </a:rPr>
              <a:t>bình</a:t>
            </a:r>
            <a:r>
              <a:rPr lang="en" sz="1400" dirty="0">
                <a:solidFill>
                  <a:srgbClr val="222222"/>
                </a:solidFill>
                <a:highlight>
                  <a:srgbClr val="FFFFFF"/>
                </a:highlight>
              </a:rPr>
              <a:t> </a:t>
            </a:r>
            <a:r>
              <a:rPr lang="en" sz="1400" dirty="0" err="1">
                <a:solidFill>
                  <a:srgbClr val="222222"/>
                </a:solidFill>
                <a:highlight>
                  <a:srgbClr val="FFFFFF"/>
                </a:highlight>
              </a:rPr>
              <a:t>chọn</a:t>
            </a:r>
            <a:r>
              <a:rPr lang="en" sz="1400" dirty="0">
                <a:solidFill>
                  <a:srgbClr val="222222"/>
                </a:solidFill>
                <a:highlight>
                  <a:srgbClr val="FFFFFF"/>
                </a:highlight>
              </a:rPr>
              <a:t> </a:t>
            </a:r>
            <a:r>
              <a:rPr lang="en" sz="1400" dirty="0" err="1">
                <a:solidFill>
                  <a:srgbClr val="222222"/>
                </a:solidFill>
                <a:highlight>
                  <a:srgbClr val="FFFFFF"/>
                </a:highlight>
              </a:rPr>
              <a:t>nhiều</a:t>
            </a:r>
            <a:r>
              <a:rPr lang="en" sz="1400" dirty="0">
                <a:solidFill>
                  <a:srgbClr val="222222"/>
                </a:solidFill>
                <a:highlight>
                  <a:srgbClr val="FFFFFF"/>
                </a:highlight>
              </a:rPr>
              <a:t> </a:t>
            </a:r>
            <a:r>
              <a:rPr lang="en" sz="1400" dirty="0" err="1">
                <a:solidFill>
                  <a:srgbClr val="222222"/>
                </a:solidFill>
                <a:highlight>
                  <a:srgbClr val="FFFFFF"/>
                </a:highlight>
              </a:rPr>
              <a:t>nhất</a:t>
            </a:r>
            <a:r>
              <a:rPr lang="en" sz="1400" dirty="0">
                <a:solidFill>
                  <a:srgbClr val="222222"/>
                </a:solidFill>
                <a:highlight>
                  <a:srgbClr val="FFFFFF"/>
                </a:highlight>
              </a:rPr>
              <a:t>, search </a:t>
            </a:r>
            <a:r>
              <a:rPr lang="en" sz="1400" dirty="0" err="1">
                <a:solidFill>
                  <a:srgbClr val="222222"/>
                </a:solidFill>
                <a:highlight>
                  <a:srgbClr val="FFFFFF"/>
                </a:highlight>
              </a:rPr>
              <a:t>theo</a:t>
            </a:r>
            <a:r>
              <a:rPr lang="en" sz="1400" dirty="0">
                <a:solidFill>
                  <a:srgbClr val="222222"/>
                </a:solidFill>
                <a:highlight>
                  <a:srgbClr val="FFFFFF"/>
                </a:highlight>
              </a:rPr>
              <a:t> </a:t>
            </a:r>
            <a:r>
              <a:rPr lang="en" sz="1400" dirty="0" err="1">
                <a:solidFill>
                  <a:srgbClr val="222222"/>
                </a:solidFill>
                <a:highlight>
                  <a:srgbClr val="FFFFFF"/>
                </a:highlight>
              </a:rPr>
              <a:t>tên</a:t>
            </a:r>
            <a:r>
              <a:rPr lang="en" sz="1400" dirty="0">
                <a:solidFill>
                  <a:srgbClr val="222222"/>
                </a:solidFill>
                <a:highlight>
                  <a:srgbClr val="FFFFFF"/>
                </a:highlight>
              </a:rPr>
              <a:t> user </a:t>
            </a:r>
          </a:p>
          <a:p>
            <a:pPr marL="457200" lvl="0" indent="-317500" rtl="0">
              <a:spcBef>
                <a:spcPts val="0"/>
              </a:spcBef>
              <a:spcAft>
                <a:spcPts val="0"/>
              </a:spcAft>
              <a:buClr>
                <a:srgbClr val="000000"/>
              </a:buClr>
              <a:buSzPct val="100000"/>
              <a:buAutoNum type="arabicPeriod"/>
            </a:pPr>
            <a:r>
              <a:rPr lang="en" sz="1400" dirty="0" err="1">
                <a:solidFill>
                  <a:srgbClr val="000000"/>
                </a:solidFill>
              </a:rPr>
              <a:t>Có</a:t>
            </a:r>
            <a:r>
              <a:rPr lang="en" sz="1400" dirty="0">
                <a:solidFill>
                  <a:srgbClr val="000000"/>
                </a:solidFill>
              </a:rPr>
              <a:t> </a:t>
            </a:r>
            <a:r>
              <a:rPr lang="en" sz="1400" dirty="0" err="1">
                <a:solidFill>
                  <a:srgbClr val="000000"/>
                </a:solidFill>
              </a:rPr>
              <a:t>thống</a:t>
            </a:r>
            <a:r>
              <a:rPr lang="en" sz="1400" dirty="0">
                <a:solidFill>
                  <a:srgbClr val="000000"/>
                </a:solidFill>
              </a:rPr>
              <a:t> </a:t>
            </a:r>
            <a:r>
              <a:rPr lang="en" sz="1400" dirty="0" err="1">
                <a:solidFill>
                  <a:srgbClr val="000000"/>
                </a:solidFill>
              </a:rPr>
              <a:t>kê</a:t>
            </a:r>
            <a:r>
              <a:rPr lang="en" sz="1400" dirty="0">
                <a:solidFill>
                  <a:srgbClr val="000000"/>
                </a:solidFill>
              </a:rPr>
              <a:t> </a:t>
            </a:r>
            <a:r>
              <a:rPr lang="en" sz="1400" dirty="0" err="1">
                <a:solidFill>
                  <a:srgbClr val="000000"/>
                </a:solidFill>
              </a:rPr>
              <a:t>các</a:t>
            </a:r>
            <a:r>
              <a:rPr lang="en" sz="1400" dirty="0">
                <a:solidFill>
                  <a:srgbClr val="000000"/>
                </a:solidFill>
              </a:rPr>
              <a:t> email </a:t>
            </a:r>
            <a:r>
              <a:rPr lang="en" sz="1400" dirty="0" err="1">
                <a:solidFill>
                  <a:srgbClr val="000000"/>
                </a:solidFill>
              </a:rPr>
              <a:t>được</a:t>
            </a:r>
            <a:r>
              <a:rPr lang="en" sz="1400" dirty="0">
                <a:solidFill>
                  <a:srgbClr val="000000"/>
                </a:solidFill>
              </a:rPr>
              <a:t> </a:t>
            </a:r>
            <a:r>
              <a:rPr lang="en" sz="1400" dirty="0" err="1">
                <a:solidFill>
                  <a:srgbClr val="000000"/>
                </a:solidFill>
              </a:rPr>
              <a:t>mời</a:t>
            </a:r>
            <a:r>
              <a:rPr lang="en" sz="1400" dirty="0">
                <a:solidFill>
                  <a:srgbClr val="000000"/>
                </a:solidFill>
              </a:rPr>
              <a:t> ( </a:t>
            </a:r>
            <a:r>
              <a:rPr lang="en" sz="1400" dirty="0" err="1">
                <a:solidFill>
                  <a:srgbClr val="000000"/>
                </a:solidFill>
              </a:rPr>
              <a:t>khi</a:t>
            </a:r>
            <a:r>
              <a:rPr lang="en" sz="1400" dirty="0">
                <a:solidFill>
                  <a:srgbClr val="000000"/>
                </a:solidFill>
              </a:rPr>
              <a:t> users </a:t>
            </a:r>
            <a:r>
              <a:rPr lang="en" sz="1400" dirty="0" err="1">
                <a:solidFill>
                  <a:srgbClr val="000000"/>
                </a:solidFill>
              </a:rPr>
              <a:t>trả</a:t>
            </a:r>
            <a:r>
              <a:rPr lang="en" sz="1400" dirty="0">
                <a:solidFill>
                  <a:srgbClr val="000000"/>
                </a:solidFill>
              </a:rPr>
              <a:t> </a:t>
            </a:r>
            <a:r>
              <a:rPr lang="en" sz="1400" dirty="0" err="1">
                <a:solidFill>
                  <a:srgbClr val="000000"/>
                </a:solidFill>
              </a:rPr>
              <a:t>lời</a:t>
            </a:r>
            <a:r>
              <a:rPr lang="en" sz="1400" dirty="0">
                <a:solidFill>
                  <a:srgbClr val="000000"/>
                </a:solidFill>
              </a:rPr>
              <a:t> </a:t>
            </a:r>
            <a:r>
              <a:rPr lang="en" sz="1400" dirty="0" err="1">
                <a:solidFill>
                  <a:srgbClr val="000000"/>
                </a:solidFill>
              </a:rPr>
              <a:t>sai</a:t>
            </a:r>
            <a:r>
              <a:rPr lang="en" sz="1400" dirty="0">
                <a:solidFill>
                  <a:srgbClr val="000000"/>
                </a:solidFill>
              </a:rPr>
              <a:t>) </a:t>
            </a:r>
          </a:p>
          <a:p>
            <a:pPr lvl="0">
              <a:spcBef>
                <a:spcPts val="0"/>
              </a:spcBef>
              <a:spcAft>
                <a:spcPts val="0"/>
              </a:spcAft>
              <a:buNone/>
            </a:pPr>
            <a:endParaRPr sz="1400" dirty="0">
              <a:solidFill>
                <a:srgbClr val="222222"/>
              </a:solidFill>
              <a:highlight>
                <a:srgbClr val="FFFFFF"/>
              </a:highlight>
            </a:endParaRPr>
          </a:p>
          <a:p>
            <a:pPr lvl="0">
              <a:spcBef>
                <a:spcPts val="0"/>
              </a:spcBef>
              <a:spcAft>
                <a:spcPts val="0"/>
              </a:spcAft>
              <a:buNone/>
            </a:pPr>
            <a:endParaRPr sz="1400" dirty="0">
              <a:solidFill>
                <a:srgbClr val="222222"/>
              </a:solidFill>
              <a:highlight>
                <a:srgbClr val="FFFFFF"/>
              </a:highlight>
            </a:endParaRPr>
          </a:p>
          <a:p>
            <a:pPr lvl="0">
              <a:spcBef>
                <a:spcPts val="0"/>
              </a:spcBef>
              <a:buNone/>
            </a:pPr>
            <a:endParaRPr dirty="0"/>
          </a:p>
          <a:p>
            <a:pPr lvl="0">
              <a:spcBef>
                <a:spcPts val="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97" name="Shape 197"/>
          <p:cNvSpPr txBox="1">
            <a:spLocks noGrp="1"/>
          </p:cNvSpPr>
          <p:nvPr>
            <p:ph type="body" idx="1"/>
          </p:nvPr>
        </p:nvSpPr>
        <p:spPr>
          <a:xfrm>
            <a:off x="4500825" y="0"/>
            <a:ext cx="4560000" cy="5084100"/>
          </a:xfrm>
          <a:prstGeom prst="rect">
            <a:avLst/>
          </a:prstGeom>
        </p:spPr>
        <p:txBody>
          <a:bodyPr lIns="91425" tIns="91425" rIns="91425" bIns="91425" anchor="t" anchorCtr="0">
            <a:noAutofit/>
          </a:bodyPr>
          <a:lstStyle/>
          <a:p>
            <a:pPr lvl="0">
              <a:spcBef>
                <a:spcPts val="0"/>
              </a:spcBef>
              <a:buNone/>
            </a:pPr>
            <a:r>
              <a:rPr lang="en" sz="1400">
                <a:solidFill>
                  <a:srgbClr val="000000"/>
                </a:solidFill>
              </a:rPr>
              <a:t>Trang DANH SÁCH:</a:t>
            </a:r>
          </a:p>
          <a:p>
            <a:pPr lvl="0" rtl="0">
              <a:spcBef>
                <a:spcPts val="0"/>
              </a:spcBef>
              <a:buNone/>
            </a:pPr>
            <a:r>
              <a:rPr lang="en" sz="1400">
                <a:solidFill>
                  <a:srgbClr val="000000"/>
                </a:solidFill>
              </a:rPr>
              <a:t>(Click vào mỗi bài dự thi sẽ hiển thị chi tiết bài dự thi đó)</a:t>
            </a:r>
          </a:p>
          <a:p>
            <a:pPr lvl="0" rtl="0">
              <a:spcBef>
                <a:spcPts val="0"/>
              </a:spcBef>
              <a:buNone/>
            </a:pPr>
            <a:r>
              <a:rPr lang="en" sz="1400">
                <a:solidFill>
                  <a:srgbClr val="000000"/>
                </a:solidFill>
              </a:rPr>
              <a:t>   5.Bình chọn: user bình chọn 1 lần/ 1 bài và được bình chọn nhiều bài</a:t>
            </a:r>
          </a:p>
          <a:p>
            <a:pPr marL="457200" lvl="0" indent="-304800" algn="just" rtl="0">
              <a:spcBef>
                <a:spcPts val="0"/>
              </a:spcBef>
              <a:spcAft>
                <a:spcPts val="0"/>
              </a:spcAft>
              <a:buClr>
                <a:srgbClr val="000000"/>
              </a:buClr>
              <a:buSzPct val="100000"/>
            </a:pPr>
            <a:r>
              <a:rPr lang="en" sz="1200">
                <a:solidFill>
                  <a:srgbClr val="000000"/>
                </a:solidFill>
              </a:rPr>
              <a:t>Bình chọn đối với user đã đăng ký chơi: Mỗi tài khoản đăng ký chơi được tính theo 1 email/ facebook đã đăng ký theo form ĐĂNG KÝ</a:t>
            </a:r>
          </a:p>
          <a:p>
            <a:pPr marL="457200" lvl="0" indent="-304800" algn="just" rtl="0">
              <a:spcBef>
                <a:spcPts val="0"/>
              </a:spcBef>
              <a:spcAft>
                <a:spcPts val="0"/>
              </a:spcAft>
              <a:buClr>
                <a:srgbClr val="000000"/>
              </a:buClr>
              <a:buSzPct val="100000"/>
            </a:pPr>
            <a:r>
              <a:rPr lang="en" sz="1200">
                <a:solidFill>
                  <a:srgbClr val="000000"/>
                </a:solidFill>
              </a:rPr>
              <a:t>Bình chọn đối với khách vãng lai: không cần đăng ký vẫn bình chọn được nhưng cần biết link profile facebook đã nhấn nút bình chọn. Và hạn chế không cho 1 IP có quá nhiều account vãng lai bình chọn. </a:t>
            </a:r>
          </a:p>
          <a:p>
            <a:pPr lvl="0" algn="just" rtl="0">
              <a:spcBef>
                <a:spcPts val="0"/>
              </a:spcBef>
              <a:spcAft>
                <a:spcPts val="0"/>
              </a:spcAft>
              <a:buNone/>
            </a:pPr>
            <a:r>
              <a:rPr lang="en" sz="1100">
                <a:solidFill>
                  <a:srgbClr val="000000"/>
                </a:solidFill>
              </a:rPr>
              <a:t>    </a:t>
            </a:r>
            <a:r>
              <a:rPr lang="en" sz="1400">
                <a:solidFill>
                  <a:srgbClr val="000000"/>
                </a:solidFill>
              </a:rPr>
              <a:t>6. Icon Facebook:  Share link bài dự thi về facebook cá nhân mà user đã login để kêu gọi bình chọn (chế độ public là mặc định)</a:t>
            </a:r>
          </a:p>
          <a:p>
            <a:pPr lvl="0" rtl="0">
              <a:lnSpc>
                <a:spcPct val="100000"/>
              </a:lnSpc>
              <a:spcBef>
                <a:spcPts val="0"/>
              </a:spcBef>
              <a:buNone/>
            </a:pPr>
            <a:r>
              <a:rPr lang="en" sz="1400"/>
              <a:t>*** Lưu ý: </a:t>
            </a:r>
          </a:p>
          <a:p>
            <a:pPr marL="457200" lvl="0" indent="-317500" rtl="0">
              <a:lnSpc>
                <a:spcPct val="100000"/>
              </a:lnSpc>
              <a:spcBef>
                <a:spcPts val="0"/>
              </a:spcBef>
              <a:buSzPct val="100000"/>
            </a:pPr>
            <a:r>
              <a:rPr lang="en" sz="1400"/>
              <a:t>Tất cả các frame, layout giữ nguyên vị trí chỉ có  bảng text chữ cái thay đổi</a:t>
            </a:r>
          </a:p>
          <a:p>
            <a:pPr lvl="0" rtl="0">
              <a:lnSpc>
                <a:spcPct val="100000"/>
              </a:lnSpc>
              <a:spcBef>
                <a:spcPts val="0"/>
              </a:spcBef>
              <a:buNone/>
            </a:pPr>
            <a:endParaRPr sz="1400">
              <a:solidFill>
                <a:srgbClr val="000000"/>
              </a:solidFill>
            </a:endParaRP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198" name="Shape 198"/>
          <p:cNvPicPr preferRelativeResize="0"/>
          <p:nvPr/>
        </p:nvPicPr>
        <p:blipFill>
          <a:blip r:embed="rId3">
            <a:alphaModFix/>
          </a:blip>
          <a:stretch>
            <a:fillRect/>
          </a:stretch>
        </p:blipFill>
        <p:spPr>
          <a:xfrm>
            <a:off x="311700" y="776900"/>
            <a:ext cx="3965575" cy="3988325"/>
          </a:xfrm>
          <a:prstGeom prst="rect">
            <a:avLst/>
          </a:prstGeom>
          <a:noFill/>
          <a:ln>
            <a:noFill/>
          </a:ln>
        </p:spPr>
      </p:pic>
      <p:cxnSp>
        <p:nvCxnSpPr>
          <p:cNvPr id="199" name="Shape 199"/>
          <p:cNvCxnSpPr/>
          <p:nvPr/>
        </p:nvCxnSpPr>
        <p:spPr>
          <a:xfrm flipH="1">
            <a:off x="2546600" y="1360275"/>
            <a:ext cx="2236200" cy="2498700"/>
          </a:xfrm>
          <a:prstGeom prst="straightConnector1">
            <a:avLst/>
          </a:prstGeom>
          <a:noFill/>
          <a:ln w="9525" cap="flat" cmpd="sng">
            <a:solidFill>
              <a:schemeClr val="dk2"/>
            </a:solidFill>
            <a:prstDash val="solid"/>
            <a:round/>
            <a:headEnd type="none" w="lg" len="lg"/>
            <a:tailEnd type="triangle" w="lg" len="lg"/>
          </a:ln>
        </p:spPr>
      </p:cxnSp>
      <p:cxnSp>
        <p:nvCxnSpPr>
          <p:cNvPr id="200" name="Shape 200"/>
          <p:cNvCxnSpPr/>
          <p:nvPr/>
        </p:nvCxnSpPr>
        <p:spPr>
          <a:xfrm flipH="1">
            <a:off x="1175600" y="1350550"/>
            <a:ext cx="3607200" cy="2469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lvl="0" rtl="0">
              <a:spcBef>
                <a:spcPts val="0"/>
              </a:spcBef>
              <a:buNone/>
            </a:pPr>
            <a:r>
              <a:rPr lang="en" sz="1800">
                <a:solidFill>
                  <a:srgbClr val="434343"/>
                </a:solidFill>
              </a:rPr>
              <a:t>2.  BẢN RESPONSIVE</a:t>
            </a:r>
          </a:p>
          <a:p>
            <a:pPr lvl="0" rtl="0">
              <a:spcBef>
                <a:spcPts val="0"/>
              </a:spcBef>
              <a:buNone/>
            </a:pPr>
            <a:endParaRPr/>
          </a:p>
        </p:txBody>
      </p:sp>
      <p:sp>
        <p:nvSpPr>
          <p:cNvPr id="206" name="Shape 206"/>
          <p:cNvSpPr txBox="1">
            <a:spLocks noGrp="1"/>
          </p:cNvSpPr>
          <p:nvPr>
            <p:ph type="body" idx="1"/>
          </p:nvPr>
        </p:nvSpPr>
        <p:spPr>
          <a:xfrm>
            <a:off x="4646675" y="572725"/>
            <a:ext cx="4414200" cy="4511400"/>
          </a:xfrm>
          <a:prstGeom prst="rect">
            <a:avLst/>
          </a:prstGeom>
        </p:spPr>
        <p:txBody>
          <a:bodyPr lIns="91425" tIns="91425" rIns="91425" bIns="91425" anchor="t" anchorCtr="0">
            <a:noAutofit/>
          </a:bodyPr>
          <a:lstStyle/>
          <a:p>
            <a:pPr lvl="0" rtl="0">
              <a:lnSpc>
                <a:spcPct val="100000"/>
              </a:lnSpc>
              <a:spcBef>
                <a:spcPts val="0"/>
              </a:spcBef>
              <a:buNone/>
            </a:pPr>
            <a:r>
              <a:rPr lang="en" sz="1400">
                <a:solidFill>
                  <a:srgbClr val="000000"/>
                </a:solidFill>
              </a:rPr>
              <a:t>Trong bảng Responsive, flow game, chức năng và hiệu ứng không khác biệt gì với so với bảng PC.</a:t>
            </a:r>
          </a:p>
          <a:p>
            <a:pPr lvl="0" rtl="0">
              <a:lnSpc>
                <a:spcPct val="100000"/>
              </a:lnSpc>
              <a:spcBef>
                <a:spcPts val="0"/>
              </a:spcBef>
              <a:buNone/>
            </a:pPr>
            <a:r>
              <a:rPr lang="en" sz="1400">
                <a:solidFill>
                  <a:srgbClr val="000000"/>
                </a:solidFill>
              </a:rPr>
              <a:t>Layout sẽ được scale lại cho phù hợp cho bản responsive</a:t>
            </a:r>
          </a:p>
          <a:p>
            <a:pPr lvl="0" rtl="0">
              <a:lnSpc>
                <a:spcPct val="100000"/>
              </a:lnSpc>
              <a:spcBef>
                <a:spcPts val="0"/>
              </a:spcBef>
              <a:buNone/>
            </a:pPr>
            <a:r>
              <a:rPr lang="en" sz="1400">
                <a:solidFill>
                  <a:srgbClr val="000000"/>
                </a:solidFill>
              </a:rPr>
              <a:t>Phần sound nền như bản PC - autoplay và off khi bấm vào button loa</a:t>
            </a:r>
          </a:p>
          <a:p>
            <a:pPr lvl="0" rtl="0">
              <a:lnSpc>
                <a:spcPct val="100000"/>
              </a:lnSpc>
              <a:spcBef>
                <a:spcPts val="0"/>
              </a:spcBef>
              <a:buNone/>
            </a:pPr>
            <a:r>
              <a:rPr lang="en" sz="1400">
                <a:solidFill>
                  <a:srgbClr val="000000"/>
                </a:solidFill>
              </a:rPr>
              <a:t> </a:t>
            </a:r>
          </a:p>
          <a:p>
            <a:pPr lvl="0" rtl="0">
              <a:lnSpc>
                <a:spcPct val="100000"/>
              </a:lnSpc>
              <a:spcBef>
                <a:spcPts val="0"/>
              </a:spcBef>
              <a:buNone/>
            </a:pPr>
            <a:endParaRPr sz="1400">
              <a:solidFill>
                <a:srgbClr val="000000"/>
              </a:solidFill>
            </a:endParaRPr>
          </a:p>
          <a:p>
            <a:pPr lvl="0" rtl="0">
              <a:spcBef>
                <a:spcPts val="0"/>
              </a:spcBef>
              <a:buNone/>
            </a:pPr>
            <a:endParaRPr sz="1400"/>
          </a:p>
          <a:p>
            <a:pPr lvl="0" rtl="0">
              <a:spcBef>
                <a:spcPts val="0"/>
              </a:spcBef>
              <a:buNone/>
            </a:pPr>
            <a:endParaRPr sz="1400"/>
          </a:p>
        </p:txBody>
      </p:sp>
      <p:pic>
        <p:nvPicPr>
          <p:cNvPr id="207" name="Shape 207"/>
          <p:cNvPicPr preferRelativeResize="0"/>
          <p:nvPr/>
        </p:nvPicPr>
        <p:blipFill>
          <a:blip r:embed="rId3">
            <a:alphaModFix/>
          </a:blip>
          <a:stretch>
            <a:fillRect/>
          </a:stretch>
        </p:blipFill>
        <p:spPr>
          <a:xfrm>
            <a:off x="790299" y="746400"/>
            <a:ext cx="2203449" cy="384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lvl="0" rtl="0">
              <a:spcBef>
                <a:spcPts val="0"/>
              </a:spcBef>
              <a:buNone/>
            </a:pPr>
            <a:r>
              <a:rPr lang="en" sz="1800">
                <a:solidFill>
                  <a:srgbClr val="434343"/>
                </a:solidFill>
              </a:rPr>
              <a:t>MỘT SỐ LƯU Ý CHUNG CHO CẢ 2 BẢN: PC VÀ RESPONSIVE</a:t>
            </a:r>
          </a:p>
        </p:txBody>
      </p:sp>
      <p:sp>
        <p:nvSpPr>
          <p:cNvPr id="213" name="Shape 213"/>
          <p:cNvSpPr txBox="1">
            <a:spLocks noGrp="1"/>
          </p:cNvSpPr>
          <p:nvPr>
            <p:ph type="body" idx="1"/>
          </p:nvPr>
        </p:nvSpPr>
        <p:spPr>
          <a:xfrm>
            <a:off x="465750" y="902350"/>
            <a:ext cx="7593600" cy="3559500"/>
          </a:xfrm>
          <a:prstGeom prst="rect">
            <a:avLst/>
          </a:prstGeom>
        </p:spPr>
        <p:txBody>
          <a:bodyPr lIns="91425" tIns="91425" rIns="91425" bIns="91425" anchor="t" anchorCtr="0">
            <a:noAutofit/>
          </a:bodyPr>
          <a:lstStyle/>
          <a:p>
            <a:pPr marL="457200" lvl="0" indent="-317500" rtl="0">
              <a:lnSpc>
                <a:spcPct val="100000"/>
              </a:lnSpc>
              <a:spcBef>
                <a:spcPts val="0"/>
              </a:spcBef>
              <a:buClr>
                <a:srgbClr val="000000"/>
              </a:buClr>
              <a:buSzPct val="100000"/>
              <a:buAutoNum type="arabicPeriod"/>
            </a:pPr>
            <a:r>
              <a:rPr lang="en" sz="1400" dirty="0" err="1">
                <a:solidFill>
                  <a:srgbClr val="000000"/>
                </a:solidFill>
              </a:rPr>
              <a:t>Nhạc</a:t>
            </a:r>
            <a:r>
              <a:rPr lang="en" sz="1400" dirty="0">
                <a:solidFill>
                  <a:srgbClr val="000000"/>
                </a:solidFill>
              </a:rPr>
              <a:t> </a:t>
            </a:r>
            <a:r>
              <a:rPr lang="en" sz="1400" dirty="0" err="1">
                <a:solidFill>
                  <a:srgbClr val="000000"/>
                </a:solidFill>
              </a:rPr>
              <a:t>nền</a:t>
            </a:r>
            <a:r>
              <a:rPr lang="en" sz="1400" dirty="0">
                <a:solidFill>
                  <a:srgbClr val="000000"/>
                </a:solidFill>
              </a:rPr>
              <a:t> </a:t>
            </a:r>
            <a:r>
              <a:rPr lang="en" sz="1400" dirty="0" err="1">
                <a:solidFill>
                  <a:srgbClr val="000000"/>
                </a:solidFill>
              </a:rPr>
              <a:t>kéo</a:t>
            </a:r>
            <a:r>
              <a:rPr lang="en" sz="1400" dirty="0">
                <a:solidFill>
                  <a:srgbClr val="000000"/>
                </a:solidFill>
              </a:rPr>
              <a:t> </a:t>
            </a:r>
            <a:r>
              <a:rPr lang="en" sz="1400" dirty="0" err="1">
                <a:solidFill>
                  <a:srgbClr val="000000"/>
                </a:solidFill>
              </a:rPr>
              <a:t>dài</a:t>
            </a:r>
            <a:r>
              <a:rPr lang="en" sz="1400" dirty="0">
                <a:solidFill>
                  <a:srgbClr val="000000"/>
                </a:solidFill>
              </a:rPr>
              <a:t> </a:t>
            </a:r>
            <a:r>
              <a:rPr lang="en" sz="1400" dirty="0" err="1">
                <a:solidFill>
                  <a:srgbClr val="000000"/>
                </a:solidFill>
              </a:rPr>
              <a:t>xuyên</a:t>
            </a:r>
            <a:r>
              <a:rPr lang="en" sz="1400" dirty="0">
                <a:solidFill>
                  <a:srgbClr val="000000"/>
                </a:solidFill>
              </a:rPr>
              <a:t> </a:t>
            </a:r>
            <a:r>
              <a:rPr lang="en" sz="1400" dirty="0" err="1">
                <a:solidFill>
                  <a:srgbClr val="000000"/>
                </a:solidFill>
              </a:rPr>
              <a:t>suốt</a:t>
            </a:r>
            <a:r>
              <a:rPr lang="en" sz="1400" dirty="0">
                <a:solidFill>
                  <a:srgbClr val="000000"/>
                </a:solidFill>
              </a:rPr>
              <a:t> </a:t>
            </a:r>
            <a:r>
              <a:rPr lang="en" sz="1400" dirty="0" err="1">
                <a:solidFill>
                  <a:srgbClr val="000000"/>
                </a:solidFill>
              </a:rPr>
              <a:t>từ</a:t>
            </a:r>
            <a:r>
              <a:rPr lang="en" sz="1400" dirty="0">
                <a:solidFill>
                  <a:srgbClr val="000000"/>
                </a:solidFill>
              </a:rPr>
              <a:t> </a:t>
            </a:r>
            <a:r>
              <a:rPr lang="en" sz="1400" dirty="0" err="1">
                <a:solidFill>
                  <a:srgbClr val="000000"/>
                </a:solidFill>
              </a:rPr>
              <a:t>khi</a:t>
            </a:r>
            <a:r>
              <a:rPr lang="en" sz="1400" dirty="0">
                <a:solidFill>
                  <a:srgbClr val="000000"/>
                </a:solidFill>
              </a:rPr>
              <a:t> </a:t>
            </a:r>
            <a:r>
              <a:rPr lang="en" sz="1400" dirty="0" err="1">
                <a:solidFill>
                  <a:srgbClr val="000000"/>
                </a:solidFill>
              </a:rPr>
              <a:t>bắt</a:t>
            </a:r>
            <a:r>
              <a:rPr lang="en" sz="1400" dirty="0">
                <a:solidFill>
                  <a:srgbClr val="000000"/>
                </a:solidFill>
              </a:rPr>
              <a:t> </a:t>
            </a:r>
            <a:r>
              <a:rPr lang="en" sz="1400" dirty="0" err="1">
                <a:solidFill>
                  <a:srgbClr val="000000"/>
                </a:solidFill>
              </a:rPr>
              <a:t>đầu</a:t>
            </a:r>
            <a:r>
              <a:rPr lang="en" sz="1400" dirty="0">
                <a:solidFill>
                  <a:srgbClr val="000000"/>
                </a:solidFill>
              </a:rPr>
              <a:t> user </a:t>
            </a:r>
            <a:r>
              <a:rPr lang="en" sz="1400" dirty="0" err="1">
                <a:solidFill>
                  <a:srgbClr val="000000"/>
                </a:solidFill>
              </a:rPr>
              <a:t>trang</a:t>
            </a:r>
            <a:r>
              <a:rPr lang="en" sz="1400" dirty="0">
                <a:solidFill>
                  <a:srgbClr val="000000"/>
                </a:solidFill>
              </a:rPr>
              <a:t> HOME </a:t>
            </a:r>
            <a:r>
              <a:rPr lang="en" sz="1400" dirty="0" err="1">
                <a:solidFill>
                  <a:srgbClr val="000000"/>
                </a:solidFill>
              </a:rPr>
              <a:t>đến</a:t>
            </a:r>
            <a:r>
              <a:rPr lang="en" sz="1400" dirty="0">
                <a:solidFill>
                  <a:srgbClr val="000000"/>
                </a:solidFill>
              </a:rPr>
              <a:t> </a:t>
            </a:r>
            <a:r>
              <a:rPr lang="en" sz="1400" dirty="0" err="1">
                <a:solidFill>
                  <a:srgbClr val="000000"/>
                </a:solidFill>
              </a:rPr>
              <a:t>khi</a:t>
            </a:r>
            <a:r>
              <a:rPr lang="en" sz="1400" dirty="0">
                <a:solidFill>
                  <a:srgbClr val="000000"/>
                </a:solidFill>
              </a:rPr>
              <a:t> </a:t>
            </a:r>
            <a:r>
              <a:rPr lang="en" sz="1400" dirty="0" err="1">
                <a:solidFill>
                  <a:srgbClr val="000000"/>
                </a:solidFill>
              </a:rPr>
              <a:t>thoát</a:t>
            </a:r>
            <a:r>
              <a:rPr lang="en" sz="1400" dirty="0">
                <a:solidFill>
                  <a:srgbClr val="000000"/>
                </a:solidFill>
              </a:rPr>
              <a:t> </a:t>
            </a:r>
            <a:r>
              <a:rPr lang="en" sz="1400" dirty="0" err="1">
                <a:solidFill>
                  <a:srgbClr val="000000"/>
                </a:solidFill>
              </a:rPr>
              <a:t>khỏi</a:t>
            </a:r>
            <a:r>
              <a:rPr lang="en" sz="1400" dirty="0">
                <a:solidFill>
                  <a:srgbClr val="000000"/>
                </a:solidFill>
              </a:rPr>
              <a:t> app, </a:t>
            </a:r>
            <a:r>
              <a:rPr lang="en" sz="1400" dirty="0" err="1">
                <a:solidFill>
                  <a:srgbClr val="000000"/>
                </a:solidFill>
              </a:rPr>
              <a:t>không</a:t>
            </a:r>
            <a:r>
              <a:rPr lang="en" sz="1400" dirty="0">
                <a:solidFill>
                  <a:srgbClr val="000000"/>
                </a:solidFill>
              </a:rPr>
              <a:t> </a:t>
            </a:r>
            <a:r>
              <a:rPr lang="en" sz="1400" dirty="0" err="1">
                <a:solidFill>
                  <a:srgbClr val="000000"/>
                </a:solidFill>
              </a:rPr>
              <a:t>lặp</a:t>
            </a:r>
            <a:r>
              <a:rPr lang="en" sz="1400" dirty="0">
                <a:solidFill>
                  <a:srgbClr val="000000"/>
                </a:solidFill>
              </a:rPr>
              <a:t> </a:t>
            </a:r>
            <a:r>
              <a:rPr lang="en" sz="1400" dirty="0" err="1">
                <a:solidFill>
                  <a:srgbClr val="000000"/>
                </a:solidFill>
              </a:rPr>
              <a:t>lại</a:t>
            </a:r>
            <a:r>
              <a:rPr lang="en" sz="1400" dirty="0">
                <a:solidFill>
                  <a:srgbClr val="000000"/>
                </a:solidFill>
              </a:rPr>
              <a:t> </a:t>
            </a:r>
            <a:r>
              <a:rPr lang="en" sz="1400" dirty="0" err="1">
                <a:solidFill>
                  <a:srgbClr val="000000"/>
                </a:solidFill>
              </a:rPr>
              <a:t>khi</a:t>
            </a:r>
            <a:r>
              <a:rPr lang="en" sz="1400" dirty="0">
                <a:solidFill>
                  <a:srgbClr val="000000"/>
                </a:solidFill>
              </a:rPr>
              <a:t> </a:t>
            </a:r>
            <a:r>
              <a:rPr lang="en" sz="1400" dirty="0" err="1">
                <a:solidFill>
                  <a:srgbClr val="000000"/>
                </a:solidFill>
              </a:rPr>
              <a:t>chuyển</a:t>
            </a:r>
            <a:r>
              <a:rPr lang="en" sz="1400" dirty="0">
                <a:solidFill>
                  <a:srgbClr val="000000"/>
                </a:solidFill>
              </a:rPr>
              <a:t> </a:t>
            </a:r>
            <a:r>
              <a:rPr lang="en" sz="1400" dirty="0" err="1">
                <a:solidFill>
                  <a:srgbClr val="000000"/>
                </a:solidFill>
              </a:rPr>
              <a:t>các</a:t>
            </a:r>
            <a:r>
              <a:rPr lang="en" sz="1400" dirty="0">
                <a:solidFill>
                  <a:srgbClr val="000000"/>
                </a:solidFill>
              </a:rPr>
              <a:t> tab</a:t>
            </a:r>
          </a:p>
          <a:p>
            <a:pPr marL="457200" lvl="0" indent="-317500" rtl="0">
              <a:lnSpc>
                <a:spcPct val="100000"/>
              </a:lnSpc>
              <a:spcBef>
                <a:spcPts val="0"/>
              </a:spcBef>
              <a:buClr>
                <a:srgbClr val="000000"/>
              </a:buClr>
              <a:buSzPct val="100000"/>
              <a:buAutoNum type="arabicPeriod"/>
            </a:pPr>
            <a:r>
              <a:rPr lang="en" sz="1400" dirty="0" err="1">
                <a:solidFill>
                  <a:srgbClr val="000000"/>
                </a:solidFill>
              </a:rPr>
              <a:t>Các</a:t>
            </a:r>
            <a:r>
              <a:rPr lang="en" sz="1400" dirty="0">
                <a:solidFill>
                  <a:srgbClr val="000000"/>
                </a:solidFill>
              </a:rPr>
              <a:t> frame, layout </a:t>
            </a:r>
            <a:r>
              <a:rPr lang="en" sz="1400" dirty="0" err="1">
                <a:solidFill>
                  <a:srgbClr val="000000"/>
                </a:solidFill>
              </a:rPr>
              <a:t>giữ</a:t>
            </a:r>
            <a:r>
              <a:rPr lang="en" sz="1400" dirty="0">
                <a:solidFill>
                  <a:srgbClr val="000000"/>
                </a:solidFill>
              </a:rPr>
              <a:t> </a:t>
            </a:r>
            <a:r>
              <a:rPr lang="en" sz="1400" dirty="0" err="1">
                <a:solidFill>
                  <a:srgbClr val="000000"/>
                </a:solidFill>
              </a:rPr>
              <a:t>nguyên</a:t>
            </a:r>
            <a:r>
              <a:rPr lang="en" sz="1400" dirty="0">
                <a:solidFill>
                  <a:srgbClr val="000000"/>
                </a:solidFill>
              </a:rPr>
              <a:t> </a:t>
            </a:r>
            <a:r>
              <a:rPr lang="en" sz="1400" dirty="0" err="1">
                <a:solidFill>
                  <a:srgbClr val="000000"/>
                </a:solidFill>
              </a:rPr>
              <a:t>chỉ</a:t>
            </a:r>
            <a:r>
              <a:rPr lang="en" sz="1400" dirty="0">
                <a:solidFill>
                  <a:srgbClr val="000000"/>
                </a:solidFill>
              </a:rPr>
              <a:t> </a:t>
            </a:r>
            <a:r>
              <a:rPr lang="en" sz="1400" dirty="0" err="1">
                <a:solidFill>
                  <a:srgbClr val="000000"/>
                </a:solidFill>
              </a:rPr>
              <a:t>thay</a:t>
            </a:r>
            <a:r>
              <a:rPr lang="en" sz="1400" dirty="0">
                <a:solidFill>
                  <a:srgbClr val="000000"/>
                </a:solidFill>
              </a:rPr>
              <a:t> </a:t>
            </a:r>
            <a:r>
              <a:rPr lang="en" sz="1400" dirty="0" err="1">
                <a:solidFill>
                  <a:srgbClr val="000000"/>
                </a:solidFill>
              </a:rPr>
              <a:t>đổi</a:t>
            </a:r>
            <a:r>
              <a:rPr lang="en" sz="1400" dirty="0">
                <a:solidFill>
                  <a:srgbClr val="000000"/>
                </a:solidFill>
              </a:rPr>
              <a:t> text </a:t>
            </a:r>
            <a:r>
              <a:rPr lang="en" sz="1400" dirty="0" err="1">
                <a:solidFill>
                  <a:srgbClr val="000000"/>
                </a:solidFill>
              </a:rPr>
              <a:t>bên</a:t>
            </a:r>
            <a:r>
              <a:rPr lang="en" sz="1400" dirty="0">
                <a:solidFill>
                  <a:srgbClr val="000000"/>
                </a:solidFill>
              </a:rPr>
              <a:t> </a:t>
            </a:r>
            <a:r>
              <a:rPr lang="en" sz="1400" dirty="0" err="1">
                <a:solidFill>
                  <a:srgbClr val="000000"/>
                </a:solidFill>
              </a:rPr>
              <a:t>trong</a:t>
            </a:r>
            <a:endParaRPr lang="en" sz="1400" dirty="0">
              <a:solidFill>
                <a:srgbClr val="000000"/>
              </a:solidFill>
            </a:endParaRPr>
          </a:p>
          <a:p>
            <a:pPr marL="457200" lvl="0" indent="-317500" rtl="0">
              <a:lnSpc>
                <a:spcPct val="100000"/>
              </a:lnSpc>
              <a:spcBef>
                <a:spcPts val="0"/>
              </a:spcBef>
              <a:buClr>
                <a:srgbClr val="000000"/>
              </a:buClr>
              <a:buSzPct val="100000"/>
              <a:buAutoNum type="arabicPeriod"/>
            </a:pPr>
            <a:r>
              <a:rPr lang="en" sz="1400" dirty="0" err="1">
                <a:solidFill>
                  <a:srgbClr val="000000"/>
                </a:solidFill>
              </a:rPr>
              <a:t>Mỗi</a:t>
            </a:r>
            <a:r>
              <a:rPr lang="en" sz="1400" dirty="0">
                <a:solidFill>
                  <a:srgbClr val="000000"/>
                </a:solidFill>
              </a:rPr>
              <a:t> </a:t>
            </a:r>
            <a:r>
              <a:rPr lang="en" sz="1400" dirty="0" err="1">
                <a:solidFill>
                  <a:srgbClr val="000000"/>
                </a:solidFill>
              </a:rPr>
              <a:t>tài</a:t>
            </a:r>
            <a:r>
              <a:rPr lang="en" sz="1400" dirty="0">
                <a:solidFill>
                  <a:srgbClr val="000000"/>
                </a:solidFill>
              </a:rPr>
              <a:t> </a:t>
            </a:r>
            <a:r>
              <a:rPr lang="en" sz="1400" dirty="0" err="1">
                <a:solidFill>
                  <a:srgbClr val="000000"/>
                </a:solidFill>
              </a:rPr>
              <a:t>khoản</a:t>
            </a:r>
            <a:r>
              <a:rPr lang="en" sz="1400" dirty="0">
                <a:solidFill>
                  <a:srgbClr val="000000"/>
                </a:solidFill>
              </a:rPr>
              <a:t> </a:t>
            </a:r>
            <a:r>
              <a:rPr lang="en" sz="1400" dirty="0" err="1">
                <a:solidFill>
                  <a:srgbClr val="000000"/>
                </a:solidFill>
              </a:rPr>
              <a:t>được</a:t>
            </a:r>
            <a:r>
              <a:rPr lang="en" sz="1400" dirty="0">
                <a:solidFill>
                  <a:srgbClr val="000000"/>
                </a:solidFill>
              </a:rPr>
              <a:t> </a:t>
            </a:r>
            <a:r>
              <a:rPr lang="en" sz="1400" dirty="0" err="1">
                <a:solidFill>
                  <a:srgbClr val="000000"/>
                </a:solidFill>
              </a:rPr>
              <a:t>tạo</a:t>
            </a:r>
            <a:r>
              <a:rPr lang="en" sz="1400" dirty="0">
                <a:solidFill>
                  <a:srgbClr val="000000"/>
                </a:solidFill>
              </a:rPr>
              <a:t> </a:t>
            </a:r>
            <a:r>
              <a:rPr lang="en" sz="1400" dirty="0" err="1">
                <a:solidFill>
                  <a:srgbClr val="000000"/>
                </a:solidFill>
              </a:rPr>
              <a:t>bằng</a:t>
            </a:r>
            <a:r>
              <a:rPr lang="en" sz="1400" dirty="0">
                <a:solidFill>
                  <a:srgbClr val="000000"/>
                </a:solidFill>
              </a:rPr>
              <a:t>: </a:t>
            </a:r>
            <a:r>
              <a:rPr lang="en" sz="1400" dirty="0" err="1">
                <a:solidFill>
                  <a:srgbClr val="000000"/>
                </a:solidFill>
              </a:rPr>
              <a:t>một</a:t>
            </a:r>
            <a:r>
              <a:rPr lang="en" sz="1400" dirty="0">
                <a:solidFill>
                  <a:srgbClr val="000000"/>
                </a:solidFill>
              </a:rPr>
              <a:t> email, </a:t>
            </a:r>
            <a:r>
              <a:rPr lang="en" sz="1400" dirty="0" err="1">
                <a:solidFill>
                  <a:srgbClr val="000000"/>
                </a:solidFill>
              </a:rPr>
              <a:t>một</a:t>
            </a:r>
            <a:r>
              <a:rPr lang="en" sz="1400" dirty="0">
                <a:solidFill>
                  <a:srgbClr val="000000"/>
                </a:solidFill>
              </a:rPr>
              <a:t> </a:t>
            </a:r>
            <a:r>
              <a:rPr lang="en" sz="1400" dirty="0" err="1">
                <a:solidFill>
                  <a:srgbClr val="000000"/>
                </a:solidFill>
              </a:rPr>
              <a:t>tài</a:t>
            </a:r>
            <a:r>
              <a:rPr lang="en" sz="1400" dirty="0">
                <a:solidFill>
                  <a:srgbClr val="000000"/>
                </a:solidFill>
              </a:rPr>
              <a:t> </a:t>
            </a:r>
            <a:r>
              <a:rPr lang="en" sz="1400" dirty="0" err="1">
                <a:solidFill>
                  <a:srgbClr val="000000"/>
                </a:solidFill>
              </a:rPr>
              <a:t>khoản</a:t>
            </a:r>
            <a:r>
              <a:rPr lang="en" sz="1400" dirty="0">
                <a:solidFill>
                  <a:srgbClr val="000000"/>
                </a:solidFill>
              </a:rPr>
              <a:t> </a:t>
            </a:r>
            <a:r>
              <a:rPr lang="en" sz="1400" dirty="0" err="1">
                <a:solidFill>
                  <a:srgbClr val="000000"/>
                </a:solidFill>
              </a:rPr>
              <a:t>facebook</a:t>
            </a:r>
            <a:r>
              <a:rPr lang="en" sz="1400" dirty="0">
                <a:solidFill>
                  <a:srgbClr val="000000"/>
                </a:solidFill>
              </a:rPr>
              <a:t> </a:t>
            </a:r>
            <a:r>
              <a:rPr lang="en" sz="1400" dirty="0" err="1">
                <a:solidFill>
                  <a:srgbClr val="000000"/>
                </a:solidFill>
              </a:rPr>
              <a:t>và</a:t>
            </a:r>
            <a:r>
              <a:rPr lang="en" sz="1400" dirty="0">
                <a:solidFill>
                  <a:srgbClr val="000000"/>
                </a:solidFill>
              </a:rPr>
              <a:t> </a:t>
            </a:r>
            <a:r>
              <a:rPr lang="en" sz="1400" dirty="0" err="1">
                <a:solidFill>
                  <a:srgbClr val="000000"/>
                </a:solidFill>
              </a:rPr>
              <a:t>một</a:t>
            </a:r>
            <a:r>
              <a:rPr lang="en" sz="1400" dirty="0">
                <a:solidFill>
                  <a:srgbClr val="000000"/>
                </a:solidFill>
              </a:rPr>
              <a:t> </a:t>
            </a:r>
            <a:r>
              <a:rPr lang="en" sz="1400" dirty="0" err="1">
                <a:solidFill>
                  <a:srgbClr val="000000"/>
                </a:solidFill>
              </a:rPr>
              <a:t>số</a:t>
            </a:r>
            <a:r>
              <a:rPr lang="en" sz="1400" dirty="0">
                <a:solidFill>
                  <a:srgbClr val="000000"/>
                </a:solidFill>
              </a:rPr>
              <a:t> </a:t>
            </a:r>
            <a:r>
              <a:rPr lang="en" sz="1400" dirty="0" err="1">
                <a:solidFill>
                  <a:srgbClr val="000000"/>
                </a:solidFill>
              </a:rPr>
              <a:t>điện</a:t>
            </a:r>
            <a:r>
              <a:rPr lang="en" sz="1400" dirty="0">
                <a:solidFill>
                  <a:srgbClr val="000000"/>
                </a:solidFill>
              </a:rPr>
              <a:t> </a:t>
            </a:r>
            <a:r>
              <a:rPr lang="en" sz="1400" dirty="0" err="1" smtClean="0">
                <a:solidFill>
                  <a:srgbClr val="000000"/>
                </a:solidFill>
              </a:rPr>
              <a:t>thoại</a:t>
            </a:r>
            <a:endParaRPr lang="en" sz="1400" dirty="0">
              <a:solidFill>
                <a:srgbClr val="000000"/>
              </a:solidFill>
            </a:endParaRPr>
          </a:p>
          <a:p>
            <a:pPr marL="457200" lvl="0" indent="-317500" rtl="0">
              <a:lnSpc>
                <a:spcPct val="100000"/>
              </a:lnSpc>
              <a:spcBef>
                <a:spcPts val="0"/>
              </a:spcBef>
              <a:buClr>
                <a:srgbClr val="000000"/>
              </a:buClr>
              <a:buSzPct val="100000"/>
              <a:buAutoNum type="arabicPeriod"/>
            </a:pPr>
            <a:r>
              <a:rPr lang="en" sz="1400" dirty="0" err="1">
                <a:solidFill>
                  <a:srgbClr val="000000"/>
                </a:solidFill>
              </a:rPr>
              <a:t>Khi</a:t>
            </a:r>
            <a:r>
              <a:rPr lang="en" sz="1400" dirty="0">
                <a:solidFill>
                  <a:srgbClr val="000000"/>
                </a:solidFill>
              </a:rPr>
              <a:t> click </a:t>
            </a:r>
            <a:r>
              <a:rPr lang="en" sz="1400" dirty="0" err="1">
                <a:solidFill>
                  <a:srgbClr val="000000"/>
                </a:solidFill>
              </a:rPr>
              <a:t>các</a:t>
            </a:r>
            <a:r>
              <a:rPr lang="en" sz="1400" dirty="0">
                <a:solidFill>
                  <a:srgbClr val="000000"/>
                </a:solidFill>
              </a:rPr>
              <a:t> tab </a:t>
            </a:r>
            <a:r>
              <a:rPr lang="en" sz="1400" dirty="0" err="1">
                <a:solidFill>
                  <a:srgbClr val="000000"/>
                </a:solidFill>
              </a:rPr>
              <a:t>trên</a:t>
            </a:r>
            <a:r>
              <a:rPr lang="en" sz="1400" dirty="0">
                <a:solidFill>
                  <a:srgbClr val="000000"/>
                </a:solidFill>
              </a:rPr>
              <a:t> </a:t>
            </a:r>
            <a:r>
              <a:rPr lang="en" sz="1400" dirty="0" err="1">
                <a:solidFill>
                  <a:srgbClr val="000000"/>
                </a:solidFill>
              </a:rPr>
              <a:t>thanh</a:t>
            </a:r>
            <a:r>
              <a:rPr lang="en" sz="1400" dirty="0">
                <a:solidFill>
                  <a:srgbClr val="000000"/>
                </a:solidFill>
              </a:rPr>
              <a:t> navigation </a:t>
            </a:r>
            <a:r>
              <a:rPr lang="en" sz="1400" dirty="0" err="1">
                <a:solidFill>
                  <a:srgbClr val="000000"/>
                </a:solidFill>
              </a:rPr>
              <a:t>có</a:t>
            </a:r>
            <a:r>
              <a:rPr lang="en" sz="1400" dirty="0">
                <a:solidFill>
                  <a:srgbClr val="000000"/>
                </a:solidFill>
              </a:rPr>
              <a:t> </a:t>
            </a:r>
            <a:r>
              <a:rPr lang="en" sz="1400" dirty="0" err="1">
                <a:solidFill>
                  <a:srgbClr val="000000"/>
                </a:solidFill>
              </a:rPr>
              <a:t>hiệu</a:t>
            </a:r>
            <a:r>
              <a:rPr lang="en" sz="1400" dirty="0">
                <a:solidFill>
                  <a:srgbClr val="000000"/>
                </a:solidFill>
              </a:rPr>
              <a:t> </a:t>
            </a:r>
            <a:r>
              <a:rPr lang="en" sz="1400" dirty="0" err="1">
                <a:solidFill>
                  <a:srgbClr val="000000"/>
                </a:solidFill>
              </a:rPr>
              <a:t>ứng</a:t>
            </a:r>
            <a:r>
              <a:rPr lang="en" sz="1400" dirty="0">
                <a:solidFill>
                  <a:srgbClr val="000000"/>
                </a:solidFill>
              </a:rPr>
              <a:t> </a:t>
            </a:r>
            <a:r>
              <a:rPr lang="en" sz="1400" dirty="0" err="1">
                <a:solidFill>
                  <a:srgbClr val="000000"/>
                </a:solidFill>
              </a:rPr>
              <a:t>sáng</a:t>
            </a:r>
            <a:endParaRPr lang="en" sz="1400" dirty="0">
              <a:solidFill>
                <a:srgbClr val="000000"/>
              </a:solidFill>
            </a:endParaRPr>
          </a:p>
          <a:p>
            <a:pPr marL="457200" lvl="0" indent="-317500" rtl="0">
              <a:lnSpc>
                <a:spcPct val="100000"/>
              </a:lnSpc>
              <a:spcBef>
                <a:spcPts val="0"/>
              </a:spcBef>
              <a:buClr>
                <a:srgbClr val="000000"/>
              </a:buClr>
              <a:buSzPct val="100000"/>
              <a:buAutoNum type="arabicPeriod"/>
            </a:pPr>
            <a:r>
              <a:rPr lang="en" sz="1400" dirty="0" err="1">
                <a:solidFill>
                  <a:srgbClr val="000000"/>
                </a:solidFill>
              </a:rPr>
              <a:t>Bám</a:t>
            </a:r>
            <a:r>
              <a:rPr lang="en" sz="1400" dirty="0">
                <a:solidFill>
                  <a:srgbClr val="000000"/>
                </a:solidFill>
              </a:rPr>
              <a:t> </a:t>
            </a:r>
            <a:r>
              <a:rPr lang="en" sz="1400" dirty="0" err="1">
                <a:solidFill>
                  <a:srgbClr val="000000"/>
                </a:solidFill>
              </a:rPr>
              <a:t>sát</a:t>
            </a:r>
            <a:r>
              <a:rPr lang="en" sz="1400" dirty="0">
                <a:solidFill>
                  <a:srgbClr val="000000"/>
                </a:solidFill>
              </a:rPr>
              <a:t> design </a:t>
            </a:r>
            <a:r>
              <a:rPr lang="en" sz="1400" dirty="0" err="1">
                <a:solidFill>
                  <a:srgbClr val="000000"/>
                </a:solidFill>
              </a:rPr>
              <a:t>sử</a:t>
            </a:r>
            <a:r>
              <a:rPr lang="en" sz="1400" dirty="0">
                <a:solidFill>
                  <a:srgbClr val="000000"/>
                </a:solidFill>
              </a:rPr>
              <a:t> </a:t>
            </a:r>
            <a:r>
              <a:rPr lang="en" sz="1400" dirty="0" err="1">
                <a:solidFill>
                  <a:srgbClr val="000000"/>
                </a:solidFill>
              </a:rPr>
              <a:t>dụng</a:t>
            </a:r>
            <a:r>
              <a:rPr lang="en" sz="1400" dirty="0">
                <a:solidFill>
                  <a:srgbClr val="000000"/>
                </a:solidFill>
              </a:rPr>
              <a:t> </a:t>
            </a:r>
            <a:r>
              <a:rPr lang="en" sz="1400" dirty="0" err="1">
                <a:solidFill>
                  <a:srgbClr val="000000"/>
                </a:solidFill>
              </a:rPr>
              <a:t>đúng</a:t>
            </a:r>
            <a:r>
              <a:rPr lang="en" sz="1400" dirty="0">
                <a:solidFill>
                  <a:srgbClr val="000000"/>
                </a:solidFill>
              </a:rPr>
              <a:t> </a:t>
            </a:r>
            <a:r>
              <a:rPr lang="en" sz="1400" dirty="0" err="1">
                <a:solidFill>
                  <a:srgbClr val="000000"/>
                </a:solidFill>
              </a:rPr>
              <a:t>chacrater</a:t>
            </a:r>
            <a:r>
              <a:rPr lang="en" sz="1400" dirty="0">
                <a:solidFill>
                  <a:srgbClr val="000000"/>
                </a:solidFill>
              </a:rPr>
              <a:t>: </a:t>
            </a:r>
            <a:r>
              <a:rPr lang="en" sz="1400" dirty="0" err="1">
                <a:solidFill>
                  <a:srgbClr val="000000"/>
                </a:solidFill>
              </a:rPr>
              <a:t>Lúc</a:t>
            </a:r>
            <a:r>
              <a:rPr lang="en" sz="1400" dirty="0">
                <a:solidFill>
                  <a:srgbClr val="000000"/>
                </a:solidFill>
              </a:rPr>
              <a:t> </a:t>
            </a:r>
            <a:r>
              <a:rPr lang="en" sz="1400" dirty="0" err="1">
                <a:solidFill>
                  <a:srgbClr val="000000"/>
                </a:solidFill>
              </a:rPr>
              <a:t>vui</a:t>
            </a:r>
            <a:r>
              <a:rPr lang="en" sz="1400" dirty="0">
                <a:solidFill>
                  <a:srgbClr val="000000"/>
                </a:solidFill>
              </a:rPr>
              <a:t> </a:t>
            </a:r>
            <a:r>
              <a:rPr lang="en" sz="1400" dirty="0" err="1">
                <a:solidFill>
                  <a:srgbClr val="000000"/>
                </a:solidFill>
              </a:rPr>
              <a:t>để</a:t>
            </a:r>
            <a:r>
              <a:rPr lang="en" sz="1400" dirty="0">
                <a:solidFill>
                  <a:srgbClr val="000000"/>
                </a:solidFill>
              </a:rPr>
              <a:t> </a:t>
            </a:r>
            <a:r>
              <a:rPr lang="en" sz="1400" dirty="0" err="1">
                <a:solidFill>
                  <a:srgbClr val="000000"/>
                </a:solidFill>
              </a:rPr>
              <a:t>mặt</a:t>
            </a:r>
            <a:r>
              <a:rPr lang="en" sz="1400" dirty="0">
                <a:solidFill>
                  <a:srgbClr val="000000"/>
                </a:solidFill>
              </a:rPr>
              <a:t> con </a:t>
            </a:r>
            <a:r>
              <a:rPr lang="en" sz="1400" dirty="0" err="1">
                <a:solidFill>
                  <a:srgbClr val="000000"/>
                </a:solidFill>
              </a:rPr>
              <a:t>nhân</a:t>
            </a:r>
            <a:r>
              <a:rPr lang="en" sz="1400" dirty="0">
                <a:solidFill>
                  <a:srgbClr val="000000"/>
                </a:solidFill>
              </a:rPr>
              <a:t> </a:t>
            </a:r>
            <a:r>
              <a:rPr lang="en" sz="1400" dirty="0" err="1">
                <a:solidFill>
                  <a:srgbClr val="000000"/>
                </a:solidFill>
              </a:rPr>
              <a:t>vật</a:t>
            </a:r>
            <a:r>
              <a:rPr lang="en" sz="1400" dirty="0">
                <a:solidFill>
                  <a:srgbClr val="000000"/>
                </a:solidFill>
              </a:rPr>
              <a:t> </a:t>
            </a:r>
            <a:r>
              <a:rPr lang="en" sz="1400" dirty="0" err="1">
                <a:solidFill>
                  <a:srgbClr val="000000"/>
                </a:solidFill>
              </a:rPr>
              <a:t>vui</a:t>
            </a:r>
            <a:r>
              <a:rPr lang="en" sz="1400" dirty="0">
                <a:solidFill>
                  <a:srgbClr val="000000"/>
                </a:solidFill>
              </a:rPr>
              <a:t>, </a:t>
            </a:r>
            <a:r>
              <a:rPr lang="en" sz="1400" dirty="0" err="1">
                <a:solidFill>
                  <a:srgbClr val="000000"/>
                </a:solidFill>
              </a:rPr>
              <a:t>lúc</a:t>
            </a:r>
            <a:r>
              <a:rPr lang="en" sz="1400" dirty="0">
                <a:solidFill>
                  <a:srgbClr val="000000"/>
                </a:solidFill>
              </a:rPr>
              <a:t> </a:t>
            </a:r>
            <a:r>
              <a:rPr lang="en" sz="1400" dirty="0" err="1">
                <a:solidFill>
                  <a:srgbClr val="000000"/>
                </a:solidFill>
              </a:rPr>
              <a:t>buồn</a:t>
            </a:r>
            <a:r>
              <a:rPr lang="en" sz="1400" dirty="0">
                <a:solidFill>
                  <a:srgbClr val="000000"/>
                </a:solidFill>
              </a:rPr>
              <a:t> </a:t>
            </a:r>
            <a:r>
              <a:rPr lang="en" sz="1400" dirty="0" err="1">
                <a:solidFill>
                  <a:srgbClr val="000000"/>
                </a:solidFill>
              </a:rPr>
              <a:t>để</a:t>
            </a:r>
            <a:r>
              <a:rPr lang="en" sz="1400" dirty="0">
                <a:solidFill>
                  <a:srgbClr val="000000"/>
                </a:solidFill>
              </a:rPr>
              <a:t> </a:t>
            </a:r>
            <a:r>
              <a:rPr lang="en" sz="1400" dirty="0" err="1">
                <a:solidFill>
                  <a:srgbClr val="000000"/>
                </a:solidFill>
              </a:rPr>
              <a:t>mặt</a:t>
            </a:r>
            <a:r>
              <a:rPr lang="en" sz="1400" dirty="0">
                <a:solidFill>
                  <a:srgbClr val="000000"/>
                </a:solidFill>
              </a:rPr>
              <a:t> </a:t>
            </a:r>
            <a:r>
              <a:rPr lang="en" sz="1400" dirty="0" err="1">
                <a:solidFill>
                  <a:srgbClr val="000000"/>
                </a:solidFill>
              </a:rPr>
              <a:t>nhân</a:t>
            </a:r>
            <a:r>
              <a:rPr lang="en" sz="1400" dirty="0">
                <a:solidFill>
                  <a:srgbClr val="000000"/>
                </a:solidFill>
              </a:rPr>
              <a:t> </a:t>
            </a:r>
            <a:r>
              <a:rPr lang="en" sz="1400" dirty="0" err="1">
                <a:solidFill>
                  <a:srgbClr val="000000"/>
                </a:solidFill>
              </a:rPr>
              <a:t>vật</a:t>
            </a:r>
            <a:r>
              <a:rPr lang="en" sz="1400" dirty="0">
                <a:solidFill>
                  <a:srgbClr val="000000"/>
                </a:solidFill>
              </a:rPr>
              <a:t> </a:t>
            </a:r>
            <a:r>
              <a:rPr lang="en" sz="1400" dirty="0" err="1">
                <a:solidFill>
                  <a:srgbClr val="000000"/>
                </a:solidFill>
              </a:rPr>
              <a:t>buồn</a:t>
            </a:r>
            <a:endParaRPr lang="en" sz="1400" dirty="0">
              <a:solidFill>
                <a:srgbClr val="000000"/>
              </a:solidFill>
            </a:endParaRPr>
          </a:p>
          <a:p>
            <a:pPr marL="457200" lvl="0" indent="-317500" rtl="0">
              <a:lnSpc>
                <a:spcPct val="100000"/>
              </a:lnSpc>
              <a:spcBef>
                <a:spcPts val="0"/>
              </a:spcBef>
              <a:buClr>
                <a:srgbClr val="000000"/>
              </a:buClr>
              <a:buSzPct val="100000"/>
              <a:buAutoNum type="arabicPeriod"/>
            </a:pPr>
            <a:r>
              <a:rPr lang="en" sz="1400" dirty="0" err="1">
                <a:solidFill>
                  <a:srgbClr val="000000"/>
                </a:solidFill>
              </a:rPr>
              <a:t>Sau</a:t>
            </a:r>
            <a:r>
              <a:rPr lang="en" sz="1400" dirty="0">
                <a:solidFill>
                  <a:srgbClr val="000000"/>
                </a:solidFill>
              </a:rPr>
              <a:t> </a:t>
            </a:r>
            <a:r>
              <a:rPr lang="en" sz="1400" dirty="0" err="1">
                <a:solidFill>
                  <a:srgbClr val="000000"/>
                </a:solidFill>
              </a:rPr>
              <a:t>khi</a:t>
            </a:r>
            <a:r>
              <a:rPr lang="en" sz="1400" dirty="0">
                <a:solidFill>
                  <a:srgbClr val="000000"/>
                </a:solidFill>
              </a:rPr>
              <a:t> </a:t>
            </a:r>
            <a:r>
              <a:rPr lang="en" sz="1400" dirty="0" err="1">
                <a:solidFill>
                  <a:srgbClr val="000000"/>
                </a:solidFill>
              </a:rPr>
              <a:t>đăng</a:t>
            </a:r>
            <a:r>
              <a:rPr lang="en" sz="1400" dirty="0">
                <a:solidFill>
                  <a:srgbClr val="000000"/>
                </a:solidFill>
              </a:rPr>
              <a:t> </a:t>
            </a:r>
            <a:r>
              <a:rPr lang="en" sz="1400" dirty="0" err="1">
                <a:solidFill>
                  <a:srgbClr val="000000"/>
                </a:solidFill>
              </a:rPr>
              <a:t>ký</a:t>
            </a:r>
            <a:r>
              <a:rPr lang="en" sz="1400" dirty="0">
                <a:solidFill>
                  <a:srgbClr val="000000"/>
                </a:solidFill>
              </a:rPr>
              <a:t> </a:t>
            </a:r>
            <a:r>
              <a:rPr lang="en" sz="1400" dirty="0" err="1">
                <a:solidFill>
                  <a:srgbClr val="000000"/>
                </a:solidFill>
              </a:rPr>
              <a:t>hệ</a:t>
            </a:r>
            <a:r>
              <a:rPr lang="en" sz="1400" dirty="0">
                <a:solidFill>
                  <a:srgbClr val="000000"/>
                </a:solidFill>
              </a:rPr>
              <a:t> </a:t>
            </a:r>
            <a:r>
              <a:rPr lang="en" sz="1400" dirty="0" err="1">
                <a:solidFill>
                  <a:srgbClr val="000000"/>
                </a:solidFill>
              </a:rPr>
              <a:t>thống</a:t>
            </a:r>
            <a:r>
              <a:rPr lang="en" sz="1400" dirty="0">
                <a:solidFill>
                  <a:srgbClr val="000000"/>
                </a:solidFill>
              </a:rPr>
              <a:t> </a:t>
            </a:r>
            <a:r>
              <a:rPr lang="en" sz="1400" dirty="0" err="1">
                <a:solidFill>
                  <a:srgbClr val="000000"/>
                </a:solidFill>
              </a:rPr>
              <a:t>ghi</a:t>
            </a:r>
            <a:r>
              <a:rPr lang="en" sz="1400" dirty="0">
                <a:solidFill>
                  <a:srgbClr val="000000"/>
                </a:solidFill>
              </a:rPr>
              <a:t> </a:t>
            </a:r>
            <a:r>
              <a:rPr lang="en" sz="1400" dirty="0" err="1">
                <a:solidFill>
                  <a:srgbClr val="000000"/>
                </a:solidFill>
              </a:rPr>
              <a:t>nhớ</a:t>
            </a:r>
            <a:r>
              <a:rPr lang="en" sz="1400" dirty="0">
                <a:solidFill>
                  <a:srgbClr val="000000"/>
                </a:solidFill>
              </a:rPr>
              <a:t> </a:t>
            </a:r>
            <a:r>
              <a:rPr lang="en" sz="1400" dirty="0" err="1">
                <a:solidFill>
                  <a:srgbClr val="000000"/>
                </a:solidFill>
              </a:rPr>
              <a:t>thông</a:t>
            </a:r>
            <a:r>
              <a:rPr lang="en" sz="1400" dirty="0">
                <a:solidFill>
                  <a:srgbClr val="000000"/>
                </a:solidFill>
              </a:rPr>
              <a:t> tin </a:t>
            </a:r>
            <a:r>
              <a:rPr lang="en" sz="1400" dirty="0" err="1">
                <a:solidFill>
                  <a:srgbClr val="000000"/>
                </a:solidFill>
              </a:rPr>
              <a:t>dù</a:t>
            </a:r>
            <a:r>
              <a:rPr lang="en" sz="1400" dirty="0">
                <a:solidFill>
                  <a:srgbClr val="000000"/>
                </a:solidFill>
              </a:rPr>
              <a:t> </a:t>
            </a:r>
            <a:r>
              <a:rPr lang="en" sz="1400" dirty="0" err="1">
                <a:solidFill>
                  <a:srgbClr val="000000"/>
                </a:solidFill>
              </a:rPr>
              <a:t>đi</a:t>
            </a:r>
            <a:r>
              <a:rPr lang="en" sz="1400" dirty="0">
                <a:solidFill>
                  <a:srgbClr val="000000"/>
                </a:solidFill>
              </a:rPr>
              <a:t> </a:t>
            </a:r>
            <a:r>
              <a:rPr lang="en" sz="1400" dirty="0" err="1">
                <a:solidFill>
                  <a:srgbClr val="000000"/>
                </a:solidFill>
              </a:rPr>
              <a:t>đến</a:t>
            </a:r>
            <a:r>
              <a:rPr lang="en" sz="1400" dirty="0">
                <a:solidFill>
                  <a:srgbClr val="000000"/>
                </a:solidFill>
              </a:rPr>
              <a:t> </a:t>
            </a:r>
            <a:r>
              <a:rPr lang="en" sz="1400" dirty="0" err="1">
                <a:solidFill>
                  <a:srgbClr val="000000"/>
                </a:solidFill>
              </a:rPr>
              <a:t>các</a:t>
            </a:r>
            <a:r>
              <a:rPr lang="en" sz="1400" dirty="0">
                <a:solidFill>
                  <a:srgbClr val="000000"/>
                </a:solidFill>
              </a:rPr>
              <a:t> tab </a:t>
            </a:r>
            <a:r>
              <a:rPr lang="en" sz="1400" dirty="0" err="1">
                <a:solidFill>
                  <a:srgbClr val="000000"/>
                </a:solidFill>
              </a:rPr>
              <a:t>nào</a:t>
            </a:r>
            <a:r>
              <a:rPr lang="en" sz="1400" dirty="0">
                <a:solidFill>
                  <a:srgbClr val="000000"/>
                </a:solidFill>
              </a:rPr>
              <a:t> account </a:t>
            </a:r>
            <a:r>
              <a:rPr lang="en" sz="1400" dirty="0" err="1">
                <a:solidFill>
                  <a:srgbClr val="000000"/>
                </a:solidFill>
              </a:rPr>
              <a:t>đã</a:t>
            </a:r>
            <a:r>
              <a:rPr lang="en" sz="1400" dirty="0">
                <a:solidFill>
                  <a:srgbClr val="000000"/>
                </a:solidFill>
              </a:rPr>
              <a:t> </a:t>
            </a:r>
            <a:r>
              <a:rPr lang="en" sz="1400" dirty="0" err="1">
                <a:solidFill>
                  <a:srgbClr val="000000"/>
                </a:solidFill>
              </a:rPr>
              <a:t>đăng</a:t>
            </a:r>
            <a:r>
              <a:rPr lang="en" sz="1400" dirty="0">
                <a:solidFill>
                  <a:srgbClr val="000000"/>
                </a:solidFill>
              </a:rPr>
              <a:t> </a:t>
            </a:r>
            <a:r>
              <a:rPr lang="en" sz="1400" dirty="0" err="1">
                <a:solidFill>
                  <a:srgbClr val="000000"/>
                </a:solidFill>
              </a:rPr>
              <a:t>kí</a:t>
            </a:r>
            <a:r>
              <a:rPr lang="en" sz="1400" dirty="0">
                <a:solidFill>
                  <a:srgbClr val="000000"/>
                </a:solidFill>
              </a:rPr>
              <a:t> </a:t>
            </a:r>
            <a:r>
              <a:rPr lang="en" sz="1400" dirty="0" err="1">
                <a:solidFill>
                  <a:srgbClr val="000000"/>
                </a:solidFill>
              </a:rPr>
              <a:t>vẫn</a:t>
            </a:r>
            <a:r>
              <a:rPr lang="en" sz="1400" dirty="0">
                <a:solidFill>
                  <a:srgbClr val="000000"/>
                </a:solidFill>
              </a:rPr>
              <a:t> </a:t>
            </a:r>
            <a:r>
              <a:rPr lang="en" sz="1400" dirty="0" err="1">
                <a:solidFill>
                  <a:srgbClr val="000000"/>
                </a:solidFill>
              </a:rPr>
              <a:t>không</a:t>
            </a:r>
            <a:r>
              <a:rPr lang="en" sz="1400" dirty="0">
                <a:solidFill>
                  <a:srgbClr val="000000"/>
                </a:solidFill>
              </a:rPr>
              <a:t> </a:t>
            </a:r>
            <a:r>
              <a:rPr lang="en" sz="1400" dirty="0" err="1">
                <a:solidFill>
                  <a:srgbClr val="000000"/>
                </a:solidFill>
              </a:rPr>
              <a:t>bị</a:t>
            </a:r>
            <a:r>
              <a:rPr lang="en" sz="1400" dirty="0">
                <a:solidFill>
                  <a:srgbClr val="000000"/>
                </a:solidFill>
              </a:rPr>
              <a:t> logout </a:t>
            </a:r>
          </a:p>
          <a:p>
            <a:pPr lvl="0" rtl="0">
              <a:lnSpc>
                <a:spcPct val="100000"/>
              </a:lnSpc>
              <a:spcBef>
                <a:spcPts val="0"/>
              </a:spcBef>
              <a:buNone/>
            </a:pPr>
            <a:endParaRPr sz="1400" dirty="0">
              <a:solidFill>
                <a:srgbClr val="000000"/>
              </a:solidFill>
            </a:endParaRPr>
          </a:p>
          <a:p>
            <a:pPr lvl="0" rtl="0">
              <a:spcBef>
                <a:spcPts val="0"/>
              </a:spcBef>
              <a:buNone/>
            </a:pPr>
            <a:endParaRPr sz="1400" dirty="0"/>
          </a:p>
          <a:p>
            <a:pPr lvl="0" rtl="0">
              <a:spcBef>
                <a:spcPts val="0"/>
              </a:spcBef>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II. FRONT END</a:t>
            </a:r>
          </a:p>
        </p:txBody>
      </p:sp>
      <p:sp>
        <p:nvSpPr>
          <p:cNvPr id="67" name="Shape 67"/>
          <p:cNvSpPr txBox="1">
            <a:spLocks noGrp="1"/>
          </p:cNvSpPr>
          <p:nvPr>
            <p:ph type="body" idx="1"/>
          </p:nvPr>
        </p:nvSpPr>
        <p:spPr>
          <a:xfrm>
            <a:off x="311700" y="1152475"/>
            <a:ext cx="8520600" cy="387000"/>
          </a:xfrm>
          <a:prstGeom prst="rect">
            <a:avLst/>
          </a:prstGeom>
        </p:spPr>
        <p:txBody>
          <a:bodyPr lIns="91425" tIns="91425" rIns="91425" bIns="91425" anchor="t" anchorCtr="0">
            <a:noAutofit/>
          </a:bodyPr>
          <a:lstStyle/>
          <a:p>
            <a:pPr marL="457200" lvl="0" indent="-228600">
              <a:spcBef>
                <a:spcPts val="0"/>
              </a:spcBef>
              <a:buAutoNum type="arabicPeriod"/>
            </a:pPr>
            <a:r>
              <a:rPr lang="en"/>
              <a:t>BẢN PC</a:t>
            </a:r>
          </a:p>
        </p:txBody>
      </p:sp>
      <p:pic>
        <p:nvPicPr>
          <p:cNvPr id="68" name="Shape 68"/>
          <p:cNvPicPr preferRelativeResize="0"/>
          <p:nvPr/>
        </p:nvPicPr>
        <p:blipFill>
          <a:blip r:embed="rId3">
            <a:alphaModFix/>
          </a:blip>
          <a:stretch>
            <a:fillRect/>
          </a:stretch>
        </p:blipFill>
        <p:spPr>
          <a:xfrm>
            <a:off x="311700" y="1539449"/>
            <a:ext cx="4627775" cy="3555425"/>
          </a:xfrm>
          <a:prstGeom prst="rect">
            <a:avLst/>
          </a:prstGeom>
          <a:noFill/>
          <a:ln>
            <a:noFill/>
          </a:ln>
        </p:spPr>
      </p:pic>
      <p:sp>
        <p:nvSpPr>
          <p:cNvPr id="69" name="Shape 69"/>
          <p:cNvSpPr txBox="1">
            <a:spLocks noGrp="1"/>
          </p:cNvSpPr>
          <p:nvPr>
            <p:ph type="body" idx="1"/>
          </p:nvPr>
        </p:nvSpPr>
        <p:spPr>
          <a:xfrm>
            <a:off x="5405050" y="1674225"/>
            <a:ext cx="3330000" cy="2498700"/>
          </a:xfrm>
          <a:prstGeom prst="rect">
            <a:avLst/>
          </a:prstGeom>
        </p:spPr>
        <p:txBody>
          <a:bodyPr lIns="91425" tIns="91425" rIns="91425" bIns="91425" anchor="t" anchorCtr="0">
            <a:noAutofit/>
          </a:bodyPr>
          <a:lstStyle/>
          <a:p>
            <a:pPr lvl="0">
              <a:spcBef>
                <a:spcPts val="0"/>
              </a:spcBef>
              <a:buNone/>
            </a:pPr>
            <a:r>
              <a:rPr lang="en"/>
              <a:t>Bảng Mô tả flow app: xem chi tiết file đính kèm cho rõ hơn</a:t>
            </a:r>
          </a:p>
          <a:p>
            <a:pPr lvl="0" rtl="0">
              <a:spcBef>
                <a:spcPts val="0"/>
              </a:spcBef>
              <a:buNone/>
            </a:pPr>
            <a:r>
              <a:rPr lang="en"/>
              <a:t>https://drive.google.com/a/alphaleapers.vn/folderview?id=0B0eDd1GIsGr6UzRNU0R4bEN1NE0&amp;usp=sharing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a:spcBef>
                <a:spcPts val="0"/>
              </a:spcBef>
              <a:buNone/>
            </a:pPr>
            <a:endParaRPr/>
          </a:p>
        </p:txBody>
      </p:sp>
      <p:sp>
        <p:nvSpPr>
          <p:cNvPr id="75" name="Shape 75"/>
          <p:cNvSpPr txBox="1">
            <a:spLocks noGrp="1"/>
          </p:cNvSpPr>
          <p:nvPr>
            <p:ph type="body" idx="1"/>
          </p:nvPr>
        </p:nvSpPr>
        <p:spPr>
          <a:xfrm>
            <a:off x="4983300" y="437100"/>
            <a:ext cx="3849000" cy="4598400"/>
          </a:xfrm>
          <a:prstGeom prst="rect">
            <a:avLst/>
          </a:prstGeom>
        </p:spPr>
        <p:txBody>
          <a:bodyPr lIns="91425" tIns="91425" rIns="91425" bIns="91425" anchor="t" anchorCtr="0">
            <a:noAutofit/>
          </a:bodyPr>
          <a:lstStyle/>
          <a:p>
            <a:pPr lvl="0">
              <a:spcBef>
                <a:spcPts val="0"/>
              </a:spcBef>
              <a:buNone/>
            </a:pPr>
            <a:r>
              <a:rPr lang="en" sz="1400" dirty="0" err="1">
                <a:solidFill>
                  <a:srgbClr val="000000"/>
                </a:solidFill>
              </a:rPr>
              <a:t>Trang</a:t>
            </a:r>
            <a:r>
              <a:rPr lang="en" sz="1400" dirty="0">
                <a:solidFill>
                  <a:srgbClr val="000000"/>
                </a:solidFill>
              </a:rPr>
              <a:t> HOME:</a:t>
            </a:r>
          </a:p>
          <a:p>
            <a:pPr marL="457200" lvl="0" indent="-228600" rtl="0">
              <a:spcBef>
                <a:spcPts val="0"/>
              </a:spcBef>
              <a:buAutoNum type="arabicPeriod"/>
            </a:pPr>
            <a:r>
              <a:rPr lang="en" dirty="0" err="1"/>
              <a:t>Gồm</a:t>
            </a:r>
            <a:r>
              <a:rPr lang="en" dirty="0"/>
              <a:t> </a:t>
            </a:r>
            <a:r>
              <a:rPr lang="en" dirty="0" err="1"/>
              <a:t>thanh</a:t>
            </a:r>
            <a:r>
              <a:rPr lang="en" dirty="0"/>
              <a:t> navigation, </a:t>
            </a:r>
            <a:r>
              <a:rPr lang="en" dirty="0" err="1"/>
              <a:t>tên</a:t>
            </a:r>
            <a:r>
              <a:rPr lang="en" dirty="0"/>
              <a:t> </a:t>
            </a:r>
            <a:r>
              <a:rPr lang="en" sz="1400" dirty="0" err="1"/>
              <a:t>chương</a:t>
            </a:r>
            <a:r>
              <a:rPr lang="en" sz="1400" dirty="0"/>
              <a:t> </a:t>
            </a:r>
            <a:r>
              <a:rPr lang="en" sz="1400" dirty="0" err="1"/>
              <a:t>trình</a:t>
            </a:r>
            <a:r>
              <a:rPr lang="en" sz="1400" dirty="0"/>
              <a:t> + CTA, 2 </a:t>
            </a:r>
            <a:r>
              <a:rPr lang="en" sz="1400" dirty="0" err="1"/>
              <a:t>nhân</a:t>
            </a:r>
            <a:r>
              <a:rPr lang="en" sz="1400" dirty="0"/>
              <a:t> </a:t>
            </a:r>
            <a:r>
              <a:rPr lang="en" sz="1400" dirty="0" err="1"/>
              <a:t>vật</a:t>
            </a:r>
            <a:r>
              <a:rPr lang="en" sz="1400" dirty="0"/>
              <a:t> Lady </a:t>
            </a:r>
            <a:r>
              <a:rPr lang="en" sz="1400" dirty="0" err="1"/>
              <a:t>GaoGao</a:t>
            </a:r>
            <a:r>
              <a:rPr lang="en" sz="1400" dirty="0"/>
              <a:t> ( </a:t>
            </a:r>
            <a:r>
              <a:rPr lang="en" sz="1400" dirty="0" err="1"/>
              <a:t>tóc</a:t>
            </a:r>
            <a:r>
              <a:rPr lang="en" sz="1400" dirty="0"/>
              <a:t> </a:t>
            </a:r>
            <a:r>
              <a:rPr lang="en" sz="1400" dirty="0" err="1"/>
              <a:t>dài</a:t>
            </a:r>
            <a:r>
              <a:rPr lang="en" sz="1400" dirty="0"/>
              <a:t>), Lady </a:t>
            </a:r>
            <a:r>
              <a:rPr lang="en" sz="1400" dirty="0" err="1"/>
              <a:t>NaNa</a:t>
            </a:r>
            <a:r>
              <a:rPr lang="en" sz="1400" dirty="0"/>
              <a:t> (</a:t>
            </a:r>
            <a:r>
              <a:rPr lang="en" sz="1400" dirty="0" err="1"/>
              <a:t>tóc</a:t>
            </a:r>
            <a:r>
              <a:rPr lang="en" sz="1400" dirty="0"/>
              <a:t> </a:t>
            </a:r>
            <a:r>
              <a:rPr lang="en" sz="1400" dirty="0" err="1"/>
              <a:t>ngắn</a:t>
            </a:r>
            <a:r>
              <a:rPr lang="en" sz="1400" dirty="0"/>
              <a:t>), Button NHẬN THỬ THÁCH</a:t>
            </a:r>
          </a:p>
          <a:p>
            <a:pPr marL="457200" lvl="0" indent="-317500" rtl="0">
              <a:spcBef>
                <a:spcPts val="0"/>
              </a:spcBef>
              <a:buSzPct val="100000"/>
              <a:buAutoNum type="arabicPeriod"/>
            </a:pPr>
            <a:r>
              <a:rPr lang="en" sz="1400" dirty="0" err="1"/>
              <a:t>Có</a:t>
            </a:r>
            <a:r>
              <a:rPr lang="en" sz="1400" dirty="0"/>
              <a:t> </a:t>
            </a:r>
            <a:r>
              <a:rPr lang="en" sz="1400" dirty="0" err="1"/>
              <a:t>nhạc</a:t>
            </a:r>
            <a:r>
              <a:rPr lang="en" sz="1400" dirty="0"/>
              <a:t> </a:t>
            </a:r>
            <a:r>
              <a:rPr lang="en" sz="1400" dirty="0" err="1"/>
              <a:t>nền</a:t>
            </a:r>
            <a:r>
              <a:rPr lang="en" sz="1400" dirty="0"/>
              <a:t> </a:t>
            </a:r>
            <a:r>
              <a:rPr lang="en" sz="1400" dirty="0" err="1"/>
              <a:t>từ</a:t>
            </a:r>
            <a:r>
              <a:rPr lang="en" sz="1400" dirty="0"/>
              <a:t> </a:t>
            </a:r>
            <a:r>
              <a:rPr lang="en" sz="1400" dirty="0" err="1"/>
              <a:t>khi</a:t>
            </a:r>
            <a:r>
              <a:rPr lang="en" sz="1400" dirty="0"/>
              <a:t> </a:t>
            </a:r>
            <a:r>
              <a:rPr lang="en" sz="1400" dirty="0" err="1"/>
              <a:t>bắt</a:t>
            </a:r>
            <a:r>
              <a:rPr lang="en" sz="1400" dirty="0"/>
              <a:t> </a:t>
            </a:r>
            <a:r>
              <a:rPr lang="en" sz="1400" dirty="0" err="1"/>
              <a:t>đầu</a:t>
            </a:r>
            <a:r>
              <a:rPr lang="en" sz="1400" dirty="0"/>
              <a:t> </a:t>
            </a:r>
            <a:r>
              <a:rPr lang="en" sz="1400" dirty="0" err="1"/>
              <a:t>vào</a:t>
            </a:r>
            <a:r>
              <a:rPr lang="en" sz="1400" dirty="0"/>
              <a:t> </a:t>
            </a:r>
            <a:r>
              <a:rPr lang="en" sz="1400" dirty="0" err="1"/>
              <a:t>trang</a:t>
            </a:r>
            <a:r>
              <a:rPr lang="en" sz="1400" dirty="0"/>
              <a:t> home app </a:t>
            </a:r>
            <a:r>
              <a:rPr lang="en" sz="1400" dirty="0" err="1"/>
              <a:t>kéo</a:t>
            </a:r>
            <a:r>
              <a:rPr lang="en" sz="1400" dirty="0"/>
              <a:t> </a:t>
            </a:r>
            <a:r>
              <a:rPr lang="en" sz="1400" dirty="0" err="1"/>
              <a:t>dài</a:t>
            </a:r>
            <a:r>
              <a:rPr lang="en" sz="1400" dirty="0"/>
              <a:t>  </a:t>
            </a:r>
            <a:r>
              <a:rPr lang="en" sz="1400" dirty="0" err="1"/>
              <a:t>đến</a:t>
            </a:r>
            <a:r>
              <a:rPr lang="en" sz="1400" dirty="0"/>
              <a:t> </a:t>
            </a:r>
            <a:r>
              <a:rPr lang="en" sz="1400" dirty="0" err="1"/>
              <a:t>khi</a:t>
            </a:r>
            <a:r>
              <a:rPr lang="en" sz="1400" dirty="0"/>
              <a:t> </a:t>
            </a:r>
            <a:r>
              <a:rPr lang="en" sz="1400" dirty="0" err="1"/>
              <a:t>thoát</a:t>
            </a:r>
            <a:r>
              <a:rPr lang="en" sz="1400" dirty="0"/>
              <a:t> </a:t>
            </a:r>
            <a:r>
              <a:rPr lang="en" sz="1400" dirty="0" err="1"/>
              <a:t>khỏi</a:t>
            </a:r>
            <a:r>
              <a:rPr lang="en" sz="1400" dirty="0"/>
              <a:t> app. (</a:t>
            </a:r>
            <a:r>
              <a:rPr lang="en" sz="1400" dirty="0" err="1"/>
              <a:t>Chú</a:t>
            </a:r>
            <a:r>
              <a:rPr lang="en" sz="1400" dirty="0"/>
              <a:t> </a:t>
            </a:r>
            <a:r>
              <a:rPr lang="en" sz="1400" dirty="0" err="1"/>
              <a:t>ý</a:t>
            </a:r>
            <a:r>
              <a:rPr lang="en" sz="1400" dirty="0"/>
              <a:t> </a:t>
            </a:r>
            <a:r>
              <a:rPr lang="en" sz="1400" dirty="0" err="1"/>
              <a:t>nhạc</a:t>
            </a:r>
            <a:r>
              <a:rPr lang="en" sz="1400" dirty="0"/>
              <a:t> </a:t>
            </a:r>
            <a:r>
              <a:rPr lang="en" sz="1400" dirty="0" err="1"/>
              <a:t>nền</a:t>
            </a:r>
            <a:r>
              <a:rPr lang="en" sz="1400" dirty="0"/>
              <a:t> </a:t>
            </a:r>
            <a:r>
              <a:rPr lang="en" sz="1400" dirty="0" err="1"/>
              <a:t>kéo</a:t>
            </a:r>
            <a:r>
              <a:rPr lang="en" sz="1400" dirty="0"/>
              <a:t> </a:t>
            </a:r>
            <a:r>
              <a:rPr lang="en" sz="1400" dirty="0" err="1"/>
              <a:t>dài</a:t>
            </a:r>
            <a:r>
              <a:rPr lang="en" sz="1400" dirty="0"/>
              <a:t> </a:t>
            </a:r>
            <a:r>
              <a:rPr lang="en" sz="1400" dirty="0" err="1"/>
              <a:t>xuyên</a:t>
            </a:r>
            <a:r>
              <a:rPr lang="en" sz="1400" dirty="0"/>
              <a:t> </a:t>
            </a:r>
            <a:r>
              <a:rPr lang="en" sz="1400" dirty="0" err="1"/>
              <a:t>suốt</a:t>
            </a:r>
            <a:r>
              <a:rPr lang="en" sz="1400" dirty="0"/>
              <a:t> </a:t>
            </a:r>
            <a:r>
              <a:rPr lang="en" sz="1400" dirty="0" err="1"/>
              <a:t>cho</a:t>
            </a:r>
            <a:r>
              <a:rPr lang="en" sz="1400" dirty="0"/>
              <a:t> </a:t>
            </a:r>
            <a:r>
              <a:rPr lang="en" sz="1400" dirty="0" err="1"/>
              <a:t>toàn</a:t>
            </a:r>
            <a:r>
              <a:rPr lang="en" sz="1400" dirty="0"/>
              <a:t> app, </a:t>
            </a:r>
            <a:r>
              <a:rPr lang="en" sz="1400" dirty="0" err="1"/>
              <a:t>khi</a:t>
            </a:r>
            <a:r>
              <a:rPr lang="en" sz="1400" dirty="0"/>
              <a:t> click </a:t>
            </a:r>
            <a:r>
              <a:rPr lang="en" sz="1400" dirty="0" err="1"/>
              <a:t>các</a:t>
            </a:r>
            <a:r>
              <a:rPr lang="en" sz="1400" dirty="0"/>
              <a:t> tab </a:t>
            </a:r>
            <a:r>
              <a:rPr lang="en" sz="1400" dirty="0" err="1"/>
              <a:t>không</a:t>
            </a:r>
            <a:r>
              <a:rPr lang="en" sz="1400" dirty="0"/>
              <a:t> </a:t>
            </a:r>
            <a:r>
              <a:rPr lang="en" sz="1400" dirty="0" err="1"/>
              <a:t>bị</a:t>
            </a:r>
            <a:r>
              <a:rPr lang="en" sz="1400" dirty="0"/>
              <a:t> play </a:t>
            </a:r>
            <a:r>
              <a:rPr lang="en" sz="1400" dirty="0" err="1"/>
              <a:t>lại</a:t>
            </a:r>
            <a:r>
              <a:rPr lang="en" sz="1400" dirty="0"/>
              <a:t> ) .</a:t>
            </a:r>
            <a:r>
              <a:rPr lang="en" sz="1400" dirty="0" err="1">
                <a:solidFill>
                  <a:srgbClr val="000000"/>
                </a:solidFill>
              </a:rPr>
              <a:t>nếu</a:t>
            </a:r>
            <a:r>
              <a:rPr lang="en" sz="1400" dirty="0">
                <a:solidFill>
                  <a:srgbClr val="000000"/>
                </a:solidFill>
              </a:rPr>
              <a:t> </a:t>
            </a:r>
            <a:r>
              <a:rPr lang="en" sz="1400" dirty="0" err="1">
                <a:solidFill>
                  <a:srgbClr val="000000"/>
                </a:solidFill>
              </a:rPr>
              <a:t>đã</a:t>
            </a:r>
            <a:r>
              <a:rPr lang="en" sz="1400" dirty="0">
                <a:solidFill>
                  <a:srgbClr val="000000"/>
                </a:solidFill>
              </a:rPr>
              <a:t> turn off </a:t>
            </a:r>
            <a:r>
              <a:rPr lang="en" sz="1400" dirty="0" err="1">
                <a:solidFill>
                  <a:srgbClr val="000000"/>
                </a:solidFill>
              </a:rPr>
              <a:t>sẽ</a:t>
            </a:r>
            <a:r>
              <a:rPr lang="en" sz="1400" dirty="0">
                <a:solidFill>
                  <a:srgbClr val="000000"/>
                </a:solidFill>
              </a:rPr>
              <a:t> </a:t>
            </a:r>
            <a:r>
              <a:rPr lang="en" sz="1400" dirty="0" err="1">
                <a:solidFill>
                  <a:srgbClr val="000000"/>
                </a:solidFill>
              </a:rPr>
              <a:t>không</a:t>
            </a:r>
            <a:r>
              <a:rPr lang="en" sz="1400" dirty="0">
                <a:solidFill>
                  <a:srgbClr val="000000"/>
                </a:solidFill>
              </a:rPr>
              <a:t> play </a:t>
            </a:r>
            <a:r>
              <a:rPr lang="en" sz="1400" dirty="0" err="1">
                <a:solidFill>
                  <a:srgbClr val="000000"/>
                </a:solidFill>
              </a:rPr>
              <a:t>lại</a:t>
            </a:r>
            <a:r>
              <a:rPr lang="en" sz="1400" dirty="0">
                <a:solidFill>
                  <a:srgbClr val="000000"/>
                </a:solidFill>
              </a:rPr>
              <a:t>.</a:t>
            </a:r>
          </a:p>
          <a:p>
            <a:pPr marL="457200" lvl="0" indent="-317500">
              <a:spcBef>
                <a:spcPts val="0"/>
              </a:spcBef>
              <a:buSzPct val="100000"/>
              <a:buAutoNum type="arabicPeriod"/>
            </a:pPr>
            <a:r>
              <a:rPr lang="en" sz="1400" dirty="0" err="1"/>
              <a:t>Khi</a:t>
            </a:r>
            <a:r>
              <a:rPr lang="en" sz="1400" dirty="0"/>
              <a:t> </a:t>
            </a:r>
            <a:r>
              <a:rPr lang="en" sz="1400" dirty="0" err="1"/>
              <a:t>muốn</a:t>
            </a:r>
            <a:r>
              <a:rPr lang="en" sz="1400" dirty="0"/>
              <a:t> </a:t>
            </a:r>
            <a:r>
              <a:rPr lang="en" sz="1400" dirty="0" err="1"/>
              <a:t>tắt</a:t>
            </a:r>
            <a:r>
              <a:rPr lang="en" sz="1400" dirty="0"/>
              <a:t> </a:t>
            </a:r>
            <a:r>
              <a:rPr lang="en" sz="1400" dirty="0" err="1"/>
              <a:t>nhạc</a:t>
            </a:r>
            <a:r>
              <a:rPr lang="en" sz="1400" dirty="0"/>
              <a:t> </a:t>
            </a:r>
            <a:r>
              <a:rPr lang="en" sz="1400" dirty="0" err="1" smtClean="0"/>
              <a:t>nền</a:t>
            </a:r>
            <a:r>
              <a:rPr lang="en" sz="1400" dirty="0" smtClean="0"/>
              <a:t>, </a:t>
            </a:r>
            <a:r>
              <a:rPr lang="en" sz="1400" dirty="0" err="1"/>
              <a:t>chạm</a:t>
            </a:r>
            <a:r>
              <a:rPr lang="en" sz="1400" dirty="0"/>
              <a:t> </a:t>
            </a:r>
            <a:r>
              <a:rPr lang="en" sz="1400" dirty="0" err="1"/>
              <a:t>vào</a:t>
            </a:r>
            <a:r>
              <a:rPr lang="en" sz="1400" dirty="0"/>
              <a:t> button </a:t>
            </a:r>
            <a:r>
              <a:rPr lang="en" sz="1400" dirty="0" err="1"/>
              <a:t>hình</a:t>
            </a:r>
            <a:r>
              <a:rPr lang="en" sz="1400" dirty="0"/>
              <a:t> </a:t>
            </a:r>
            <a:r>
              <a:rPr lang="en" sz="1400" dirty="0" err="1"/>
              <a:t>cái</a:t>
            </a:r>
            <a:r>
              <a:rPr lang="en" sz="1400" dirty="0"/>
              <a:t> </a:t>
            </a:r>
            <a:r>
              <a:rPr lang="en" sz="1400" dirty="0" err="1"/>
              <a:t>loa</a:t>
            </a:r>
            <a:endParaRPr lang="en" sz="1400" dirty="0"/>
          </a:p>
        </p:txBody>
      </p:sp>
      <p:pic>
        <p:nvPicPr>
          <p:cNvPr id="76" name="Shape 76"/>
          <p:cNvPicPr preferRelativeResize="0"/>
          <p:nvPr/>
        </p:nvPicPr>
        <p:blipFill>
          <a:blip r:embed="rId3">
            <a:alphaModFix/>
          </a:blip>
          <a:stretch>
            <a:fillRect/>
          </a:stretch>
        </p:blipFill>
        <p:spPr>
          <a:xfrm>
            <a:off x="613221" y="1078325"/>
            <a:ext cx="3666224" cy="3687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82" name="Shape 82"/>
          <p:cNvSpPr txBox="1">
            <a:spLocks noGrp="1"/>
          </p:cNvSpPr>
          <p:nvPr>
            <p:ph type="body" idx="1"/>
          </p:nvPr>
        </p:nvSpPr>
        <p:spPr>
          <a:xfrm>
            <a:off x="4983300" y="437100"/>
            <a:ext cx="3849000" cy="45984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VỀ DUCRAY:</a:t>
            </a:r>
          </a:p>
          <a:p>
            <a:pPr marL="457200" lvl="0" indent="-317500" rtl="0">
              <a:spcBef>
                <a:spcPts val="0"/>
              </a:spcBef>
              <a:buSzPct val="77777"/>
              <a:buAutoNum type="arabicPeriod"/>
            </a:pPr>
            <a:r>
              <a:rPr lang="en"/>
              <a:t>Khi click vào tab VỀ DUCRAY sẽ trỏ về trang SHOP của fanpage DUCRAY</a:t>
            </a:r>
          </a:p>
          <a:p>
            <a:pPr lvl="0" rtl="0">
              <a:spcBef>
                <a:spcPts val="0"/>
              </a:spcBef>
              <a:buNone/>
            </a:pPr>
            <a:r>
              <a:rPr lang="en"/>
              <a:t>Link: https://www.facebook.com/Ducray.Vietnam/shop?rid=507984502649420&amp;rt=9</a:t>
            </a:r>
          </a:p>
        </p:txBody>
      </p:sp>
      <p:pic>
        <p:nvPicPr>
          <p:cNvPr id="83" name="Shape 83"/>
          <p:cNvPicPr preferRelativeResize="0"/>
          <p:nvPr/>
        </p:nvPicPr>
        <p:blipFill>
          <a:blip r:embed="rId3">
            <a:alphaModFix/>
          </a:blip>
          <a:stretch>
            <a:fillRect/>
          </a:stretch>
        </p:blipFill>
        <p:spPr>
          <a:xfrm>
            <a:off x="613221" y="1078325"/>
            <a:ext cx="3666224" cy="3687174"/>
          </a:xfrm>
          <a:prstGeom prst="rect">
            <a:avLst/>
          </a:prstGeom>
          <a:noFill/>
          <a:ln>
            <a:noFill/>
          </a:ln>
        </p:spPr>
      </p:pic>
      <p:cxnSp>
        <p:nvCxnSpPr>
          <p:cNvPr id="84" name="Shape 84"/>
          <p:cNvCxnSpPr/>
          <p:nvPr/>
        </p:nvCxnSpPr>
        <p:spPr>
          <a:xfrm flipH="1">
            <a:off x="1053300" y="1143150"/>
            <a:ext cx="4281600" cy="2580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90" name="Shape 90"/>
          <p:cNvSpPr txBox="1">
            <a:spLocks noGrp="1"/>
          </p:cNvSpPr>
          <p:nvPr>
            <p:ph type="body" idx="1"/>
          </p:nvPr>
        </p:nvSpPr>
        <p:spPr>
          <a:xfrm>
            <a:off x="4983300" y="437100"/>
            <a:ext cx="3849000" cy="45984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HƯỚNG DẪN:</a:t>
            </a:r>
          </a:p>
          <a:p>
            <a:pPr marL="457200" lvl="0" indent="-317500" rtl="0">
              <a:spcBef>
                <a:spcPts val="0"/>
              </a:spcBef>
              <a:buClr>
                <a:srgbClr val="000000"/>
              </a:buClr>
              <a:buSzPct val="100000"/>
              <a:buAutoNum type="arabicPeriod"/>
            </a:pPr>
            <a:r>
              <a:rPr lang="en" sz="1400">
                <a:solidFill>
                  <a:srgbClr val="000000"/>
                </a:solidFill>
              </a:rPr>
              <a:t>Khi click vào các number sẽ chuyển đến nội dung của từng step </a:t>
            </a:r>
          </a:p>
          <a:p>
            <a:pPr marL="457200" lvl="0" indent="-317500" rtl="0">
              <a:spcBef>
                <a:spcPts val="0"/>
              </a:spcBef>
              <a:buClr>
                <a:srgbClr val="000000"/>
              </a:buClr>
              <a:buSzPct val="100000"/>
            </a:pPr>
            <a:r>
              <a:rPr lang="en" sz="1400">
                <a:solidFill>
                  <a:srgbClr val="000000"/>
                </a:solidFill>
              </a:rPr>
              <a:t>Step 1:  (Nội dung có sẵn trên file)</a:t>
            </a:r>
          </a:p>
          <a:p>
            <a:pPr marL="457200" lvl="0" indent="-317500" rtl="0">
              <a:spcBef>
                <a:spcPts val="0"/>
              </a:spcBef>
              <a:buClr>
                <a:srgbClr val="000000"/>
              </a:buClr>
              <a:buSzPct val="100000"/>
            </a:pPr>
            <a:r>
              <a:rPr lang="en" sz="1400">
                <a:solidFill>
                  <a:srgbClr val="000000"/>
                </a:solidFill>
              </a:rPr>
              <a:t>Step 2: Trả lời  3 câu hỏi trắc nghiệm và 1 câu hỏi tình huống thể hiện rõ sự tự tin, thông minh và bản lĩnh của bạn.</a:t>
            </a:r>
          </a:p>
          <a:p>
            <a:pPr marL="457200" lvl="0" indent="-317500" rtl="0">
              <a:spcBef>
                <a:spcPts val="0"/>
              </a:spcBef>
              <a:buClr>
                <a:srgbClr val="000000"/>
              </a:buClr>
              <a:buSzPct val="100000"/>
            </a:pPr>
            <a:r>
              <a:rPr lang="en" sz="1400">
                <a:solidFill>
                  <a:srgbClr val="000000"/>
                </a:solidFill>
              </a:rPr>
              <a:t>Step 3: Chia sẻ (share) lên trang cá nhân kêu gọi bình chọn (like) để có cơ hội đạt giải</a:t>
            </a:r>
          </a:p>
          <a:p>
            <a:pPr lvl="0" rtl="0">
              <a:spcBef>
                <a:spcPts val="0"/>
              </a:spcBef>
              <a:buNone/>
            </a:pPr>
            <a:r>
              <a:rPr lang="en" sz="1400"/>
              <a:t>*** Lưu ý: tất cả các frame, layout giữ nguyên vị trí chỉ có text thay đổi</a:t>
            </a:r>
          </a:p>
        </p:txBody>
      </p:sp>
      <p:pic>
        <p:nvPicPr>
          <p:cNvPr id="91" name="Shape 91"/>
          <p:cNvPicPr preferRelativeResize="0"/>
          <p:nvPr/>
        </p:nvPicPr>
        <p:blipFill>
          <a:blip r:embed="rId3">
            <a:alphaModFix/>
          </a:blip>
          <a:stretch>
            <a:fillRect/>
          </a:stretch>
        </p:blipFill>
        <p:spPr>
          <a:xfrm>
            <a:off x="195000" y="857823"/>
            <a:ext cx="4293849" cy="4285675"/>
          </a:xfrm>
          <a:prstGeom prst="rect">
            <a:avLst/>
          </a:prstGeom>
          <a:noFill/>
          <a:ln>
            <a:noFill/>
          </a:ln>
        </p:spPr>
      </p:pic>
      <p:cxnSp>
        <p:nvCxnSpPr>
          <p:cNvPr id="92" name="Shape 92"/>
          <p:cNvCxnSpPr/>
          <p:nvPr/>
        </p:nvCxnSpPr>
        <p:spPr>
          <a:xfrm flipH="1">
            <a:off x="2750550" y="1768650"/>
            <a:ext cx="1458600" cy="11667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98" name="Shape 98"/>
          <p:cNvSpPr txBox="1">
            <a:spLocks noGrp="1"/>
          </p:cNvSpPr>
          <p:nvPr>
            <p:ph type="body" idx="1"/>
          </p:nvPr>
        </p:nvSpPr>
        <p:spPr>
          <a:xfrm>
            <a:off x="5459725" y="476000"/>
            <a:ext cx="3849000" cy="45984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Trang THỂ LỆ:</a:t>
            </a:r>
          </a:p>
          <a:p>
            <a:pPr marL="457200" lvl="0" indent="-317500" rtl="0">
              <a:spcBef>
                <a:spcPts val="0"/>
              </a:spcBef>
              <a:buClr>
                <a:srgbClr val="000000"/>
              </a:buClr>
              <a:buSzPct val="100000"/>
              <a:buAutoNum type="arabicPeriod"/>
            </a:pPr>
            <a:r>
              <a:rPr lang="en" sz="1400">
                <a:solidFill>
                  <a:srgbClr val="000000"/>
                </a:solidFill>
              </a:rPr>
              <a:t>User có thể scroll lên xuống để xem chi tiết nội dung thể lệ</a:t>
            </a:r>
          </a:p>
          <a:p>
            <a:pPr lvl="0" rtl="0">
              <a:spcBef>
                <a:spcPts val="0"/>
              </a:spcBef>
              <a:buNone/>
            </a:pPr>
            <a:r>
              <a:rPr lang="en" sz="1400"/>
              <a:t>*** Lưu ý: tất cả các frame, layout giữ nguyên vị trí chỉ có text thay đổi</a:t>
            </a:r>
          </a:p>
        </p:txBody>
      </p:sp>
      <p:cxnSp>
        <p:nvCxnSpPr>
          <p:cNvPr id="99" name="Shape 99"/>
          <p:cNvCxnSpPr/>
          <p:nvPr/>
        </p:nvCxnSpPr>
        <p:spPr>
          <a:xfrm flipH="1">
            <a:off x="2750550" y="1768650"/>
            <a:ext cx="1458600" cy="1166700"/>
          </a:xfrm>
          <a:prstGeom prst="straightConnector1">
            <a:avLst/>
          </a:prstGeom>
          <a:noFill/>
          <a:ln w="9525" cap="flat" cmpd="sng">
            <a:solidFill>
              <a:srgbClr val="FF0000"/>
            </a:solidFill>
            <a:prstDash val="solid"/>
            <a:round/>
            <a:headEnd type="none" w="lg" len="lg"/>
            <a:tailEnd type="triangle" w="lg" len="lg"/>
          </a:ln>
        </p:spPr>
      </p:cxnSp>
      <p:pic>
        <p:nvPicPr>
          <p:cNvPr id="100" name="Shape 100"/>
          <p:cNvPicPr preferRelativeResize="0"/>
          <p:nvPr/>
        </p:nvPicPr>
        <p:blipFill>
          <a:blip r:embed="rId3">
            <a:alphaModFix/>
          </a:blip>
          <a:stretch>
            <a:fillRect/>
          </a:stretch>
        </p:blipFill>
        <p:spPr>
          <a:xfrm>
            <a:off x="311687" y="776275"/>
            <a:ext cx="5000625"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06" name="Shape 106"/>
          <p:cNvSpPr txBox="1">
            <a:spLocks noGrp="1"/>
          </p:cNvSpPr>
          <p:nvPr>
            <p:ph type="body" idx="1"/>
          </p:nvPr>
        </p:nvSpPr>
        <p:spPr>
          <a:xfrm>
            <a:off x="4870300" y="131250"/>
            <a:ext cx="4127400" cy="5143500"/>
          </a:xfrm>
          <a:prstGeom prst="rect">
            <a:avLst/>
          </a:prstGeom>
        </p:spPr>
        <p:txBody>
          <a:bodyPr lIns="91425" tIns="91425" rIns="91425" bIns="91425" anchor="t" anchorCtr="0">
            <a:noAutofit/>
          </a:bodyPr>
          <a:lstStyle/>
          <a:p>
            <a:pPr lvl="0">
              <a:spcBef>
                <a:spcPts val="0"/>
              </a:spcBef>
              <a:buNone/>
            </a:pPr>
            <a:r>
              <a:rPr lang="en" sz="1400">
                <a:solidFill>
                  <a:srgbClr val="000000"/>
                </a:solidFill>
              </a:rPr>
              <a:t>Trang THAM GIA:</a:t>
            </a:r>
          </a:p>
          <a:p>
            <a:pPr lvl="0" rtl="0">
              <a:spcBef>
                <a:spcPts val="0"/>
              </a:spcBef>
              <a:buNone/>
            </a:pPr>
            <a:r>
              <a:rPr lang="en" sz="1000">
                <a:solidFill>
                  <a:srgbClr val="222222"/>
                </a:solidFill>
                <a:highlight>
                  <a:srgbClr val="FFFFFF"/>
                </a:highlight>
                <a:latin typeface="Verdana"/>
                <a:ea typeface="Verdana"/>
                <a:cs typeface="Verdana"/>
                <a:sym typeface="Verdana"/>
              </a:rPr>
              <a:t>(login facebook app, get id, phone, email, trường nào không lấy được thì user sẽ điền)</a:t>
            </a:r>
          </a:p>
          <a:p>
            <a:pPr marL="457200" lvl="0" indent="-304800" rtl="0">
              <a:spcBef>
                <a:spcPts val="0"/>
              </a:spcBef>
              <a:buClr>
                <a:srgbClr val="000000"/>
              </a:buClr>
              <a:buSzPct val="100000"/>
              <a:buAutoNum type="arabicPeriod"/>
            </a:pPr>
            <a:r>
              <a:rPr lang="en" sz="1200">
                <a:solidFill>
                  <a:srgbClr val="000000"/>
                </a:solidFill>
              </a:rPr>
              <a:t>User điền các trường thông tin thì mới hợp lệ trả lời các câu hỏi phía sau</a:t>
            </a:r>
          </a:p>
          <a:p>
            <a:pPr marL="457200" lvl="0" indent="-304800" rtl="0">
              <a:spcBef>
                <a:spcPts val="0"/>
              </a:spcBef>
              <a:buClr>
                <a:srgbClr val="000000"/>
              </a:buClr>
              <a:buSzPct val="100000"/>
            </a:pPr>
            <a:r>
              <a:rPr lang="en" sz="1200">
                <a:solidFill>
                  <a:srgbClr val="000000"/>
                </a:solidFill>
              </a:rPr>
              <a:t>Họ &amp; tên: text </a:t>
            </a:r>
          </a:p>
          <a:p>
            <a:pPr marL="457200" lvl="0" indent="-304800" rtl="0">
              <a:spcBef>
                <a:spcPts val="0"/>
              </a:spcBef>
              <a:buClr>
                <a:srgbClr val="000000"/>
              </a:buClr>
              <a:buSzPct val="100000"/>
            </a:pPr>
            <a:r>
              <a:rPr lang="en" sz="1200">
                <a:solidFill>
                  <a:srgbClr val="000000"/>
                </a:solidFill>
              </a:rPr>
              <a:t>Số điện thoại: number</a:t>
            </a:r>
          </a:p>
          <a:p>
            <a:pPr marL="457200" lvl="0" indent="-304800" rtl="0">
              <a:spcBef>
                <a:spcPts val="0"/>
              </a:spcBef>
              <a:buClr>
                <a:srgbClr val="000000"/>
              </a:buClr>
              <a:buSzPct val="100000"/>
            </a:pPr>
            <a:r>
              <a:rPr lang="en" sz="1200">
                <a:solidFill>
                  <a:srgbClr val="000000"/>
                </a:solidFill>
              </a:rPr>
              <a:t> Email: theo cấu trúc mặc định email</a:t>
            </a:r>
          </a:p>
          <a:p>
            <a:pPr marL="457200" lvl="0" indent="-304800" rtl="0">
              <a:spcBef>
                <a:spcPts val="0"/>
              </a:spcBef>
              <a:buSzPct val="100000"/>
            </a:pPr>
            <a:r>
              <a:rPr lang="en" sz="1200">
                <a:solidFill>
                  <a:srgbClr val="000000"/>
                </a:solidFill>
              </a:rPr>
              <a:t> Địa chỉ facebook: điền sẵn </a:t>
            </a:r>
            <a:r>
              <a:rPr lang="en" sz="1200" u="sng">
                <a:solidFill>
                  <a:schemeClr val="hlink"/>
                </a:solidFill>
                <a:hlinkClick r:id="rId3"/>
              </a:rPr>
              <a:t>https://www.facebook.com/</a:t>
            </a:r>
            <a:r>
              <a:rPr lang="en" sz="1200">
                <a:solidFill>
                  <a:srgbClr val="000000"/>
                </a:solidFill>
              </a:rPr>
              <a:t> user chỉ điền ID facebook (text và number)</a:t>
            </a:r>
          </a:p>
          <a:p>
            <a:pPr marL="457200" lvl="0" indent="-304800" rtl="0">
              <a:spcBef>
                <a:spcPts val="0"/>
              </a:spcBef>
              <a:buClr>
                <a:srgbClr val="000000"/>
              </a:buClr>
              <a:buSzPct val="100000"/>
            </a:pPr>
            <a:r>
              <a:rPr lang="en" sz="1200">
                <a:solidFill>
                  <a:srgbClr val="000000"/>
                </a:solidFill>
              </a:rPr>
              <a:t>phải điền hết trường thông tin mới cho tham gia =&gt; bắt buộc </a:t>
            </a:r>
          </a:p>
          <a:p>
            <a:pPr lvl="0">
              <a:spcBef>
                <a:spcPts val="0"/>
              </a:spcBef>
              <a:buNone/>
            </a:pPr>
            <a:r>
              <a:rPr lang="en" sz="1200"/>
              <a:t>*** Lưu ý: </a:t>
            </a:r>
          </a:p>
          <a:p>
            <a:pPr lvl="0">
              <a:spcBef>
                <a:spcPts val="0"/>
              </a:spcBef>
              <a:buNone/>
            </a:pPr>
            <a:r>
              <a:rPr lang="en" sz="1200"/>
              <a:t>Tất cả các frame, layout giữ nguyên vị trí chỉ có text thay đổi. </a:t>
            </a:r>
          </a:p>
          <a:p>
            <a:pPr lvl="0">
              <a:spcBef>
                <a:spcPts val="0"/>
              </a:spcBef>
              <a:buNone/>
            </a:pPr>
            <a:r>
              <a:rPr lang="en" sz="1200"/>
              <a:t>Với mỗi form thông tin đăng ký (số điện thoại, email, địa chỉ facebook) chỉ tạo được 1 account. </a:t>
            </a:r>
          </a:p>
          <a:p>
            <a:pPr lvl="0">
              <a:spcBef>
                <a:spcPts val="0"/>
              </a:spcBef>
              <a:buNone/>
            </a:pPr>
            <a:endParaRPr sz="1200"/>
          </a:p>
          <a:p>
            <a:pPr lvl="0" rtl="0">
              <a:spcBef>
                <a:spcPts val="0"/>
              </a:spcBef>
              <a:buNone/>
            </a:pPr>
            <a:endParaRPr sz="1200"/>
          </a:p>
        </p:txBody>
      </p:sp>
      <p:cxnSp>
        <p:nvCxnSpPr>
          <p:cNvPr id="107" name="Shape 107"/>
          <p:cNvCxnSpPr/>
          <p:nvPr/>
        </p:nvCxnSpPr>
        <p:spPr>
          <a:xfrm flipH="1">
            <a:off x="2750550" y="1768650"/>
            <a:ext cx="1458600" cy="1166700"/>
          </a:xfrm>
          <a:prstGeom prst="straightConnector1">
            <a:avLst/>
          </a:prstGeom>
          <a:noFill/>
          <a:ln w="9525" cap="flat" cmpd="sng">
            <a:solidFill>
              <a:srgbClr val="FF0000"/>
            </a:solidFill>
            <a:prstDash val="solid"/>
            <a:round/>
            <a:headEnd type="none" w="lg" len="lg"/>
            <a:tailEnd type="triangle" w="lg" len="lg"/>
          </a:ln>
        </p:spPr>
      </p:cxnSp>
      <p:pic>
        <p:nvPicPr>
          <p:cNvPr id="108" name="Shape 108"/>
          <p:cNvPicPr preferRelativeResize="0"/>
          <p:nvPr/>
        </p:nvPicPr>
        <p:blipFill>
          <a:blip r:embed="rId4">
            <a:alphaModFix/>
          </a:blip>
          <a:stretch>
            <a:fillRect/>
          </a:stretch>
        </p:blipFill>
        <p:spPr>
          <a:xfrm>
            <a:off x="426874" y="795925"/>
            <a:ext cx="4300396" cy="434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29650"/>
            <a:ext cx="8520600" cy="572700"/>
          </a:xfrm>
          <a:prstGeom prst="rect">
            <a:avLst/>
          </a:prstGeom>
        </p:spPr>
        <p:txBody>
          <a:bodyPr lIns="91425" tIns="91425" rIns="91425" bIns="91425" anchor="t" anchorCtr="0">
            <a:noAutofit/>
          </a:bodyPr>
          <a:lstStyle/>
          <a:p>
            <a:pPr marL="457200" lvl="0" indent="-342900" rtl="0">
              <a:spcBef>
                <a:spcPts val="0"/>
              </a:spcBef>
              <a:buClr>
                <a:srgbClr val="434343"/>
              </a:buClr>
              <a:buSzPct val="100000"/>
              <a:buAutoNum type="arabicPeriod"/>
            </a:pPr>
            <a:r>
              <a:rPr lang="en" sz="1800">
                <a:solidFill>
                  <a:srgbClr val="434343"/>
                </a:solidFill>
              </a:rPr>
              <a:t>BẢN PC</a:t>
            </a:r>
          </a:p>
          <a:p>
            <a:pPr lvl="0" rtl="0">
              <a:spcBef>
                <a:spcPts val="0"/>
              </a:spcBef>
              <a:buNone/>
            </a:pPr>
            <a:endParaRPr/>
          </a:p>
        </p:txBody>
      </p:sp>
      <p:sp>
        <p:nvSpPr>
          <p:cNvPr id="114" name="Shape 114"/>
          <p:cNvSpPr txBox="1">
            <a:spLocks noGrp="1"/>
          </p:cNvSpPr>
          <p:nvPr>
            <p:ph type="body" idx="1"/>
          </p:nvPr>
        </p:nvSpPr>
        <p:spPr>
          <a:xfrm>
            <a:off x="4870300" y="131250"/>
            <a:ext cx="4127400" cy="5143500"/>
          </a:xfrm>
          <a:prstGeom prst="rect">
            <a:avLst/>
          </a:prstGeom>
        </p:spPr>
        <p:txBody>
          <a:bodyPr lIns="91425" tIns="91425" rIns="91425" bIns="91425" anchor="t" anchorCtr="0">
            <a:noAutofit/>
          </a:bodyPr>
          <a:lstStyle/>
          <a:p>
            <a:pPr lvl="0">
              <a:spcBef>
                <a:spcPts val="0"/>
              </a:spcBef>
              <a:buNone/>
            </a:pPr>
            <a:r>
              <a:rPr lang="en" sz="1400">
                <a:solidFill>
                  <a:srgbClr val="000000"/>
                </a:solidFill>
              </a:rPr>
              <a:t>Trang THAM GIA:</a:t>
            </a:r>
          </a:p>
          <a:p>
            <a:pPr lvl="0" rtl="0">
              <a:spcBef>
                <a:spcPts val="0"/>
              </a:spcBef>
              <a:buNone/>
            </a:pPr>
            <a:r>
              <a:rPr lang="en" sz="1400">
                <a:solidFill>
                  <a:srgbClr val="000000"/>
                </a:solidFill>
              </a:rPr>
              <a:t>(Sau khi user điền form đăng ký, click button THAM GIA sẽ chuyển đến trang chọn 1 trong 2 nhân vật)</a:t>
            </a:r>
          </a:p>
          <a:p>
            <a:pPr marL="457200" lvl="0" indent="-317500" rtl="0">
              <a:spcBef>
                <a:spcPts val="0"/>
              </a:spcBef>
              <a:buClr>
                <a:srgbClr val="000000"/>
              </a:buClr>
              <a:buSzPct val="100000"/>
              <a:buAutoNum type="arabicPeriod"/>
            </a:pPr>
            <a:r>
              <a:rPr lang="en" sz="1400">
                <a:solidFill>
                  <a:srgbClr val="000000"/>
                </a:solidFill>
              </a:rPr>
              <a:t>Khi user click vào button tên nhân vật sẽ có hiệu ứng slide qua trang nhân vật (đã chọn) có phần mô tả</a:t>
            </a:r>
          </a:p>
          <a:p>
            <a:pPr marL="457200" lvl="0" indent="-317500" rtl="0">
              <a:spcBef>
                <a:spcPts val="0"/>
              </a:spcBef>
              <a:buClr>
                <a:srgbClr val="000000"/>
              </a:buClr>
              <a:buSzPct val="100000"/>
              <a:buAutoNum type="arabicPeriod"/>
            </a:pPr>
            <a:r>
              <a:rPr lang="en" sz="1400">
                <a:solidFill>
                  <a:srgbClr val="000000"/>
                </a:solidFill>
              </a:rPr>
              <a:t>Khi hover vào nhân vật ( ko phải button) thì nhân vật sẽ chuyển sang có màu (element đính kèm trong mục character)</a:t>
            </a:r>
          </a:p>
          <a:p>
            <a:pPr lvl="0" rtl="0">
              <a:spcBef>
                <a:spcPts val="0"/>
              </a:spcBef>
              <a:buNone/>
            </a:pPr>
            <a:endParaRPr sz="1400"/>
          </a:p>
          <a:p>
            <a:pPr lvl="0" rtl="0">
              <a:spcBef>
                <a:spcPts val="0"/>
              </a:spcBef>
              <a:buNone/>
            </a:pPr>
            <a:endParaRPr sz="1400"/>
          </a:p>
        </p:txBody>
      </p:sp>
      <p:cxnSp>
        <p:nvCxnSpPr>
          <p:cNvPr id="115" name="Shape 115"/>
          <p:cNvCxnSpPr/>
          <p:nvPr/>
        </p:nvCxnSpPr>
        <p:spPr>
          <a:xfrm flipH="1">
            <a:off x="2750550" y="1768650"/>
            <a:ext cx="1458600" cy="1166700"/>
          </a:xfrm>
          <a:prstGeom prst="straightConnector1">
            <a:avLst/>
          </a:prstGeom>
          <a:noFill/>
          <a:ln w="9525" cap="flat" cmpd="sng">
            <a:solidFill>
              <a:srgbClr val="FF0000"/>
            </a:solidFill>
            <a:prstDash val="solid"/>
            <a:round/>
            <a:headEnd type="none" w="lg" len="lg"/>
            <a:tailEnd type="triangle" w="lg" len="lg"/>
          </a:ln>
        </p:spPr>
      </p:cxnSp>
      <p:pic>
        <p:nvPicPr>
          <p:cNvPr id="116" name="Shape 116"/>
          <p:cNvPicPr preferRelativeResize="0"/>
          <p:nvPr/>
        </p:nvPicPr>
        <p:blipFill>
          <a:blip r:embed="rId3">
            <a:alphaModFix/>
          </a:blip>
          <a:stretch>
            <a:fillRect/>
          </a:stretch>
        </p:blipFill>
        <p:spPr>
          <a:xfrm>
            <a:off x="175674" y="722124"/>
            <a:ext cx="4356124" cy="437274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1921</Words>
  <Application>Microsoft Macintosh PowerPoint</Application>
  <PresentationFormat>On-screen Show (16:9)</PresentationFormat>
  <Paragraphs>168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Verdana</vt:lpstr>
      <vt:lpstr>Arial</vt:lpstr>
      <vt:lpstr>simple-light-2</vt:lpstr>
      <vt:lpstr>PowerPoint Presentation</vt:lpstr>
      <vt:lpstr>BACK END </vt:lpstr>
      <vt:lpstr>II. FRONT END</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BẢN PC </vt:lpstr>
      <vt:lpstr>2.  BẢN RESPONSIVE </vt:lpstr>
      <vt:lpstr>MỘT SỐ LƯU Ý CHUNG CHO CẢ 2 BẢN: PC VÀ RESPONSIVE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Knight Nguyễn</cp:lastModifiedBy>
  <cp:revision>4</cp:revision>
  <dcterms:modified xsi:type="dcterms:W3CDTF">2016-07-22T02:35:36Z</dcterms:modified>
</cp:coreProperties>
</file>